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diagrams/data1.xml" ContentType="application/vnd.openxmlformats-officedocument.drawingml.diagramData+xml"/>
  <Override PartName="/ppt/presentation.xml" ContentType="application/vnd.openxmlformats-officedocument.presentationml.presentation.main+xml"/>
  <Override PartName="/ppt/diagrams/data2.xml" ContentType="application/vnd.openxmlformats-officedocument.drawingml.diagramData+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7.xml" ContentType="application/vnd.openxmlformats-officedocument.theme+xml"/>
  <Override PartName="/ppt/theme/theme6.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5138" r:id="rId1"/>
    <p:sldMasterId id="2147485684" r:id="rId2"/>
    <p:sldMasterId id="2147485784" r:id="rId3"/>
    <p:sldMasterId id="2147485553" r:id="rId4"/>
    <p:sldMasterId id="2147486274" r:id="rId5"/>
    <p:sldMasterId id="2147486325" r:id="rId6"/>
  </p:sldMasterIdLst>
  <p:notesMasterIdLst>
    <p:notesMasterId r:id="rId98"/>
  </p:notesMasterIdLst>
  <p:sldIdLst>
    <p:sldId id="2147479543" r:id="rId7"/>
    <p:sldId id="267" r:id="rId8"/>
    <p:sldId id="2147483637" r:id="rId9"/>
    <p:sldId id="2147482303" r:id="rId10"/>
    <p:sldId id="2147482265" r:id="rId11"/>
    <p:sldId id="260" r:id="rId12"/>
    <p:sldId id="278" r:id="rId13"/>
    <p:sldId id="2147483612" r:id="rId14"/>
    <p:sldId id="279" r:id="rId15"/>
    <p:sldId id="290" r:id="rId16"/>
    <p:sldId id="275" r:id="rId17"/>
    <p:sldId id="2147482407" r:id="rId18"/>
    <p:sldId id="282" r:id="rId19"/>
    <p:sldId id="2147481127" r:id="rId20"/>
    <p:sldId id="285" r:id="rId21"/>
    <p:sldId id="281" r:id="rId22"/>
    <p:sldId id="286" r:id="rId23"/>
    <p:sldId id="2147481840" r:id="rId24"/>
    <p:sldId id="2147481829" r:id="rId25"/>
    <p:sldId id="2147481878" r:id="rId26"/>
    <p:sldId id="2147483611" r:id="rId27"/>
    <p:sldId id="280" r:id="rId28"/>
    <p:sldId id="2147481853" r:id="rId29"/>
    <p:sldId id="288" r:id="rId30"/>
    <p:sldId id="2147481874" r:id="rId31"/>
    <p:sldId id="314" r:id="rId32"/>
    <p:sldId id="315" r:id="rId33"/>
    <p:sldId id="257" r:id="rId34"/>
    <p:sldId id="258" r:id="rId35"/>
    <p:sldId id="403" r:id="rId36"/>
    <p:sldId id="2147480829" r:id="rId37"/>
    <p:sldId id="2147483643" r:id="rId38"/>
    <p:sldId id="259" r:id="rId39"/>
    <p:sldId id="261" r:id="rId40"/>
    <p:sldId id="263" r:id="rId41"/>
    <p:sldId id="265" r:id="rId42"/>
    <p:sldId id="299" r:id="rId43"/>
    <p:sldId id="262" r:id="rId44"/>
    <p:sldId id="266" r:id="rId45"/>
    <p:sldId id="268" r:id="rId46"/>
    <p:sldId id="298" r:id="rId47"/>
    <p:sldId id="297" r:id="rId48"/>
    <p:sldId id="296" r:id="rId49"/>
    <p:sldId id="292" r:id="rId50"/>
    <p:sldId id="2147479881" r:id="rId51"/>
    <p:sldId id="264" r:id="rId52"/>
    <p:sldId id="2147483644" r:id="rId53"/>
    <p:sldId id="302" r:id="rId54"/>
    <p:sldId id="301" r:id="rId55"/>
    <p:sldId id="308" r:id="rId56"/>
    <p:sldId id="312" r:id="rId57"/>
    <p:sldId id="277" r:id="rId58"/>
    <p:sldId id="287" r:id="rId59"/>
    <p:sldId id="305" r:id="rId60"/>
    <p:sldId id="2147480899" r:id="rId61"/>
    <p:sldId id="304" r:id="rId62"/>
    <p:sldId id="2147483645" r:id="rId63"/>
    <p:sldId id="309" r:id="rId64"/>
    <p:sldId id="316" r:id="rId65"/>
    <p:sldId id="274" r:id="rId66"/>
    <p:sldId id="306" r:id="rId67"/>
    <p:sldId id="303" r:id="rId68"/>
    <p:sldId id="2147480421" r:id="rId69"/>
    <p:sldId id="2147483646" r:id="rId70"/>
    <p:sldId id="317" r:id="rId71"/>
    <p:sldId id="273" r:id="rId72"/>
    <p:sldId id="2147482126" r:id="rId73"/>
    <p:sldId id="293" r:id="rId74"/>
    <p:sldId id="295" r:id="rId75"/>
    <p:sldId id="276" r:id="rId76"/>
    <p:sldId id="283" r:id="rId77"/>
    <p:sldId id="284" r:id="rId78"/>
    <p:sldId id="289" r:id="rId79"/>
    <p:sldId id="313" r:id="rId80"/>
    <p:sldId id="2147469435" r:id="rId81"/>
    <p:sldId id="2076138484" r:id="rId82"/>
    <p:sldId id="2147469374" r:id="rId83"/>
    <p:sldId id="311" r:id="rId84"/>
    <p:sldId id="2147483647" r:id="rId85"/>
    <p:sldId id="256" r:id="rId86"/>
    <p:sldId id="269" r:id="rId87"/>
    <p:sldId id="294" r:id="rId88"/>
    <p:sldId id="307" r:id="rId89"/>
    <p:sldId id="2147482320" r:id="rId90"/>
    <p:sldId id="270" r:id="rId91"/>
    <p:sldId id="2147482329" r:id="rId92"/>
    <p:sldId id="271" r:id="rId93"/>
    <p:sldId id="272" r:id="rId94"/>
    <p:sldId id="310" r:id="rId95"/>
    <p:sldId id="2147483639" r:id="rId96"/>
    <p:sldId id="29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236E96-0891-4734-B8F3-B4ACE933FA52}">
          <p14:sldIdLst>
            <p14:sldId id="2147479543"/>
            <p14:sldId id="267"/>
            <p14:sldId id="2147483637"/>
          </p14:sldIdLst>
        </p14:section>
        <p14:section name="Introduction" id="{C7E1800E-9B5E-43D7-9131-3949C11BB443}">
          <p14:sldIdLst>
            <p14:sldId id="2147482303"/>
            <p14:sldId id="2147482265"/>
            <p14:sldId id="260"/>
            <p14:sldId id="278"/>
            <p14:sldId id="2147483612"/>
          </p14:sldIdLst>
        </p14:section>
        <p14:section name="Copilot Studio" id="{3EDF569E-BDA1-496E-9542-322C8C2A9C95}">
          <p14:sldIdLst>
            <p14:sldId id="279"/>
            <p14:sldId id="290"/>
            <p14:sldId id="275"/>
            <p14:sldId id="2147482407"/>
            <p14:sldId id="282"/>
            <p14:sldId id="2147481127"/>
            <p14:sldId id="285"/>
            <p14:sldId id="281"/>
          </p14:sldIdLst>
        </p14:section>
        <p14:section name="Azure AI Studio" id="{00CAD54B-DA14-4DE4-9B93-AB0233657C2A}">
          <p14:sldIdLst>
            <p14:sldId id="286"/>
            <p14:sldId id="2147481840"/>
            <p14:sldId id="2147481829"/>
            <p14:sldId id="2147481878"/>
            <p14:sldId id="2147483611"/>
            <p14:sldId id="280"/>
            <p14:sldId id="2147481853"/>
            <p14:sldId id="288"/>
          </p14:sldIdLst>
        </p14:section>
        <p14:section name="Better Together Scenario" id="{6A480E98-B722-4B24-8CF3-EF8FA3F5332A}">
          <p14:sldIdLst>
            <p14:sldId id="2147481874"/>
            <p14:sldId id="314"/>
          </p14:sldIdLst>
        </p14:section>
        <p14:section name="Business Scenario" id="{FAA2D4CF-0B58-4327-8465-EF80BCBCD2C4}">
          <p14:sldIdLst>
            <p14:sldId id="315"/>
            <p14:sldId id="257"/>
            <p14:sldId id="258"/>
            <p14:sldId id="403"/>
            <p14:sldId id="2147480829"/>
          </p14:sldIdLst>
        </p14:section>
        <p14:section name="Stage 1" id="{73569889-C440-45A3-9769-33BBB54C0C1D}">
          <p14:sldIdLst>
            <p14:sldId id="2147483643"/>
            <p14:sldId id="259"/>
            <p14:sldId id="261"/>
            <p14:sldId id="263"/>
            <p14:sldId id="265"/>
            <p14:sldId id="299"/>
            <p14:sldId id="262"/>
            <p14:sldId id="266"/>
            <p14:sldId id="268"/>
            <p14:sldId id="298"/>
            <p14:sldId id="297"/>
            <p14:sldId id="296"/>
            <p14:sldId id="292"/>
            <p14:sldId id="2147479881"/>
            <p14:sldId id="264"/>
          </p14:sldIdLst>
        </p14:section>
        <p14:section name="Stage 2" id="{D2FD69D2-8127-4B9E-9472-F07981653CDE}">
          <p14:sldIdLst>
            <p14:sldId id="2147483644"/>
            <p14:sldId id="302"/>
            <p14:sldId id="301"/>
            <p14:sldId id="308"/>
            <p14:sldId id="312"/>
            <p14:sldId id="277"/>
            <p14:sldId id="287"/>
            <p14:sldId id="305"/>
            <p14:sldId id="2147480899"/>
            <p14:sldId id="304"/>
          </p14:sldIdLst>
        </p14:section>
        <p14:section name="Stage 3" id="{25919B98-76F7-416C-8E98-2AEABE3EC248}">
          <p14:sldIdLst>
            <p14:sldId id="2147483645"/>
            <p14:sldId id="309"/>
            <p14:sldId id="316"/>
            <p14:sldId id="274"/>
            <p14:sldId id="306"/>
            <p14:sldId id="303"/>
            <p14:sldId id="2147480421"/>
          </p14:sldIdLst>
        </p14:section>
        <p14:section name="Stage 4" id="{BB53D297-9330-44EB-A828-FBFAFF14D115}">
          <p14:sldIdLst>
            <p14:sldId id="2147483646"/>
            <p14:sldId id="317"/>
            <p14:sldId id="273"/>
            <p14:sldId id="2147482126"/>
            <p14:sldId id="293"/>
            <p14:sldId id="295"/>
            <p14:sldId id="276"/>
            <p14:sldId id="283"/>
            <p14:sldId id="284"/>
            <p14:sldId id="289"/>
            <p14:sldId id="313"/>
            <p14:sldId id="2147469435"/>
            <p14:sldId id="2076138484"/>
            <p14:sldId id="2147469374"/>
            <p14:sldId id="311"/>
          </p14:sldIdLst>
        </p14:section>
        <p14:section name="Stage 5" id="{4C75881C-CD39-4621-9796-86C922AB75D3}">
          <p14:sldIdLst>
            <p14:sldId id="2147483647"/>
            <p14:sldId id="256"/>
            <p14:sldId id="269"/>
            <p14:sldId id="294"/>
            <p14:sldId id="307"/>
            <p14:sldId id="2147482320"/>
            <p14:sldId id="270"/>
            <p14:sldId id="2147482329"/>
            <p14:sldId id="271"/>
            <p14:sldId id="272"/>
            <p14:sldId id="310"/>
          </p14:sldIdLst>
        </p14:section>
        <p14:section name="ATU Discussion Intro" id="{DFE6A868-F6FE-4193-A475-03F9B4C2A47D}">
          <p14:sldIdLst>
            <p14:sldId id="2147483639"/>
          </p14:sldIdLst>
        </p14:section>
        <p14:section name="Closing" id="{42153758-D975-4198-9067-2A2DE8EBC144}">
          <p14:sldIdLst>
            <p14:sldId id="29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E5FF"/>
    <a:srgbClr val="85EDE7"/>
    <a:srgbClr val="091F2C"/>
    <a:srgbClr val="0090A8"/>
    <a:srgbClr val="C5B4E3"/>
    <a:srgbClr val="CCFFFF"/>
    <a:srgbClr val="DCE9E4"/>
    <a:srgbClr val="CCECFF"/>
    <a:srgbClr val="DDEDEE"/>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45FBD4A-9C12-C7B2-7D4A-29687BF48958}" v="4" dt="2024-07-31T04:44:14.677"/>
    <p1510:client id="{BB22DD6E-06DE-4FF1-BC94-CF021D7A707F}" v="2105" dt="2024-07-31T17:22:20.443"/>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78591" autoAdjust="0"/>
  </p:normalViewPr>
  <p:slideViewPr>
    <p:cSldViewPr snapToGrid="0">
      <p:cViewPr>
        <p:scale>
          <a:sx n="75" d="100"/>
          <a:sy n="75" d="100"/>
        </p:scale>
        <p:origin x="344"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tableStyles" Target="tableStyles.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customXml" Target="../customXml/item2.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microsoft.com/office/2018/10/relationships/authors" Target="author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viewProps" Target="viewProps.xml"/><Relationship Id="rId105" Type="http://schemas.openxmlformats.org/officeDocument/2006/relationships/customXml" Target="../customXml/item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notesMaster" Target="notesMasters/notesMaster1.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CF4CBE-02D8-45F6-B5F1-642754745099}"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HK"/>
        </a:p>
      </dgm:t>
    </dgm:pt>
    <dgm:pt modelId="{4CB0E909-51E4-4D8E-BE28-DAE328733C26}">
      <dgm:prSet custT="1"/>
      <dgm:spPr/>
      <dgm:t>
        <a:bodyPr/>
        <a:lstStyle/>
        <a:p>
          <a:r>
            <a:rPr lang="en-HK" sz="1600"/>
            <a:t>Connector</a:t>
          </a:r>
        </a:p>
      </dgm:t>
    </dgm:pt>
    <dgm:pt modelId="{4AA84FA2-CC08-468E-A7B8-1BDF89EEC84F}" type="parTrans" cxnId="{A0F544FB-CD92-46B7-817D-A3FB99E4B3C0}">
      <dgm:prSet/>
      <dgm:spPr/>
      <dgm:t>
        <a:bodyPr/>
        <a:lstStyle/>
        <a:p>
          <a:endParaRPr lang="en-HK" sz="1400"/>
        </a:p>
      </dgm:t>
    </dgm:pt>
    <dgm:pt modelId="{D4AA08D1-5A16-45E5-9EB7-94040BCAF8DF}" type="sibTrans" cxnId="{A0F544FB-CD92-46B7-817D-A3FB99E4B3C0}">
      <dgm:prSet/>
      <dgm:spPr/>
      <dgm:t>
        <a:bodyPr/>
        <a:lstStyle/>
        <a:p>
          <a:endParaRPr lang="en-HK" sz="1400"/>
        </a:p>
      </dgm:t>
    </dgm:pt>
    <dgm:pt modelId="{793F9F27-9A32-4831-B842-F2800462D64F}">
      <dgm:prSet custT="1"/>
      <dgm:spPr/>
      <dgm:t>
        <a:bodyPr/>
        <a:lstStyle/>
        <a:p>
          <a:r>
            <a:rPr lang="en-HK" sz="1600"/>
            <a:t>Prompt</a:t>
          </a:r>
        </a:p>
      </dgm:t>
    </dgm:pt>
    <dgm:pt modelId="{2B04C899-FC9A-4165-AF4E-F72E88B2BE70}" type="parTrans" cxnId="{171D556C-D422-4497-ADD8-A2BE41C0E099}">
      <dgm:prSet/>
      <dgm:spPr/>
      <dgm:t>
        <a:bodyPr/>
        <a:lstStyle/>
        <a:p>
          <a:endParaRPr lang="en-HK" sz="1400"/>
        </a:p>
      </dgm:t>
    </dgm:pt>
    <dgm:pt modelId="{D2D93FEF-2451-4BC8-BB07-33DC195B3455}" type="sibTrans" cxnId="{171D556C-D422-4497-ADD8-A2BE41C0E099}">
      <dgm:prSet/>
      <dgm:spPr/>
      <dgm:t>
        <a:bodyPr/>
        <a:lstStyle/>
        <a:p>
          <a:endParaRPr lang="en-HK" sz="1400"/>
        </a:p>
      </dgm:t>
    </dgm:pt>
    <dgm:pt modelId="{651D4E50-7F46-425B-8E63-1A71ACDB9B36}">
      <dgm:prSet custT="1"/>
      <dgm:spPr/>
      <dgm:t>
        <a:bodyPr anchor="ctr"/>
        <a:lstStyle/>
        <a:p>
          <a:r>
            <a:rPr lang="en-HK" sz="1400"/>
            <a:t>Ask question related to External knowledge</a:t>
          </a:r>
        </a:p>
      </dgm:t>
    </dgm:pt>
    <dgm:pt modelId="{DC8C7299-3B26-4AC7-A50D-D764B47EE42E}" type="parTrans" cxnId="{D1762B22-7FE0-491F-B0C6-EF263D5030E4}">
      <dgm:prSet/>
      <dgm:spPr/>
      <dgm:t>
        <a:bodyPr/>
        <a:lstStyle/>
        <a:p>
          <a:endParaRPr lang="en-HK" sz="1400"/>
        </a:p>
      </dgm:t>
    </dgm:pt>
    <dgm:pt modelId="{3289F8B0-992D-4320-8D6B-13818E00210E}" type="sibTrans" cxnId="{D1762B22-7FE0-491F-B0C6-EF263D5030E4}">
      <dgm:prSet/>
      <dgm:spPr/>
      <dgm:t>
        <a:bodyPr/>
        <a:lstStyle/>
        <a:p>
          <a:endParaRPr lang="en-HK" sz="1400"/>
        </a:p>
      </dgm:t>
    </dgm:pt>
    <dgm:pt modelId="{F864A816-EEE8-4CA2-956C-04819E249F74}">
      <dgm:prSet custT="1"/>
      <dgm:spPr/>
      <dgm:t>
        <a:bodyPr/>
        <a:lstStyle/>
        <a:p>
          <a:r>
            <a:rPr lang="en-HK" sz="1200"/>
            <a:t>E.g. Ask about customer contact that are on your SAP</a:t>
          </a:r>
        </a:p>
      </dgm:t>
    </dgm:pt>
    <dgm:pt modelId="{AA529DE6-9B3E-4CA2-95A1-6029015017AA}" type="parTrans" cxnId="{2C6EEF11-6F53-4E54-9A49-9BAF1D434806}">
      <dgm:prSet/>
      <dgm:spPr/>
      <dgm:t>
        <a:bodyPr/>
        <a:lstStyle/>
        <a:p>
          <a:endParaRPr lang="en-HK" sz="1400"/>
        </a:p>
      </dgm:t>
    </dgm:pt>
    <dgm:pt modelId="{4F713EAE-740C-4E84-AF13-A6FE90C7ACB6}" type="sibTrans" cxnId="{2C6EEF11-6F53-4E54-9A49-9BAF1D434806}">
      <dgm:prSet/>
      <dgm:spPr/>
      <dgm:t>
        <a:bodyPr/>
        <a:lstStyle/>
        <a:p>
          <a:endParaRPr lang="en-HK" sz="1400"/>
        </a:p>
      </dgm:t>
    </dgm:pt>
    <dgm:pt modelId="{A2FDFE10-BB90-417A-B39A-B2040CCD195C}">
      <dgm:prSet custT="1"/>
      <dgm:spPr/>
      <dgm:t>
        <a:bodyPr anchor="ctr"/>
        <a:lstStyle/>
        <a:p>
          <a:r>
            <a:rPr lang="en-HK" sz="1400"/>
            <a:t>Custom System prompt for specific use</a:t>
          </a:r>
          <a:r>
            <a:rPr lang="zh-TW" altLang="en-US" sz="1400"/>
            <a:t> </a:t>
          </a:r>
          <a:r>
            <a:rPr lang="en-HK" altLang="zh-TW" sz="1400"/>
            <a:t>case</a:t>
          </a:r>
          <a:endParaRPr lang="en-HK" sz="1400"/>
        </a:p>
      </dgm:t>
    </dgm:pt>
    <dgm:pt modelId="{7CE4BF9F-1C20-4D41-BB3E-7F0DF48AB0F6}" type="parTrans" cxnId="{A99E19BB-647B-43E9-963D-D08A299C1734}">
      <dgm:prSet/>
      <dgm:spPr/>
      <dgm:t>
        <a:bodyPr/>
        <a:lstStyle/>
        <a:p>
          <a:endParaRPr lang="en-HK" sz="1400"/>
        </a:p>
      </dgm:t>
    </dgm:pt>
    <dgm:pt modelId="{931A8CAB-BB36-43C0-901B-02A78E519E2A}" type="sibTrans" cxnId="{A99E19BB-647B-43E9-963D-D08A299C1734}">
      <dgm:prSet/>
      <dgm:spPr/>
      <dgm:t>
        <a:bodyPr/>
        <a:lstStyle/>
        <a:p>
          <a:endParaRPr lang="en-HK" sz="1400"/>
        </a:p>
      </dgm:t>
    </dgm:pt>
    <dgm:pt modelId="{216F49CB-5630-4010-9467-7A5286894F56}">
      <dgm:prSet custT="1"/>
      <dgm:spPr/>
      <dgm:t>
        <a:bodyPr/>
        <a:lstStyle/>
        <a:p>
          <a:r>
            <a:rPr lang="en-HK" altLang="zh-TW" sz="1200"/>
            <a:t>E.g. Prompt that help to reply customer complain with good attitude</a:t>
          </a:r>
          <a:endParaRPr lang="en-HK" sz="1200"/>
        </a:p>
      </dgm:t>
    </dgm:pt>
    <dgm:pt modelId="{3DA7CBB8-85F3-4D3F-865C-DAAE7CEA5306}" type="parTrans" cxnId="{AE26C0A3-439C-4485-857E-EC0B0A3605C0}">
      <dgm:prSet/>
      <dgm:spPr/>
      <dgm:t>
        <a:bodyPr/>
        <a:lstStyle/>
        <a:p>
          <a:endParaRPr lang="en-HK" sz="1400"/>
        </a:p>
      </dgm:t>
    </dgm:pt>
    <dgm:pt modelId="{F1C8E596-89C1-44D3-BACC-702A55F2637F}" type="sibTrans" cxnId="{AE26C0A3-439C-4485-857E-EC0B0A3605C0}">
      <dgm:prSet/>
      <dgm:spPr/>
      <dgm:t>
        <a:bodyPr/>
        <a:lstStyle/>
        <a:p>
          <a:endParaRPr lang="en-HK" sz="1400"/>
        </a:p>
      </dgm:t>
    </dgm:pt>
    <dgm:pt modelId="{CD252B8C-0E91-47B5-86B7-755F819CD3DD}" type="pres">
      <dgm:prSet presAssocID="{AECF4CBE-02D8-45F6-B5F1-642754745099}" presName="Name0" presStyleCnt="0">
        <dgm:presLayoutVars>
          <dgm:chMax/>
          <dgm:chPref val="3"/>
          <dgm:dir/>
          <dgm:animOne val="branch"/>
          <dgm:animLvl val="lvl"/>
        </dgm:presLayoutVars>
      </dgm:prSet>
      <dgm:spPr/>
    </dgm:pt>
    <dgm:pt modelId="{E4D21F8C-1878-41D6-8B22-1386960FBF97}" type="pres">
      <dgm:prSet presAssocID="{4CB0E909-51E4-4D8E-BE28-DAE328733C26}" presName="composite" presStyleCnt="0"/>
      <dgm:spPr/>
    </dgm:pt>
    <dgm:pt modelId="{19D36B58-03E0-45D5-85D6-B4BDBD08D07D}" type="pres">
      <dgm:prSet presAssocID="{4CB0E909-51E4-4D8E-BE28-DAE328733C26}" presName="FirstChild" presStyleLbl="revTx" presStyleIdx="0" presStyleCnt="4">
        <dgm:presLayoutVars>
          <dgm:chMax val="0"/>
          <dgm:chPref val="0"/>
          <dgm:bulletEnabled val="1"/>
        </dgm:presLayoutVars>
      </dgm:prSet>
      <dgm:spPr/>
    </dgm:pt>
    <dgm:pt modelId="{ED8F36DE-719C-4C4E-9F14-594F34B78498}" type="pres">
      <dgm:prSet presAssocID="{4CB0E909-51E4-4D8E-BE28-DAE328733C26}" presName="Parent" presStyleLbl="alignNode1" presStyleIdx="0" presStyleCnt="2">
        <dgm:presLayoutVars>
          <dgm:chMax val="3"/>
          <dgm:chPref val="3"/>
          <dgm:bulletEnabled val="1"/>
        </dgm:presLayoutVars>
      </dgm:prSet>
      <dgm:spPr/>
    </dgm:pt>
    <dgm:pt modelId="{8ECEBD07-6357-4192-9A84-E6F190C927C2}" type="pres">
      <dgm:prSet presAssocID="{4CB0E909-51E4-4D8E-BE28-DAE328733C26}" presName="Accent" presStyleLbl="parChTrans1D1" presStyleIdx="0" presStyleCnt="2"/>
      <dgm:spPr/>
    </dgm:pt>
    <dgm:pt modelId="{CE7F11A6-4555-494E-8E7C-7921268171B7}" type="pres">
      <dgm:prSet presAssocID="{4CB0E909-51E4-4D8E-BE28-DAE328733C26}" presName="Child" presStyleLbl="revTx" presStyleIdx="1" presStyleCnt="4">
        <dgm:presLayoutVars>
          <dgm:chMax val="0"/>
          <dgm:chPref val="0"/>
          <dgm:bulletEnabled val="1"/>
        </dgm:presLayoutVars>
      </dgm:prSet>
      <dgm:spPr/>
    </dgm:pt>
    <dgm:pt modelId="{4A7D399E-A8E2-468F-9708-CD2D6278B93A}" type="pres">
      <dgm:prSet presAssocID="{D4AA08D1-5A16-45E5-9EB7-94040BCAF8DF}" presName="sibTrans" presStyleCnt="0"/>
      <dgm:spPr/>
    </dgm:pt>
    <dgm:pt modelId="{D1F86F56-9FB2-40DF-8D1B-E53B6DD61BCA}" type="pres">
      <dgm:prSet presAssocID="{793F9F27-9A32-4831-B842-F2800462D64F}" presName="composite" presStyleCnt="0"/>
      <dgm:spPr/>
    </dgm:pt>
    <dgm:pt modelId="{69BEB30F-536A-4596-B39F-89D863840F77}" type="pres">
      <dgm:prSet presAssocID="{793F9F27-9A32-4831-B842-F2800462D64F}" presName="FirstChild" presStyleLbl="revTx" presStyleIdx="2" presStyleCnt="4">
        <dgm:presLayoutVars>
          <dgm:chMax val="0"/>
          <dgm:chPref val="0"/>
          <dgm:bulletEnabled val="1"/>
        </dgm:presLayoutVars>
      </dgm:prSet>
      <dgm:spPr/>
    </dgm:pt>
    <dgm:pt modelId="{628197D3-C271-4B42-AA93-C2875F8F14AC}" type="pres">
      <dgm:prSet presAssocID="{793F9F27-9A32-4831-B842-F2800462D64F}" presName="Parent" presStyleLbl="alignNode1" presStyleIdx="1" presStyleCnt="2">
        <dgm:presLayoutVars>
          <dgm:chMax val="3"/>
          <dgm:chPref val="3"/>
          <dgm:bulletEnabled val="1"/>
        </dgm:presLayoutVars>
      </dgm:prSet>
      <dgm:spPr/>
    </dgm:pt>
    <dgm:pt modelId="{208C6BE1-E766-4D0C-875E-54606ED19DF8}" type="pres">
      <dgm:prSet presAssocID="{793F9F27-9A32-4831-B842-F2800462D64F}" presName="Accent" presStyleLbl="parChTrans1D1" presStyleIdx="1" presStyleCnt="2"/>
      <dgm:spPr/>
    </dgm:pt>
    <dgm:pt modelId="{691D9BC8-83B8-47C9-AC98-4BA7AE8A8FBC}" type="pres">
      <dgm:prSet presAssocID="{793F9F27-9A32-4831-B842-F2800462D64F}" presName="Child" presStyleLbl="revTx" presStyleIdx="3" presStyleCnt="4">
        <dgm:presLayoutVars>
          <dgm:chMax val="0"/>
          <dgm:chPref val="0"/>
          <dgm:bulletEnabled val="1"/>
        </dgm:presLayoutVars>
      </dgm:prSet>
      <dgm:spPr/>
    </dgm:pt>
  </dgm:ptLst>
  <dgm:cxnLst>
    <dgm:cxn modelId="{2C6EEF11-6F53-4E54-9A49-9BAF1D434806}" srcId="{4CB0E909-51E4-4D8E-BE28-DAE328733C26}" destId="{F864A816-EEE8-4CA2-956C-04819E249F74}" srcOrd="1" destOrd="0" parTransId="{AA529DE6-9B3E-4CA2-95A1-6029015017AA}" sibTransId="{4F713EAE-740C-4E84-AF13-A6FE90C7ACB6}"/>
    <dgm:cxn modelId="{D1762B22-7FE0-491F-B0C6-EF263D5030E4}" srcId="{4CB0E909-51E4-4D8E-BE28-DAE328733C26}" destId="{651D4E50-7F46-425B-8E63-1A71ACDB9B36}" srcOrd="0" destOrd="0" parTransId="{DC8C7299-3B26-4AC7-A50D-D764B47EE42E}" sibTransId="{3289F8B0-992D-4320-8D6B-13818E00210E}"/>
    <dgm:cxn modelId="{3EC05823-C705-4339-98DB-9D15062B560A}" type="presOf" srcId="{651D4E50-7F46-425B-8E63-1A71ACDB9B36}" destId="{19D36B58-03E0-45D5-85D6-B4BDBD08D07D}" srcOrd="0" destOrd="0" presId="urn:microsoft.com/office/officeart/2011/layout/TabList"/>
    <dgm:cxn modelId="{C654F349-BB6D-48F7-BE63-BBD8B3CAA2B8}" type="presOf" srcId="{793F9F27-9A32-4831-B842-F2800462D64F}" destId="{628197D3-C271-4B42-AA93-C2875F8F14AC}" srcOrd="0" destOrd="0" presId="urn:microsoft.com/office/officeart/2011/layout/TabList"/>
    <dgm:cxn modelId="{171D556C-D422-4497-ADD8-A2BE41C0E099}" srcId="{AECF4CBE-02D8-45F6-B5F1-642754745099}" destId="{793F9F27-9A32-4831-B842-F2800462D64F}" srcOrd="1" destOrd="0" parTransId="{2B04C899-FC9A-4165-AF4E-F72E88B2BE70}" sibTransId="{D2D93FEF-2451-4BC8-BB07-33DC195B3455}"/>
    <dgm:cxn modelId="{2B9178A1-9A74-44C4-8E7F-F2F21C89092E}" type="presOf" srcId="{AECF4CBE-02D8-45F6-B5F1-642754745099}" destId="{CD252B8C-0E91-47B5-86B7-755F819CD3DD}" srcOrd="0" destOrd="0" presId="urn:microsoft.com/office/officeart/2011/layout/TabList"/>
    <dgm:cxn modelId="{AE26C0A3-439C-4485-857E-EC0B0A3605C0}" srcId="{793F9F27-9A32-4831-B842-F2800462D64F}" destId="{216F49CB-5630-4010-9467-7A5286894F56}" srcOrd="1" destOrd="0" parTransId="{3DA7CBB8-85F3-4D3F-865C-DAAE7CEA5306}" sibTransId="{F1C8E596-89C1-44D3-BACC-702A55F2637F}"/>
    <dgm:cxn modelId="{866963A7-409A-427A-8F2B-2AFD5A5A4118}" type="presOf" srcId="{F864A816-EEE8-4CA2-956C-04819E249F74}" destId="{CE7F11A6-4555-494E-8E7C-7921268171B7}" srcOrd="0" destOrd="0" presId="urn:microsoft.com/office/officeart/2011/layout/TabList"/>
    <dgm:cxn modelId="{A99E19BB-647B-43E9-963D-D08A299C1734}" srcId="{793F9F27-9A32-4831-B842-F2800462D64F}" destId="{A2FDFE10-BB90-417A-B39A-B2040CCD195C}" srcOrd="0" destOrd="0" parTransId="{7CE4BF9F-1C20-4D41-BB3E-7F0DF48AB0F6}" sibTransId="{931A8CAB-BB36-43C0-901B-02A78E519E2A}"/>
    <dgm:cxn modelId="{6A9189C0-4F8B-4FC0-95DD-FCC1E17B2A6D}" type="presOf" srcId="{4CB0E909-51E4-4D8E-BE28-DAE328733C26}" destId="{ED8F36DE-719C-4C4E-9F14-594F34B78498}" srcOrd="0" destOrd="0" presId="urn:microsoft.com/office/officeart/2011/layout/TabList"/>
    <dgm:cxn modelId="{39231EE9-AF05-4535-8B5D-524D421CD81B}" type="presOf" srcId="{A2FDFE10-BB90-417A-B39A-B2040CCD195C}" destId="{69BEB30F-536A-4596-B39F-89D863840F77}" srcOrd="0" destOrd="0" presId="urn:microsoft.com/office/officeart/2011/layout/TabList"/>
    <dgm:cxn modelId="{8FC512EC-1CA5-42F7-9973-28BF35EA29A6}" type="presOf" srcId="{216F49CB-5630-4010-9467-7A5286894F56}" destId="{691D9BC8-83B8-47C9-AC98-4BA7AE8A8FBC}" srcOrd="0" destOrd="0" presId="urn:microsoft.com/office/officeart/2011/layout/TabList"/>
    <dgm:cxn modelId="{A0F544FB-CD92-46B7-817D-A3FB99E4B3C0}" srcId="{AECF4CBE-02D8-45F6-B5F1-642754745099}" destId="{4CB0E909-51E4-4D8E-BE28-DAE328733C26}" srcOrd="0" destOrd="0" parTransId="{4AA84FA2-CC08-468E-A7B8-1BDF89EEC84F}" sibTransId="{D4AA08D1-5A16-45E5-9EB7-94040BCAF8DF}"/>
    <dgm:cxn modelId="{6DBF0748-FAC4-4B4B-B8D8-4C6AEF35CD55}" type="presParOf" srcId="{CD252B8C-0E91-47B5-86B7-755F819CD3DD}" destId="{E4D21F8C-1878-41D6-8B22-1386960FBF97}" srcOrd="0" destOrd="0" presId="urn:microsoft.com/office/officeart/2011/layout/TabList"/>
    <dgm:cxn modelId="{F8E8FB16-E562-45F6-A155-9F5291D673AF}" type="presParOf" srcId="{E4D21F8C-1878-41D6-8B22-1386960FBF97}" destId="{19D36B58-03E0-45D5-85D6-B4BDBD08D07D}" srcOrd="0" destOrd="0" presId="urn:microsoft.com/office/officeart/2011/layout/TabList"/>
    <dgm:cxn modelId="{C2F3BC4E-34D1-4B52-8FF1-B09C5990E82A}" type="presParOf" srcId="{E4D21F8C-1878-41D6-8B22-1386960FBF97}" destId="{ED8F36DE-719C-4C4E-9F14-594F34B78498}" srcOrd="1" destOrd="0" presId="urn:microsoft.com/office/officeart/2011/layout/TabList"/>
    <dgm:cxn modelId="{5973B784-7798-40AC-B3BF-6FF97278EAAA}" type="presParOf" srcId="{E4D21F8C-1878-41D6-8B22-1386960FBF97}" destId="{8ECEBD07-6357-4192-9A84-E6F190C927C2}" srcOrd="2" destOrd="0" presId="urn:microsoft.com/office/officeart/2011/layout/TabList"/>
    <dgm:cxn modelId="{E154E5D7-817F-4291-9268-CA86A40CCB07}" type="presParOf" srcId="{CD252B8C-0E91-47B5-86B7-755F819CD3DD}" destId="{CE7F11A6-4555-494E-8E7C-7921268171B7}" srcOrd="1" destOrd="0" presId="urn:microsoft.com/office/officeart/2011/layout/TabList"/>
    <dgm:cxn modelId="{C9EFAF1B-2EC8-459C-BBD9-1B0248379C14}" type="presParOf" srcId="{CD252B8C-0E91-47B5-86B7-755F819CD3DD}" destId="{4A7D399E-A8E2-468F-9708-CD2D6278B93A}" srcOrd="2" destOrd="0" presId="urn:microsoft.com/office/officeart/2011/layout/TabList"/>
    <dgm:cxn modelId="{2776102A-5CA6-4CDD-A5E1-03D6B62C9B05}" type="presParOf" srcId="{CD252B8C-0E91-47B5-86B7-755F819CD3DD}" destId="{D1F86F56-9FB2-40DF-8D1B-E53B6DD61BCA}" srcOrd="3" destOrd="0" presId="urn:microsoft.com/office/officeart/2011/layout/TabList"/>
    <dgm:cxn modelId="{2DFAF173-F69C-419B-AD11-0A26814268D6}" type="presParOf" srcId="{D1F86F56-9FB2-40DF-8D1B-E53B6DD61BCA}" destId="{69BEB30F-536A-4596-B39F-89D863840F77}" srcOrd="0" destOrd="0" presId="urn:microsoft.com/office/officeart/2011/layout/TabList"/>
    <dgm:cxn modelId="{747463F5-EB42-48F8-AF37-7BB87F93D24B}" type="presParOf" srcId="{D1F86F56-9FB2-40DF-8D1B-E53B6DD61BCA}" destId="{628197D3-C271-4B42-AA93-C2875F8F14AC}" srcOrd="1" destOrd="0" presId="urn:microsoft.com/office/officeart/2011/layout/TabList"/>
    <dgm:cxn modelId="{C35360B9-8278-4143-A36C-EB7925E60E93}" type="presParOf" srcId="{D1F86F56-9FB2-40DF-8D1B-E53B6DD61BCA}" destId="{208C6BE1-E766-4D0C-875E-54606ED19DF8}" srcOrd="2" destOrd="0" presId="urn:microsoft.com/office/officeart/2011/layout/TabList"/>
    <dgm:cxn modelId="{AB75DEAB-8E82-4F1C-A37B-0F4D3AE98513}" type="presParOf" srcId="{CD252B8C-0E91-47B5-86B7-755F819CD3DD}" destId="{691D9BC8-83B8-47C9-AC98-4BA7AE8A8FBC}" srcOrd="4"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CF4CBE-02D8-45F6-B5F1-642754745099}"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HK"/>
        </a:p>
      </dgm:t>
    </dgm:pt>
    <dgm:pt modelId="{C7294A74-7A9E-4684-801D-B8C902F2B57A}">
      <dgm:prSet custT="1"/>
      <dgm:spPr/>
      <dgm:t>
        <a:bodyPr/>
        <a:lstStyle/>
        <a:p>
          <a:pPr>
            <a:buClrTx/>
            <a:buSzTx/>
            <a:buFont typeface="Arial" panose="020B0604020202020204" pitchFamily="34" charset="0"/>
            <a:buChar char="•"/>
          </a:pPr>
          <a:r>
            <a:rPr lang="en-HK" sz="1600"/>
            <a:t>Conversation</a:t>
          </a:r>
        </a:p>
      </dgm:t>
    </dgm:pt>
    <dgm:pt modelId="{08860EBB-14E5-4486-B6AA-FD5D0E0BE3BC}" type="parTrans" cxnId="{9F59F099-0688-4073-B021-7C783E9ACA2C}">
      <dgm:prSet/>
      <dgm:spPr/>
      <dgm:t>
        <a:bodyPr/>
        <a:lstStyle/>
        <a:p>
          <a:endParaRPr lang="en-HK" sz="2000"/>
        </a:p>
      </dgm:t>
    </dgm:pt>
    <dgm:pt modelId="{B47CD3DF-C5C7-4B7B-B336-C7C019C4ABC8}" type="sibTrans" cxnId="{9F59F099-0688-4073-B021-7C783E9ACA2C}">
      <dgm:prSet/>
      <dgm:spPr/>
      <dgm:t>
        <a:bodyPr/>
        <a:lstStyle/>
        <a:p>
          <a:endParaRPr lang="en-HK" sz="2000"/>
        </a:p>
      </dgm:t>
    </dgm:pt>
    <dgm:pt modelId="{F1CA7F63-4BA8-4292-AA7A-38E062322887}">
      <dgm:prSet custT="1"/>
      <dgm:spPr/>
      <dgm:t>
        <a:bodyPr anchor="ctr"/>
        <a:lstStyle/>
        <a:p>
          <a:pPr>
            <a:buClrTx/>
            <a:buSzTx/>
            <a:buFont typeface="Arial" panose="020B0604020202020204" pitchFamily="34" charset="0"/>
            <a:buChar char="•"/>
          </a:pPr>
          <a:r>
            <a:rPr lang="en-HK" sz="1400"/>
            <a:t>Specific Topic expand</a:t>
          </a:r>
        </a:p>
      </dgm:t>
    </dgm:pt>
    <dgm:pt modelId="{20E93C69-F57E-4A5A-9AA4-F0498C13A97A}" type="parTrans" cxnId="{DB332267-AC4D-4745-8DE3-C20FC12B0037}">
      <dgm:prSet/>
      <dgm:spPr/>
      <dgm:t>
        <a:bodyPr/>
        <a:lstStyle/>
        <a:p>
          <a:endParaRPr lang="en-HK" sz="2000"/>
        </a:p>
      </dgm:t>
    </dgm:pt>
    <dgm:pt modelId="{712F0191-71FA-404F-8F16-47D333002B99}" type="sibTrans" cxnId="{DB332267-AC4D-4745-8DE3-C20FC12B0037}">
      <dgm:prSet/>
      <dgm:spPr/>
      <dgm:t>
        <a:bodyPr/>
        <a:lstStyle/>
        <a:p>
          <a:endParaRPr lang="en-HK" sz="2000"/>
        </a:p>
      </dgm:t>
    </dgm:pt>
    <dgm:pt modelId="{8658B244-21F1-48CF-B0A4-565208AFC6C5}">
      <dgm:prSet custT="1"/>
      <dgm:spPr/>
      <dgm:t>
        <a:bodyPr/>
        <a:lstStyle/>
        <a:p>
          <a:pPr>
            <a:buClrTx/>
            <a:buSzTx/>
            <a:buFont typeface="Arial" panose="020B0604020202020204" pitchFamily="34" charset="0"/>
            <a:buChar char="•"/>
          </a:pPr>
          <a:r>
            <a:rPr lang="en-HK" sz="1200"/>
            <a:t>E.g. When I ask about Microsoft Ignite, reference to specific data source</a:t>
          </a:r>
        </a:p>
      </dgm:t>
    </dgm:pt>
    <dgm:pt modelId="{61C65195-4FE6-45F2-9ED4-5CBEBEA05C6A}" type="parTrans" cxnId="{EE17BE08-83AB-41A8-8BB4-CE83413A6C5E}">
      <dgm:prSet/>
      <dgm:spPr/>
      <dgm:t>
        <a:bodyPr/>
        <a:lstStyle/>
        <a:p>
          <a:endParaRPr lang="en-HK" sz="2000"/>
        </a:p>
      </dgm:t>
    </dgm:pt>
    <dgm:pt modelId="{029DB0A0-A5D8-404C-9F40-478CDCFD0F91}" type="sibTrans" cxnId="{EE17BE08-83AB-41A8-8BB4-CE83413A6C5E}">
      <dgm:prSet/>
      <dgm:spPr/>
      <dgm:t>
        <a:bodyPr/>
        <a:lstStyle/>
        <a:p>
          <a:endParaRPr lang="en-HK" sz="2000"/>
        </a:p>
      </dgm:t>
    </dgm:pt>
    <dgm:pt modelId="{865D018B-1901-4089-8948-9F1F4CDA8FF0}">
      <dgm:prSet custT="1"/>
      <dgm:spPr/>
      <dgm:t>
        <a:bodyPr/>
        <a:lstStyle/>
        <a:p>
          <a:pPr>
            <a:buClrTx/>
            <a:buSzTx/>
            <a:buFont typeface="Arial" panose="020B0604020202020204" pitchFamily="34" charset="0"/>
            <a:buChar char="•"/>
          </a:pPr>
          <a:r>
            <a:rPr lang="en-HK" sz="1600"/>
            <a:t>Flow</a:t>
          </a:r>
        </a:p>
      </dgm:t>
    </dgm:pt>
    <dgm:pt modelId="{40645C97-F384-45FB-B4D4-1384895785A8}" type="parTrans" cxnId="{5A338C25-6F63-48E4-9422-9B87089ACBC4}">
      <dgm:prSet/>
      <dgm:spPr/>
      <dgm:t>
        <a:bodyPr/>
        <a:lstStyle/>
        <a:p>
          <a:endParaRPr lang="en-HK" sz="2000"/>
        </a:p>
      </dgm:t>
    </dgm:pt>
    <dgm:pt modelId="{A6FBF46E-C61C-4DCE-8157-90ADD1D65449}" type="sibTrans" cxnId="{5A338C25-6F63-48E4-9422-9B87089ACBC4}">
      <dgm:prSet/>
      <dgm:spPr/>
      <dgm:t>
        <a:bodyPr/>
        <a:lstStyle/>
        <a:p>
          <a:endParaRPr lang="en-HK" sz="2000"/>
        </a:p>
      </dgm:t>
    </dgm:pt>
    <dgm:pt modelId="{3AF2F67A-F2DE-4A1E-9DB7-80200F7BAF94}">
      <dgm:prSet custT="1"/>
      <dgm:spPr/>
      <dgm:t>
        <a:bodyPr anchor="ctr"/>
        <a:lstStyle/>
        <a:p>
          <a:pPr>
            <a:buClrTx/>
            <a:buSzTx/>
            <a:buFont typeface="Arial" panose="020B0604020202020204" pitchFamily="34" charset="0"/>
            <a:buChar char="•"/>
          </a:pPr>
          <a:r>
            <a:rPr lang="en-HK" sz="1400"/>
            <a:t>Power Automate task completion</a:t>
          </a:r>
        </a:p>
      </dgm:t>
    </dgm:pt>
    <dgm:pt modelId="{D44EBA5E-1270-4D1A-83DB-CD51DF73F9C5}" type="parTrans" cxnId="{E7240009-5E25-4F68-AB95-488D91BEEDDB}">
      <dgm:prSet/>
      <dgm:spPr/>
      <dgm:t>
        <a:bodyPr/>
        <a:lstStyle/>
        <a:p>
          <a:endParaRPr lang="en-HK" sz="2000"/>
        </a:p>
      </dgm:t>
    </dgm:pt>
    <dgm:pt modelId="{32B12E9B-E645-49E3-AC44-E42FED7B1170}" type="sibTrans" cxnId="{E7240009-5E25-4F68-AB95-488D91BEEDDB}">
      <dgm:prSet/>
      <dgm:spPr/>
      <dgm:t>
        <a:bodyPr/>
        <a:lstStyle/>
        <a:p>
          <a:endParaRPr lang="en-HK" sz="2000"/>
        </a:p>
      </dgm:t>
    </dgm:pt>
    <dgm:pt modelId="{73C90C22-959F-4E2B-A777-65966B3C5363}">
      <dgm:prSet custT="1"/>
      <dgm:spPr/>
      <dgm:t>
        <a:bodyPr/>
        <a:lstStyle/>
        <a:p>
          <a:pPr>
            <a:buClrTx/>
            <a:buSzTx/>
            <a:buFont typeface="Arial" panose="020B0604020202020204" pitchFamily="34" charset="0"/>
            <a:buChar char="•"/>
          </a:pPr>
          <a:r>
            <a:rPr lang="en-HK" sz="1200"/>
            <a:t>E.g. When I ask for expense approve, call the Power Automate flow that does that</a:t>
          </a:r>
        </a:p>
      </dgm:t>
    </dgm:pt>
    <dgm:pt modelId="{DB66DD98-3C92-4841-A647-81F74C35F0B9}" type="parTrans" cxnId="{54E1DA09-3715-4830-8F86-586DAA06ABFA}">
      <dgm:prSet/>
      <dgm:spPr/>
      <dgm:t>
        <a:bodyPr/>
        <a:lstStyle/>
        <a:p>
          <a:endParaRPr lang="en-HK" sz="2000"/>
        </a:p>
      </dgm:t>
    </dgm:pt>
    <dgm:pt modelId="{ABAC99B3-D710-4C04-9AC0-B1B0E28F0FBF}" type="sibTrans" cxnId="{54E1DA09-3715-4830-8F86-586DAA06ABFA}">
      <dgm:prSet/>
      <dgm:spPr/>
      <dgm:t>
        <a:bodyPr/>
        <a:lstStyle/>
        <a:p>
          <a:endParaRPr lang="en-HK" sz="2000"/>
        </a:p>
      </dgm:t>
    </dgm:pt>
    <dgm:pt modelId="{083AFF71-D1D4-42D5-A3A5-805AD9B2D464}" type="pres">
      <dgm:prSet presAssocID="{AECF4CBE-02D8-45F6-B5F1-642754745099}" presName="Name0" presStyleCnt="0">
        <dgm:presLayoutVars>
          <dgm:chMax/>
          <dgm:chPref val="3"/>
          <dgm:dir/>
          <dgm:animOne val="branch"/>
          <dgm:animLvl val="lvl"/>
        </dgm:presLayoutVars>
      </dgm:prSet>
      <dgm:spPr/>
    </dgm:pt>
    <dgm:pt modelId="{39A6ED08-63F5-4685-8100-BBE870BE790E}" type="pres">
      <dgm:prSet presAssocID="{C7294A74-7A9E-4684-801D-B8C902F2B57A}" presName="composite" presStyleCnt="0"/>
      <dgm:spPr/>
    </dgm:pt>
    <dgm:pt modelId="{55F45B84-F89C-472E-BF84-473D26E4A4CB}" type="pres">
      <dgm:prSet presAssocID="{C7294A74-7A9E-4684-801D-B8C902F2B57A}" presName="FirstChild" presStyleLbl="revTx" presStyleIdx="0" presStyleCnt="4">
        <dgm:presLayoutVars>
          <dgm:chMax val="0"/>
          <dgm:chPref val="0"/>
          <dgm:bulletEnabled val="1"/>
        </dgm:presLayoutVars>
      </dgm:prSet>
      <dgm:spPr/>
    </dgm:pt>
    <dgm:pt modelId="{36A5933E-5578-4573-A021-CC208156941D}" type="pres">
      <dgm:prSet presAssocID="{C7294A74-7A9E-4684-801D-B8C902F2B57A}" presName="Parent" presStyleLbl="alignNode1" presStyleIdx="0" presStyleCnt="2" custScaleX="100864">
        <dgm:presLayoutVars>
          <dgm:chMax val="3"/>
          <dgm:chPref val="3"/>
          <dgm:bulletEnabled val="1"/>
        </dgm:presLayoutVars>
      </dgm:prSet>
      <dgm:spPr/>
    </dgm:pt>
    <dgm:pt modelId="{6459BCCE-7C39-492D-B84C-AD4D32EEFD66}" type="pres">
      <dgm:prSet presAssocID="{C7294A74-7A9E-4684-801D-B8C902F2B57A}" presName="Accent" presStyleLbl="parChTrans1D1" presStyleIdx="0" presStyleCnt="2"/>
      <dgm:spPr/>
    </dgm:pt>
    <dgm:pt modelId="{64615717-FD54-436B-814D-C101CC1220A8}" type="pres">
      <dgm:prSet presAssocID="{C7294A74-7A9E-4684-801D-B8C902F2B57A}" presName="Child" presStyleLbl="revTx" presStyleIdx="1" presStyleCnt="4">
        <dgm:presLayoutVars>
          <dgm:chMax val="0"/>
          <dgm:chPref val="0"/>
          <dgm:bulletEnabled val="1"/>
        </dgm:presLayoutVars>
      </dgm:prSet>
      <dgm:spPr/>
    </dgm:pt>
    <dgm:pt modelId="{3BC910A7-9B1A-478C-AD0B-7D8768354899}" type="pres">
      <dgm:prSet presAssocID="{B47CD3DF-C5C7-4B7B-B336-C7C019C4ABC8}" presName="sibTrans" presStyleCnt="0"/>
      <dgm:spPr/>
    </dgm:pt>
    <dgm:pt modelId="{C328FD89-1E6B-4192-AF75-73CE20EFD613}" type="pres">
      <dgm:prSet presAssocID="{865D018B-1901-4089-8948-9F1F4CDA8FF0}" presName="composite" presStyleCnt="0"/>
      <dgm:spPr/>
    </dgm:pt>
    <dgm:pt modelId="{0023FB15-A2D1-4738-82B7-860C4DC6790F}" type="pres">
      <dgm:prSet presAssocID="{865D018B-1901-4089-8948-9F1F4CDA8FF0}" presName="FirstChild" presStyleLbl="revTx" presStyleIdx="2" presStyleCnt="4">
        <dgm:presLayoutVars>
          <dgm:chMax val="0"/>
          <dgm:chPref val="0"/>
          <dgm:bulletEnabled val="1"/>
        </dgm:presLayoutVars>
      </dgm:prSet>
      <dgm:spPr/>
    </dgm:pt>
    <dgm:pt modelId="{E57850DA-00BA-4D32-A37E-112559DFA16F}" type="pres">
      <dgm:prSet presAssocID="{865D018B-1901-4089-8948-9F1F4CDA8FF0}" presName="Parent" presStyleLbl="alignNode1" presStyleIdx="1" presStyleCnt="2">
        <dgm:presLayoutVars>
          <dgm:chMax val="3"/>
          <dgm:chPref val="3"/>
          <dgm:bulletEnabled val="1"/>
        </dgm:presLayoutVars>
      </dgm:prSet>
      <dgm:spPr/>
    </dgm:pt>
    <dgm:pt modelId="{F3303D86-CAD9-4FE6-9DA0-31A3F5AA2150}" type="pres">
      <dgm:prSet presAssocID="{865D018B-1901-4089-8948-9F1F4CDA8FF0}" presName="Accent" presStyleLbl="parChTrans1D1" presStyleIdx="1" presStyleCnt="2"/>
      <dgm:spPr/>
    </dgm:pt>
    <dgm:pt modelId="{65F57104-B2FC-4590-9186-E24D8919545E}" type="pres">
      <dgm:prSet presAssocID="{865D018B-1901-4089-8948-9F1F4CDA8FF0}" presName="Child" presStyleLbl="revTx" presStyleIdx="3" presStyleCnt="4">
        <dgm:presLayoutVars>
          <dgm:chMax val="0"/>
          <dgm:chPref val="0"/>
          <dgm:bulletEnabled val="1"/>
        </dgm:presLayoutVars>
      </dgm:prSet>
      <dgm:spPr/>
    </dgm:pt>
  </dgm:ptLst>
  <dgm:cxnLst>
    <dgm:cxn modelId="{EE17BE08-83AB-41A8-8BB4-CE83413A6C5E}" srcId="{C7294A74-7A9E-4684-801D-B8C902F2B57A}" destId="{8658B244-21F1-48CF-B0A4-565208AFC6C5}" srcOrd="1" destOrd="0" parTransId="{61C65195-4FE6-45F2-9ED4-5CBEBEA05C6A}" sibTransId="{029DB0A0-A5D8-404C-9F40-478CDCFD0F91}"/>
    <dgm:cxn modelId="{E7240009-5E25-4F68-AB95-488D91BEEDDB}" srcId="{865D018B-1901-4089-8948-9F1F4CDA8FF0}" destId="{3AF2F67A-F2DE-4A1E-9DB7-80200F7BAF94}" srcOrd="0" destOrd="0" parTransId="{D44EBA5E-1270-4D1A-83DB-CD51DF73F9C5}" sibTransId="{32B12E9B-E645-49E3-AC44-E42FED7B1170}"/>
    <dgm:cxn modelId="{54E1DA09-3715-4830-8F86-586DAA06ABFA}" srcId="{865D018B-1901-4089-8948-9F1F4CDA8FF0}" destId="{73C90C22-959F-4E2B-A777-65966B3C5363}" srcOrd="1" destOrd="0" parTransId="{DB66DD98-3C92-4841-A647-81F74C35F0B9}" sibTransId="{ABAC99B3-D710-4C04-9AC0-B1B0E28F0FBF}"/>
    <dgm:cxn modelId="{A179D11D-AF76-4EA4-9DBC-9EED4A6D7931}" type="presOf" srcId="{8658B244-21F1-48CF-B0A4-565208AFC6C5}" destId="{64615717-FD54-436B-814D-C101CC1220A8}" srcOrd="0" destOrd="0" presId="urn:microsoft.com/office/officeart/2011/layout/TabList"/>
    <dgm:cxn modelId="{5A338C25-6F63-48E4-9422-9B87089ACBC4}" srcId="{AECF4CBE-02D8-45F6-B5F1-642754745099}" destId="{865D018B-1901-4089-8948-9F1F4CDA8FF0}" srcOrd="1" destOrd="0" parTransId="{40645C97-F384-45FB-B4D4-1384895785A8}" sibTransId="{A6FBF46E-C61C-4DCE-8157-90ADD1D65449}"/>
    <dgm:cxn modelId="{DB332267-AC4D-4745-8DE3-C20FC12B0037}" srcId="{C7294A74-7A9E-4684-801D-B8C902F2B57A}" destId="{F1CA7F63-4BA8-4292-AA7A-38E062322887}" srcOrd="0" destOrd="0" parTransId="{20E93C69-F57E-4A5A-9AA4-F0498C13A97A}" sibTransId="{712F0191-71FA-404F-8F16-47D333002B99}"/>
    <dgm:cxn modelId="{0F428A77-A5D6-469E-AAD1-16A0CDCAF472}" type="presOf" srcId="{F1CA7F63-4BA8-4292-AA7A-38E062322887}" destId="{55F45B84-F89C-472E-BF84-473D26E4A4CB}" srcOrd="0" destOrd="0" presId="urn:microsoft.com/office/officeart/2011/layout/TabList"/>
    <dgm:cxn modelId="{073C187F-D7C7-4FDB-9862-89CF7051F4A7}" type="presOf" srcId="{AECF4CBE-02D8-45F6-B5F1-642754745099}" destId="{083AFF71-D1D4-42D5-A3A5-805AD9B2D464}" srcOrd="0" destOrd="0" presId="urn:microsoft.com/office/officeart/2011/layout/TabList"/>
    <dgm:cxn modelId="{A4872B8B-1766-429A-9CC5-B9811849F1B3}" type="presOf" srcId="{73C90C22-959F-4E2B-A777-65966B3C5363}" destId="{65F57104-B2FC-4590-9186-E24D8919545E}" srcOrd="0" destOrd="0" presId="urn:microsoft.com/office/officeart/2011/layout/TabList"/>
    <dgm:cxn modelId="{9F59F099-0688-4073-B021-7C783E9ACA2C}" srcId="{AECF4CBE-02D8-45F6-B5F1-642754745099}" destId="{C7294A74-7A9E-4684-801D-B8C902F2B57A}" srcOrd="0" destOrd="0" parTransId="{08860EBB-14E5-4486-B6AA-FD5D0E0BE3BC}" sibTransId="{B47CD3DF-C5C7-4B7B-B336-C7C019C4ABC8}"/>
    <dgm:cxn modelId="{DF059C9B-AF3B-452F-A5C2-6C320F9708DE}" type="presOf" srcId="{3AF2F67A-F2DE-4A1E-9DB7-80200F7BAF94}" destId="{0023FB15-A2D1-4738-82B7-860C4DC6790F}" srcOrd="0" destOrd="0" presId="urn:microsoft.com/office/officeart/2011/layout/TabList"/>
    <dgm:cxn modelId="{338CBAD2-FF44-4EC5-9F30-C7BE557B6991}" type="presOf" srcId="{C7294A74-7A9E-4684-801D-B8C902F2B57A}" destId="{36A5933E-5578-4573-A021-CC208156941D}" srcOrd="0" destOrd="0" presId="urn:microsoft.com/office/officeart/2011/layout/TabList"/>
    <dgm:cxn modelId="{B1B75FF5-3711-4E15-927E-F163977E5AF7}" type="presOf" srcId="{865D018B-1901-4089-8948-9F1F4CDA8FF0}" destId="{E57850DA-00BA-4D32-A37E-112559DFA16F}" srcOrd="0" destOrd="0" presId="urn:microsoft.com/office/officeart/2011/layout/TabList"/>
    <dgm:cxn modelId="{3A70BB31-F645-499E-B6E8-8E5FC80F0925}" type="presParOf" srcId="{083AFF71-D1D4-42D5-A3A5-805AD9B2D464}" destId="{39A6ED08-63F5-4685-8100-BBE870BE790E}" srcOrd="0" destOrd="0" presId="urn:microsoft.com/office/officeart/2011/layout/TabList"/>
    <dgm:cxn modelId="{4DFBBF0E-240B-4BA2-9CDE-D16310121091}" type="presParOf" srcId="{39A6ED08-63F5-4685-8100-BBE870BE790E}" destId="{55F45B84-F89C-472E-BF84-473D26E4A4CB}" srcOrd="0" destOrd="0" presId="urn:microsoft.com/office/officeart/2011/layout/TabList"/>
    <dgm:cxn modelId="{11B58375-6A58-432C-868F-BE241C70BAF8}" type="presParOf" srcId="{39A6ED08-63F5-4685-8100-BBE870BE790E}" destId="{36A5933E-5578-4573-A021-CC208156941D}" srcOrd="1" destOrd="0" presId="urn:microsoft.com/office/officeart/2011/layout/TabList"/>
    <dgm:cxn modelId="{45748743-5466-43E6-92D9-6125389C22A4}" type="presParOf" srcId="{39A6ED08-63F5-4685-8100-BBE870BE790E}" destId="{6459BCCE-7C39-492D-B84C-AD4D32EEFD66}" srcOrd="2" destOrd="0" presId="urn:microsoft.com/office/officeart/2011/layout/TabList"/>
    <dgm:cxn modelId="{7A4B02A9-AEE5-4971-9F0D-0C6402E3687A}" type="presParOf" srcId="{083AFF71-D1D4-42D5-A3A5-805AD9B2D464}" destId="{64615717-FD54-436B-814D-C101CC1220A8}" srcOrd="1" destOrd="0" presId="urn:microsoft.com/office/officeart/2011/layout/TabList"/>
    <dgm:cxn modelId="{17B9AF99-F7B5-44BF-B441-074DE670E44B}" type="presParOf" srcId="{083AFF71-D1D4-42D5-A3A5-805AD9B2D464}" destId="{3BC910A7-9B1A-478C-AD0B-7D8768354899}" srcOrd="2" destOrd="0" presId="urn:microsoft.com/office/officeart/2011/layout/TabList"/>
    <dgm:cxn modelId="{95BC3BF5-3024-47E8-B5D7-3EFF0B7DCCD6}" type="presParOf" srcId="{083AFF71-D1D4-42D5-A3A5-805AD9B2D464}" destId="{C328FD89-1E6B-4192-AF75-73CE20EFD613}" srcOrd="3" destOrd="0" presId="urn:microsoft.com/office/officeart/2011/layout/TabList"/>
    <dgm:cxn modelId="{BD266758-2DDE-4490-A32C-C0188E504F12}" type="presParOf" srcId="{C328FD89-1E6B-4192-AF75-73CE20EFD613}" destId="{0023FB15-A2D1-4738-82B7-860C4DC6790F}" srcOrd="0" destOrd="0" presId="urn:microsoft.com/office/officeart/2011/layout/TabList"/>
    <dgm:cxn modelId="{193644D3-EE64-41B7-A239-833539EFAF39}" type="presParOf" srcId="{C328FD89-1E6B-4192-AF75-73CE20EFD613}" destId="{E57850DA-00BA-4D32-A37E-112559DFA16F}" srcOrd="1" destOrd="0" presId="urn:microsoft.com/office/officeart/2011/layout/TabList"/>
    <dgm:cxn modelId="{0C1BDEA1-FF82-4636-AA2F-67485F461937}" type="presParOf" srcId="{C328FD89-1E6B-4192-AF75-73CE20EFD613}" destId="{F3303D86-CAD9-4FE6-9DA0-31A3F5AA2150}" srcOrd="2" destOrd="0" presId="urn:microsoft.com/office/officeart/2011/layout/TabList"/>
    <dgm:cxn modelId="{2CC89F85-0052-46E1-A967-32625473BAEF}" type="presParOf" srcId="{083AFF71-D1D4-42D5-A3A5-805AD9B2D464}" destId="{65F57104-B2FC-4590-9186-E24D8919545E}" srcOrd="4" destOrd="0" presId="urn:microsoft.com/office/officeart/2011/layout/Tab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8C6BE1-E766-4D0C-875E-54606ED19DF8}">
      <dsp:nvSpPr>
        <dsp:cNvPr id="0" name=""/>
        <dsp:cNvSpPr/>
      </dsp:nvSpPr>
      <dsp:spPr>
        <a:xfrm>
          <a:off x="0" y="2513354"/>
          <a:ext cx="5423653"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CEBD07-6357-4192-9A84-E6F190C927C2}">
      <dsp:nvSpPr>
        <dsp:cNvPr id="0" name=""/>
        <dsp:cNvSpPr/>
      </dsp:nvSpPr>
      <dsp:spPr>
        <a:xfrm>
          <a:off x="0" y="621284"/>
          <a:ext cx="5423653"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D36B58-03E0-45D5-85D6-B4BDBD08D07D}">
      <dsp:nvSpPr>
        <dsp:cNvPr id="0" name=""/>
        <dsp:cNvSpPr/>
      </dsp:nvSpPr>
      <dsp:spPr>
        <a:xfrm>
          <a:off x="1410149" y="994"/>
          <a:ext cx="4013503" cy="62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622300">
            <a:lnSpc>
              <a:spcPct val="90000"/>
            </a:lnSpc>
            <a:spcBef>
              <a:spcPct val="0"/>
            </a:spcBef>
            <a:spcAft>
              <a:spcPct val="35000"/>
            </a:spcAft>
            <a:buNone/>
          </a:pPr>
          <a:r>
            <a:rPr lang="en-HK" sz="1400" kern="1200"/>
            <a:t>Ask question related to External knowledge</a:t>
          </a:r>
        </a:p>
      </dsp:txBody>
      <dsp:txXfrm>
        <a:off x="1410149" y="994"/>
        <a:ext cx="4013503" cy="620289"/>
      </dsp:txXfrm>
    </dsp:sp>
    <dsp:sp modelId="{ED8F36DE-719C-4C4E-9F14-594F34B78498}">
      <dsp:nvSpPr>
        <dsp:cNvPr id="0" name=""/>
        <dsp:cNvSpPr/>
      </dsp:nvSpPr>
      <dsp:spPr>
        <a:xfrm>
          <a:off x="0" y="994"/>
          <a:ext cx="1410149" cy="620289"/>
        </a:xfrm>
        <a:prstGeom prst="round2SameRect">
          <a:avLst>
            <a:gd name="adj1" fmla="val 16670"/>
            <a:gd name="adj2" fmla="val 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HK" sz="1600" kern="1200"/>
            <a:t>Connector</a:t>
          </a:r>
        </a:p>
      </dsp:txBody>
      <dsp:txXfrm>
        <a:off x="30285" y="31279"/>
        <a:ext cx="1349579" cy="590004"/>
      </dsp:txXfrm>
    </dsp:sp>
    <dsp:sp modelId="{CE7F11A6-4555-494E-8E7C-7921268171B7}">
      <dsp:nvSpPr>
        <dsp:cNvPr id="0" name=""/>
        <dsp:cNvSpPr/>
      </dsp:nvSpPr>
      <dsp:spPr>
        <a:xfrm>
          <a:off x="0" y="621284"/>
          <a:ext cx="5423653" cy="124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HK" sz="1200" kern="1200"/>
            <a:t>E.g. Ask about customer contact that are on your SAP</a:t>
          </a:r>
        </a:p>
      </dsp:txBody>
      <dsp:txXfrm>
        <a:off x="0" y="621284"/>
        <a:ext cx="5423653" cy="1240765"/>
      </dsp:txXfrm>
    </dsp:sp>
    <dsp:sp modelId="{69BEB30F-536A-4596-B39F-89D863840F77}">
      <dsp:nvSpPr>
        <dsp:cNvPr id="0" name=""/>
        <dsp:cNvSpPr/>
      </dsp:nvSpPr>
      <dsp:spPr>
        <a:xfrm>
          <a:off x="1410149" y="1893064"/>
          <a:ext cx="4013503" cy="62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622300">
            <a:lnSpc>
              <a:spcPct val="90000"/>
            </a:lnSpc>
            <a:spcBef>
              <a:spcPct val="0"/>
            </a:spcBef>
            <a:spcAft>
              <a:spcPct val="35000"/>
            </a:spcAft>
            <a:buNone/>
          </a:pPr>
          <a:r>
            <a:rPr lang="en-HK" sz="1400" kern="1200"/>
            <a:t>Custom System prompt for specific use</a:t>
          </a:r>
          <a:r>
            <a:rPr lang="zh-TW" altLang="en-US" sz="1400" kern="1200"/>
            <a:t> </a:t>
          </a:r>
          <a:r>
            <a:rPr lang="en-HK" altLang="zh-TW" sz="1400" kern="1200"/>
            <a:t>case</a:t>
          </a:r>
          <a:endParaRPr lang="en-HK" sz="1400" kern="1200"/>
        </a:p>
      </dsp:txBody>
      <dsp:txXfrm>
        <a:off x="1410149" y="1893064"/>
        <a:ext cx="4013503" cy="620289"/>
      </dsp:txXfrm>
    </dsp:sp>
    <dsp:sp modelId="{628197D3-C271-4B42-AA93-C2875F8F14AC}">
      <dsp:nvSpPr>
        <dsp:cNvPr id="0" name=""/>
        <dsp:cNvSpPr/>
      </dsp:nvSpPr>
      <dsp:spPr>
        <a:xfrm>
          <a:off x="0" y="1893064"/>
          <a:ext cx="1410149" cy="620289"/>
        </a:xfrm>
        <a:prstGeom prst="round2SameRect">
          <a:avLst>
            <a:gd name="adj1" fmla="val 16670"/>
            <a:gd name="adj2" fmla="val 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HK" sz="1600" kern="1200"/>
            <a:t>Prompt</a:t>
          </a:r>
        </a:p>
      </dsp:txBody>
      <dsp:txXfrm>
        <a:off x="30285" y="1923349"/>
        <a:ext cx="1349579" cy="590004"/>
      </dsp:txXfrm>
    </dsp:sp>
    <dsp:sp modelId="{691D9BC8-83B8-47C9-AC98-4BA7AE8A8FBC}">
      <dsp:nvSpPr>
        <dsp:cNvPr id="0" name=""/>
        <dsp:cNvSpPr/>
      </dsp:nvSpPr>
      <dsp:spPr>
        <a:xfrm>
          <a:off x="0" y="2513354"/>
          <a:ext cx="5423653" cy="124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n-HK" altLang="zh-TW" sz="1200" kern="1200"/>
            <a:t>E.g. Prompt that help to reply customer complain with good attitude</a:t>
          </a:r>
          <a:endParaRPr lang="en-HK" sz="1200" kern="1200"/>
        </a:p>
      </dsp:txBody>
      <dsp:txXfrm>
        <a:off x="0" y="2513354"/>
        <a:ext cx="5423653" cy="12407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303D86-CAD9-4FE6-9DA0-31A3F5AA2150}">
      <dsp:nvSpPr>
        <dsp:cNvPr id="0" name=""/>
        <dsp:cNvSpPr/>
      </dsp:nvSpPr>
      <dsp:spPr>
        <a:xfrm>
          <a:off x="0" y="2513354"/>
          <a:ext cx="5423653"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9BCCE-7C39-492D-B84C-AD4D32EEFD66}">
      <dsp:nvSpPr>
        <dsp:cNvPr id="0" name=""/>
        <dsp:cNvSpPr/>
      </dsp:nvSpPr>
      <dsp:spPr>
        <a:xfrm>
          <a:off x="3045" y="621284"/>
          <a:ext cx="5423653" cy="0"/>
        </a:xfrm>
        <a:prstGeom prst="line">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5F45B84-F89C-472E-BF84-473D26E4A4CB}">
      <dsp:nvSpPr>
        <dsp:cNvPr id="0" name=""/>
        <dsp:cNvSpPr/>
      </dsp:nvSpPr>
      <dsp:spPr>
        <a:xfrm>
          <a:off x="1413195" y="994"/>
          <a:ext cx="4013503" cy="62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622300">
            <a:lnSpc>
              <a:spcPct val="90000"/>
            </a:lnSpc>
            <a:spcBef>
              <a:spcPct val="0"/>
            </a:spcBef>
            <a:spcAft>
              <a:spcPct val="35000"/>
            </a:spcAft>
            <a:buClrTx/>
            <a:buSzTx/>
            <a:buFont typeface="Arial" panose="020B0604020202020204" pitchFamily="34" charset="0"/>
            <a:buNone/>
          </a:pPr>
          <a:r>
            <a:rPr lang="en-HK" sz="1400" kern="1200"/>
            <a:t>Specific Topic expand</a:t>
          </a:r>
        </a:p>
      </dsp:txBody>
      <dsp:txXfrm>
        <a:off x="1413195" y="994"/>
        <a:ext cx="4013503" cy="620289"/>
      </dsp:txXfrm>
    </dsp:sp>
    <dsp:sp modelId="{36A5933E-5578-4573-A021-CC208156941D}">
      <dsp:nvSpPr>
        <dsp:cNvPr id="0" name=""/>
        <dsp:cNvSpPr/>
      </dsp:nvSpPr>
      <dsp:spPr>
        <a:xfrm>
          <a:off x="-3045" y="994"/>
          <a:ext cx="1422333" cy="620289"/>
        </a:xfrm>
        <a:prstGeom prst="round2SameRect">
          <a:avLst>
            <a:gd name="adj1" fmla="val 16670"/>
            <a:gd name="adj2" fmla="val 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ClrTx/>
            <a:buSzTx/>
            <a:buFont typeface="Arial" panose="020B0604020202020204" pitchFamily="34" charset="0"/>
            <a:buNone/>
          </a:pPr>
          <a:r>
            <a:rPr lang="en-HK" sz="1600" kern="1200"/>
            <a:t>Conversation</a:t>
          </a:r>
        </a:p>
      </dsp:txBody>
      <dsp:txXfrm>
        <a:off x="27240" y="31279"/>
        <a:ext cx="1361763" cy="590004"/>
      </dsp:txXfrm>
    </dsp:sp>
    <dsp:sp modelId="{64615717-FD54-436B-814D-C101CC1220A8}">
      <dsp:nvSpPr>
        <dsp:cNvPr id="0" name=""/>
        <dsp:cNvSpPr/>
      </dsp:nvSpPr>
      <dsp:spPr>
        <a:xfrm>
          <a:off x="0" y="621284"/>
          <a:ext cx="5423653" cy="124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lrTx/>
            <a:buSzTx/>
            <a:buFont typeface="Arial" panose="020B0604020202020204" pitchFamily="34" charset="0"/>
            <a:buChar char="•"/>
          </a:pPr>
          <a:r>
            <a:rPr lang="en-HK" sz="1200" kern="1200"/>
            <a:t>E.g. When I ask about Microsoft Ignite, reference to specific data source</a:t>
          </a:r>
        </a:p>
      </dsp:txBody>
      <dsp:txXfrm>
        <a:off x="0" y="621284"/>
        <a:ext cx="5423653" cy="1240765"/>
      </dsp:txXfrm>
    </dsp:sp>
    <dsp:sp modelId="{0023FB15-A2D1-4738-82B7-860C4DC6790F}">
      <dsp:nvSpPr>
        <dsp:cNvPr id="0" name=""/>
        <dsp:cNvSpPr/>
      </dsp:nvSpPr>
      <dsp:spPr>
        <a:xfrm>
          <a:off x="1410149" y="1893064"/>
          <a:ext cx="4013503" cy="6202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l" defTabSz="622300">
            <a:lnSpc>
              <a:spcPct val="90000"/>
            </a:lnSpc>
            <a:spcBef>
              <a:spcPct val="0"/>
            </a:spcBef>
            <a:spcAft>
              <a:spcPct val="35000"/>
            </a:spcAft>
            <a:buClrTx/>
            <a:buSzTx/>
            <a:buFont typeface="Arial" panose="020B0604020202020204" pitchFamily="34" charset="0"/>
            <a:buNone/>
          </a:pPr>
          <a:r>
            <a:rPr lang="en-HK" sz="1400" kern="1200"/>
            <a:t>Power Automate task completion</a:t>
          </a:r>
        </a:p>
      </dsp:txBody>
      <dsp:txXfrm>
        <a:off x="1410149" y="1893064"/>
        <a:ext cx="4013503" cy="620289"/>
      </dsp:txXfrm>
    </dsp:sp>
    <dsp:sp modelId="{E57850DA-00BA-4D32-A37E-112559DFA16F}">
      <dsp:nvSpPr>
        <dsp:cNvPr id="0" name=""/>
        <dsp:cNvSpPr/>
      </dsp:nvSpPr>
      <dsp:spPr>
        <a:xfrm>
          <a:off x="0" y="1893064"/>
          <a:ext cx="1410149" cy="620289"/>
        </a:xfrm>
        <a:prstGeom prst="round2SameRect">
          <a:avLst>
            <a:gd name="adj1" fmla="val 16670"/>
            <a:gd name="adj2" fmla="val 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ClrTx/>
            <a:buSzTx/>
            <a:buFont typeface="Arial" panose="020B0604020202020204" pitchFamily="34" charset="0"/>
            <a:buNone/>
          </a:pPr>
          <a:r>
            <a:rPr lang="en-HK" sz="1600" kern="1200"/>
            <a:t>Flow</a:t>
          </a:r>
        </a:p>
      </dsp:txBody>
      <dsp:txXfrm>
        <a:off x="30285" y="1923349"/>
        <a:ext cx="1349579" cy="590004"/>
      </dsp:txXfrm>
    </dsp:sp>
    <dsp:sp modelId="{65F57104-B2FC-4590-9186-E24D8919545E}">
      <dsp:nvSpPr>
        <dsp:cNvPr id="0" name=""/>
        <dsp:cNvSpPr/>
      </dsp:nvSpPr>
      <dsp:spPr>
        <a:xfrm>
          <a:off x="0" y="2513354"/>
          <a:ext cx="5423653" cy="124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lrTx/>
            <a:buSzTx/>
            <a:buFont typeface="Arial" panose="020B0604020202020204" pitchFamily="34" charset="0"/>
            <a:buChar char="•"/>
          </a:pPr>
          <a:r>
            <a:rPr lang="en-HK" sz="1200" kern="1200"/>
            <a:t>E.g. When I ask for expense approve, call the Power Automate flow that does that</a:t>
          </a:r>
        </a:p>
      </dsp:txBody>
      <dsp:txXfrm>
        <a:off x="0" y="2513354"/>
        <a:ext cx="5423653" cy="1240765"/>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DAA24-2FEF-4F5C-BCAE-979622D7880B}"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F1F2DF-0EC4-49EA-823B-129C51DDBD1A}" type="slidenum">
              <a:rPr lang="en-US" smtClean="0"/>
              <a:t>‹#›</a:t>
            </a:fld>
            <a:endParaRPr lang="en-US"/>
          </a:p>
        </p:txBody>
      </p:sp>
    </p:spTree>
    <p:extLst>
      <p:ext uri="{BB962C8B-B14F-4D97-AF65-F5344CB8AC3E}">
        <p14:creationId xmlns:p14="http://schemas.microsoft.com/office/powerpoint/2010/main" val="2879293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7/31/2024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2190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1FD7-27B7-0E9F-47D8-6C8F219F2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09B41-7121-D739-5597-2C41857D7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B027D-3BCF-EEBB-343A-D7CF454B9ABE}"/>
              </a:ext>
            </a:extLst>
          </p:cNvPr>
          <p:cNvSpPr>
            <a:spLocks noGrp="1"/>
          </p:cNvSpPr>
          <p:nvPr>
            <p:ph type="body" idx="1"/>
          </p:nvPr>
        </p:nvSpPr>
        <p:spPr/>
        <p:txBody>
          <a:bodyPr/>
          <a:lstStyle/>
          <a:p>
            <a:pPr algn="l" rtl="0" fontAlgn="base">
              <a:buFont typeface="Arial" panose="020B0604020202020204" pitchFamily="34" charset="0"/>
              <a:buNone/>
            </a:pPr>
            <a:endParaRPr lang="en-US"/>
          </a:p>
        </p:txBody>
      </p:sp>
      <p:sp>
        <p:nvSpPr>
          <p:cNvPr id="4" name="Slide Number Placeholder 3">
            <a:extLst>
              <a:ext uri="{FF2B5EF4-FFF2-40B4-BE49-F238E27FC236}">
                <a16:creationId xmlns:a16="http://schemas.microsoft.com/office/drawing/2014/main" id="{7D4E6285-6308-9B8E-9B7A-E13504AD43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28807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7/31/2024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61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9268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7/31/2024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1296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4731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F60FED6-E6D7-48E4-A84E-42E311A45F64}" type="slidenum">
              <a:rPr lang="en-US" smtClean="0"/>
              <a:t>18</a:t>
            </a:fld>
            <a:endParaRPr lang="en-US"/>
          </a:p>
        </p:txBody>
      </p:sp>
    </p:spTree>
    <p:extLst>
      <p:ext uri="{BB962C8B-B14F-4D97-AF65-F5344CB8AC3E}">
        <p14:creationId xmlns:p14="http://schemas.microsoft.com/office/powerpoint/2010/main" val="1796457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5476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E89ACCA9-1573-B444-8AF0-415C87BFBAB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472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83B2-9E1D-40E7-A177-21ADA22504D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7354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4999"/>
              </a:lnSpc>
              <a:spcAft>
                <a:spcPts val="0"/>
              </a:spcAft>
            </a:pPr>
            <a:endParaRPr lang="en-US"/>
          </a:p>
        </p:txBody>
      </p:sp>
      <p:sp>
        <p:nvSpPr>
          <p:cNvPr id="4" name="Header Placeholder 3"/>
          <p:cNvSpPr>
            <a:spLocks noGrp="1"/>
          </p:cNvSpPr>
          <p:nvPr>
            <p:ph type="hdr" sz="quarter"/>
          </p:nvPr>
        </p:nvSpPr>
        <p:spPr/>
        <p:txBody>
          <a:bodyPr/>
          <a:lstStyle/>
          <a:p>
            <a:pPr marL="0" marR="0" lvl="0" indent="0" algn="l" defTabSz="94911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93217"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9113"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113" rtl="0" eaLnBrk="1" fontAlgn="auto" latinLnBrk="0" hangingPunct="1">
                <a:lnSpc>
                  <a:spcPct val="100000"/>
                </a:lnSpc>
                <a:spcBef>
                  <a:spcPts val="0"/>
                </a:spcBef>
                <a:spcAft>
                  <a:spcPts val="0"/>
                </a:spcAft>
                <a:buClrTx/>
                <a:buSzTx/>
                <a:buFontTx/>
                <a:buNone/>
                <a:tabLst/>
                <a:defRPr/>
              </a:pPr>
              <a:t>2024-07-31 10:27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91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11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798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pPr>
              <a:defRPr/>
            </a:pPr>
            <a:endParaRPr lang="en-US"/>
          </a:p>
        </p:txBody>
      </p:sp>
      <p:sp>
        <p:nvSpPr>
          <p:cNvPr id="4" name="Header Placeholder 3"/>
          <p:cNvSpPr>
            <a:spLocks noGrp="1"/>
          </p:cNvSpPr>
          <p:nvPr>
            <p:ph type="hdr" sz="quarter"/>
          </p:nvPr>
        </p:nvSpPr>
        <p:spPr/>
        <p:txBody>
          <a:bodyPr/>
          <a:lstStyle/>
          <a:p>
            <a:pPr marL="0" marR="0" lvl="0" indent="0" algn="l" defTabSz="984459"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650293" marR="0" lvl="0" indent="0" algn="l" defTabSz="105973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8445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459" rtl="0" eaLnBrk="1" fontAlgn="auto" latinLnBrk="0" hangingPunct="1">
                <a:lnSpc>
                  <a:spcPct val="100000"/>
                </a:lnSpc>
                <a:spcBef>
                  <a:spcPts val="0"/>
                </a:spcBef>
                <a:spcAft>
                  <a:spcPts val="0"/>
                </a:spcAft>
                <a:buClrTx/>
                <a:buSzTx/>
                <a:buFontTx/>
                <a:buNone/>
                <a:tabLst/>
                <a:defRPr/>
              </a:pPr>
              <a:t>7/31/2024 10:27 AM</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8445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459"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55475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F3CBA4-B7A3-4592-8447-253D7FA6697C}" type="slidenum">
              <a:rPr lang="en-US" smtClean="0"/>
              <a:pPr/>
              <a:t>23</a:t>
            </a:fld>
            <a:endParaRPr lang="en-US"/>
          </a:p>
        </p:txBody>
      </p:sp>
    </p:spTree>
    <p:extLst>
      <p:ext uri="{BB962C8B-B14F-4D97-AF65-F5344CB8AC3E}">
        <p14:creationId xmlns:p14="http://schemas.microsoft.com/office/powerpoint/2010/main" val="1962299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7/31/2024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116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0581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1022210"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2221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756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72AB7-F424-9C09-240C-E64E6B2A8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A437E5-33FB-66FF-087C-674A3F4C0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12BC8C-2B6F-C620-2FF4-91DD698DD691}"/>
              </a:ext>
            </a:extLst>
          </p:cNvPr>
          <p:cNvSpPr>
            <a:spLocks noGrp="1"/>
          </p:cNvSpPr>
          <p:nvPr>
            <p:ph type="body" idx="1"/>
          </p:nvPr>
        </p:nvSpPr>
        <p:spPr/>
        <p:txBody>
          <a:bodyPr/>
          <a:lstStyle/>
          <a:p>
            <a:pPr marL="171450" indent="-171450">
              <a:buFontTx/>
              <a:buChar char="-"/>
            </a:pPr>
            <a:endParaRPr lang="en-US"/>
          </a:p>
        </p:txBody>
      </p:sp>
      <p:sp>
        <p:nvSpPr>
          <p:cNvPr id="4" name="Slide Number Placeholder 3">
            <a:extLst>
              <a:ext uri="{FF2B5EF4-FFF2-40B4-BE49-F238E27FC236}">
                <a16:creationId xmlns:a16="http://schemas.microsoft.com/office/drawing/2014/main" id="{123AD24E-D804-5911-BBD5-C6536EE672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36EF7C-DD56-4BCB-8D3F-2654856B39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4414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EF674-687C-4523-AB9A-39F3E48DCA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2839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297E2-CD9C-4917-A2F1-A4B3E134A2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60BF8-B314-6790-6B19-D6A53B0ED0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46651A-2095-C557-08DC-A6085DD8FC4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753185-E0FF-62C8-242B-65CF5646736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EF674-687C-4523-AB9A-39F3E48DCA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8646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498E3-16EE-1F27-1409-F57175890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DFB0DF-8C43-5525-947D-5EB1A0F9B5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C3D6A7-F215-AEC5-85A8-C3C5CC1F92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AA083F1-21CA-480F-22C0-EE1150496D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EF674-687C-4523-AB9A-39F3E48DCA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934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7/31/2024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224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DCE4C-DAC2-CB30-EE7D-E4A12D3C5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D8BC67-7FBE-9963-3F6C-7EFCB3A86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DC1DD9-3F7E-EAD9-E0B3-D0317D8150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7ACBA9-DBE0-4A1B-30AA-8F53BE33B35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EF674-687C-4523-AB9A-39F3E48DCA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844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73448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155F-4CE8-D799-773E-66D1A99C31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FCB81-DB88-6BA0-9FC5-C67C9E4568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B4AB19-77A4-DF91-41BD-340ED61F21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0FDE1D1-048F-3662-F2FE-158C6F81EB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BEF674-687C-4523-AB9A-39F3E48DCA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153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363D0-9E0E-84E9-CDE5-0C8F5E9D91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29754-7BD1-0104-7FBE-796CEF1114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1FA751-0FC7-F41E-6714-A2DC8A6BE9B4}"/>
              </a:ext>
            </a:extLst>
          </p:cNvPr>
          <p:cNvSpPr>
            <a:spLocks noGrp="1"/>
          </p:cNvSpPr>
          <p:nvPr>
            <p:ph type="body" idx="1"/>
          </p:nvPr>
        </p:nvSpPr>
        <p:spPr/>
        <p:txBody>
          <a:bodyPr/>
          <a:lstStyle/>
          <a:p>
            <a:pPr defTabSz="914367">
              <a:defRPr/>
            </a:pPr>
            <a:endParaRPr lang="en-US"/>
          </a:p>
        </p:txBody>
      </p:sp>
      <p:sp>
        <p:nvSpPr>
          <p:cNvPr id="4" name="Slide Number Placeholder 3">
            <a:extLst>
              <a:ext uri="{FF2B5EF4-FFF2-40B4-BE49-F238E27FC236}">
                <a16:creationId xmlns:a16="http://schemas.microsoft.com/office/drawing/2014/main" id="{ACE8DCAC-5199-2EC4-6344-F0D2FA80B60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2889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376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6"/>
              </a:spcAft>
              <a:defRPr/>
            </a:pPr>
            <a:endParaRPr lang="en-US"/>
          </a:p>
        </p:txBody>
      </p:sp>
      <p:sp>
        <p:nvSpPr>
          <p:cNvPr id="4" name="Header Placeholder 3"/>
          <p:cNvSpPr>
            <a:spLocks noGrp="1"/>
          </p:cNvSpPr>
          <p:nvPr>
            <p:ph type="hdr" sz="quarter"/>
          </p:nvPr>
        </p:nvSpPr>
        <p:spPr/>
        <p:txBody>
          <a:bodyPr/>
          <a:lstStyle/>
          <a:p>
            <a:pPr marL="0" marR="0" lvl="0" indent="0" algn="l" defTabSz="94911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626945" marR="0" lvl="0" indent="0" algn="l" defTabSz="10216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911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49113" rtl="0" eaLnBrk="1" fontAlgn="auto" latinLnBrk="0" hangingPunct="1">
                <a:lnSpc>
                  <a:spcPct val="100000"/>
                </a:lnSpc>
                <a:spcBef>
                  <a:spcPts val="0"/>
                </a:spcBef>
                <a:spcAft>
                  <a:spcPts val="0"/>
                </a:spcAft>
                <a:buClrTx/>
                <a:buSzTx/>
                <a:buFontTx/>
                <a:buNone/>
                <a:tabLst/>
                <a:defRPr/>
              </a:pPr>
              <a:t>7/31/2024 10:32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91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49113"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0054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B4DD3-1A92-7A6F-C490-3AE70DD298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46715-1AE5-E1E6-0309-D5B688EAE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C828D-EEC5-8663-4702-3E5E124F58C1}"/>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B65C0498-57CA-03BE-AFB9-724844D13AC7}"/>
              </a:ext>
            </a:extLst>
          </p:cNvPr>
          <p:cNvSpPr>
            <a:spLocks noGrp="1"/>
          </p:cNvSpPr>
          <p:nvPr>
            <p:ph type="sldNum" sz="quarter" idx="5"/>
          </p:nvPr>
        </p:nvSpPr>
        <p:spPr/>
        <p:txBody>
          <a:bodyPr/>
          <a:lstStyle/>
          <a:p>
            <a:fld id="{94FB554A-B56C-4E65-8B28-F20BE7E2B44C}" type="slidenum">
              <a:rPr lang="en-US" smtClean="0"/>
              <a:t>75</a:t>
            </a:fld>
            <a:endParaRPr lang="en-US"/>
          </a:p>
        </p:txBody>
      </p:sp>
    </p:spTree>
    <p:extLst>
      <p:ext uri="{BB962C8B-B14F-4D97-AF65-F5344CB8AC3E}">
        <p14:creationId xmlns:p14="http://schemas.microsoft.com/office/powerpoint/2010/main" val="2402511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4FB554A-B56C-4E65-8B28-F20BE7E2B44C}" type="slidenum">
              <a:rPr lang="en-US" smtClean="0"/>
              <a:t>76</a:t>
            </a:fld>
            <a:endParaRPr lang="en-US"/>
          </a:p>
        </p:txBody>
      </p:sp>
    </p:spTree>
    <p:extLst>
      <p:ext uri="{BB962C8B-B14F-4D97-AF65-F5344CB8AC3E}">
        <p14:creationId xmlns:p14="http://schemas.microsoft.com/office/powerpoint/2010/main" val="427570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18CF5-3EFC-74BE-3777-93E8D5CE26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B04A8E-3657-3181-7946-76D2BECF8A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A8C86-1A1F-39DF-1B7D-15D323F8ADC4}"/>
              </a:ext>
            </a:extLst>
          </p:cNvPr>
          <p:cNvSpPr>
            <a:spLocks noGrp="1"/>
          </p:cNvSpPr>
          <p:nvPr>
            <p:ph type="body" idx="1"/>
          </p:nvPr>
        </p:nvSpPr>
        <p:spPr/>
        <p:txBody>
          <a:bodyPr/>
          <a:lstStyle/>
          <a:p>
            <a:pPr algn="l" rtl="0" fontAlgn="base"/>
            <a:endParaRPr lang="en-NL"/>
          </a:p>
        </p:txBody>
      </p:sp>
      <p:sp>
        <p:nvSpPr>
          <p:cNvPr id="4" name="Slide Number Placeholder 3">
            <a:extLst>
              <a:ext uri="{FF2B5EF4-FFF2-40B4-BE49-F238E27FC236}">
                <a16:creationId xmlns:a16="http://schemas.microsoft.com/office/drawing/2014/main" id="{292B6C97-09BF-1808-E58D-82C3EE9953D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386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83B2-9E1D-40E7-A177-21ADA22504D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3516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38DA-6EA4-6CEF-6B6C-22C3C19128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1CB9D3-6F9F-9EC6-6B7D-137F51EE8A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A13FA5-B612-AF62-A0FE-EC036638A18C}"/>
              </a:ext>
            </a:extLst>
          </p:cNvPr>
          <p:cNvSpPr>
            <a:spLocks noGrp="1"/>
          </p:cNvSpPr>
          <p:nvPr>
            <p:ph type="body" idx="1"/>
          </p:nvPr>
        </p:nvSpPr>
        <p:spPr/>
        <p:txBody>
          <a:bodyPr/>
          <a:lstStyle/>
          <a:p>
            <a:pPr>
              <a:spcAft>
                <a:spcPts val="0"/>
              </a:spcAft>
            </a:pPr>
            <a:endParaRPr lang="en-US"/>
          </a:p>
        </p:txBody>
      </p:sp>
      <p:sp>
        <p:nvSpPr>
          <p:cNvPr id="4" name="Header Placeholder 3">
            <a:extLst>
              <a:ext uri="{FF2B5EF4-FFF2-40B4-BE49-F238E27FC236}">
                <a16:creationId xmlns:a16="http://schemas.microsoft.com/office/drawing/2014/main" id="{733AA9C0-A6D3-3819-409D-83F51B57F04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0C38141-B245-1936-EF93-95456B7B74D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6CB6C5-6EE0-075B-B862-260A309DB0C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7/31/2024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35FCF48-E713-4AB4-13CA-48636164339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1499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15F1F2DF-0EC4-49EA-823B-129C51DDBD1A}" type="slidenum">
              <a:rPr lang="en-US" smtClean="0"/>
              <a:t>87</a:t>
            </a:fld>
            <a:endParaRPr lang="en-US"/>
          </a:p>
        </p:txBody>
      </p:sp>
    </p:spTree>
    <p:extLst>
      <p:ext uri="{BB962C8B-B14F-4D97-AF65-F5344CB8AC3E}">
        <p14:creationId xmlns:p14="http://schemas.microsoft.com/office/powerpoint/2010/main" val="532005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661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a:p>
        </p:txBody>
      </p:sp>
      <p:sp>
        <p:nvSpPr>
          <p:cNvPr id="4" name="Slide Number Placeholder 3"/>
          <p:cNvSpPr>
            <a:spLocks noGrp="1"/>
          </p:cNvSpPr>
          <p:nvPr>
            <p:ph type="sldNum" sz="quarter" idx="5"/>
          </p:nvPr>
        </p:nvSpPr>
        <p:spPr/>
        <p:txBody>
          <a:bodyPr/>
          <a:lstStyle/>
          <a:p>
            <a:fld id="{15F1F2DF-0EC4-49EA-823B-129C51DDBD1A}" type="slidenum">
              <a:rPr lang="en-US" smtClean="0"/>
              <a:t>88</a:t>
            </a:fld>
            <a:endParaRPr lang="en-US"/>
          </a:p>
        </p:txBody>
      </p:sp>
    </p:spTree>
    <p:extLst>
      <p:ext uri="{BB962C8B-B14F-4D97-AF65-F5344CB8AC3E}">
        <p14:creationId xmlns:p14="http://schemas.microsoft.com/office/powerpoint/2010/main" val="4380093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9B83B2-9E1D-40E7-A177-21ADA22504D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85453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004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1698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NL"/>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9844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ts val="2800"/>
              </a:lnSpc>
              <a:spcBef>
                <a:spcPct val="0"/>
              </a:spcBef>
              <a:spcAft>
                <a:spcPts val="0"/>
              </a:spcAft>
              <a:buClrTx/>
              <a:buSzTx/>
              <a:buFontTx/>
              <a:buNone/>
              <a:tabLst/>
              <a:defRPr/>
            </a:pPr>
            <a:endParaRPr lang="en-NL"/>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8886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10B1B71-AA82-464B-A393-9479827C6D15}" type="slidenum">
              <a:rPr lang="en-US" smtClean="0"/>
              <a:t>10</a:t>
            </a:fld>
            <a:endParaRPr lang="en-US"/>
          </a:p>
        </p:txBody>
      </p:sp>
    </p:spTree>
    <p:extLst>
      <p:ext uri="{BB962C8B-B14F-4D97-AF65-F5344CB8AC3E}">
        <p14:creationId xmlns:p14="http://schemas.microsoft.com/office/powerpoint/2010/main" val="42721015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3.xml"/><Relationship Id="rId4" Type="http://schemas.openxmlformats.org/officeDocument/2006/relationships/image" Target="../media/image52.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Master" Target="../slideMasters/slideMaster3.xml"/><Relationship Id="rId4" Type="http://schemas.microsoft.com/office/2007/relationships/hdphoto" Target="../media/hdphoto2.wdp"/></Relationships>
</file>

<file path=ppt/slideLayouts/_rels/slideLayout1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6.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Master" Target="../slideMasters/slideMaster4.xml"/><Relationship Id="rId4" Type="http://schemas.openxmlformats.org/officeDocument/2006/relationships/image" Target="../media/image60.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4.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41.jpeg"/><Relationship Id="rId5" Type="http://schemas.openxmlformats.org/officeDocument/2006/relationships/image" Target="../media/image31.jpeg"/><Relationship Id="rId4" Type="http://schemas.openxmlformats.org/officeDocument/2006/relationships/image" Target="../media/image21.jpeg"/></Relationships>
</file>

<file path=ppt/slideLayouts/_rels/slideLayout122.xml.rels><?xml version="1.0" encoding="UTF-8" standalone="yes"?>
<Relationships xmlns="http://schemas.openxmlformats.org/package/2006/relationships"><Relationship Id="rId8" Type="http://schemas.openxmlformats.org/officeDocument/2006/relationships/image" Target="../media/image66.jpeg"/><Relationship Id="rId3" Type="http://schemas.microsoft.com/office/2007/relationships/hdphoto" Target="../media/hdphoto5.wdp"/><Relationship Id="rId7" Type="http://schemas.openxmlformats.org/officeDocument/2006/relationships/image" Target="../media/image65.jpeg"/><Relationship Id="rId2" Type="http://schemas.openxmlformats.org/officeDocument/2006/relationships/image" Target="../media/image67.png"/><Relationship Id="rId1" Type="http://schemas.openxmlformats.org/officeDocument/2006/relationships/slideMaster" Target="../slideMasters/slideMaster4.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23.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Master" Target="../slideMasters/slideMaster4.xml"/><Relationship Id="rId6" Type="http://schemas.microsoft.com/office/2007/relationships/hdphoto" Target="../media/hdphoto8.wdp"/><Relationship Id="rId5" Type="http://schemas.microsoft.com/office/2007/relationships/hdphoto" Target="../media/hdphoto7.wdp"/><Relationship Id="rId4" Type="http://schemas.microsoft.com/office/2007/relationships/hdphoto" Target="../media/hdphoto6.wdp"/></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Master" Target="../slideMasters/slideMaster4.xml"/><Relationship Id="rId6" Type="http://schemas.microsoft.com/office/2007/relationships/hdphoto" Target="../media/hdphoto8.wdp"/><Relationship Id="rId5" Type="http://schemas.microsoft.com/office/2007/relationships/hdphoto" Target="../media/hdphoto7.wdp"/><Relationship Id="rId4" Type="http://schemas.microsoft.com/office/2007/relationships/hdphoto" Target="../media/hdphoto6.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Master" Target="../slideMasters/slideMaster4.xml"/><Relationship Id="rId4" Type="http://schemas.microsoft.com/office/2007/relationships/hdphoto" Target="../media/hdphoto9.wdp"/></Relationships>
</file>

<file path=ppt/slideLayouts/_rels/slideLayout13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1.png"/><Relationship Id="rId1" Type="http://schemas.openxmlformats.org/officeDocument/2006/relationships/slideMaster" Target="../slideMasters/slideMaster4.xml"/><Relationship Id="rId4" Type="http://schemas.openxmlformats.org/officeDocument/2006/relationships/image" Target="../media/image70.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 Id="rId5" Type="http://schemas.openxmlformats.org/officeDocument/2006/relationships/image" Target="../media/image74.svg"/><Relationship Id="rId4" Type="http://schemas.openxmlformats.org/officeDocument/2006/relationships/image" Target="../media/image7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8.png"/><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7.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Master" Target="../slideMasters/slideMaster5.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1.jpe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31.jpeg"/><Relationship Id="rId4" Type="http://schemas.openxmlformats.org/officeDocument/2006/relationships/image" Target="../media/image21.jpe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6.xml"/><Relationship Id="rId4" Type="http://schemas.openxmlformats.org/officeDocument/2006/relationships/image" Target="../media/image36.jpe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6.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6.xml"/><Relationship Id="rId6" Type="http://schemas.openxmlformats.org/officeDocument/2006/relationships/image" Target="../media/image41.jpeg"/><Relationship Id="rId5" Type="http://schemas.openxmlformats.org/officeDocument/2006/relationships/image" Target="../media/image31.jpeg"/><Relationship Id="rId4" Type="http://schemas.openxmlformats.org/officeDocument/2006/relationships/image" Target="../media/image21.jpe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21.jpe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6.xml"/><Relationship Id="rId5" Type="http://schemas.openxmlformats.org/officeDocument/2006/relationships/image" Target="../media/image31.jpeg"/><Relationship Id="rId4" Type="http://schemas.openxmlformats.org/officeDocument/2006/relationships/image" Target="../media/image21.jpe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6.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7"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2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41.jpeg"/><Relationship Id="rId5" Type="http://schemas.openxmlformats.org/officeDocument/2006/relationships/image" Target="../media/image31.jpeg"/><Relationship Id="rId4" Type="http://schemas.openxmlformats.org/officeDocument/2006/relationships/image" Target="../media/image2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2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31.jpeg"/><Relationship Id="rId4" Type="http://schemas.openxmlformats.org/officeDocument/2006/relationships/image" Target="../media/image2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pictur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EE5DC70-41FE-1C2A-D59E-213F659A6B5E}"/>
              </a:ext>
            </a:extLst>
          </p:cNvPr>
          <p:cNvPicPr>
            <a:picLocks noChangeAspect="1"/>
          </p:cNvPicPr>
          <p:nvPr userDrawn="1"/>
        </p:nvPicPr>
        <p:blipFill rotWithShape="1">
          <a:blip r:embed="rId2"/>
          <a:srcRect r="32949"/>
          <a:stretch/>
        </p:blipFill>
        <p:spPr>
          <a:xfrm>
            <a:off x="5452273" y="1450736"/>
            <a:ext cx="6739727" cy="6668078"/>
          </a:xfrm>
          <a:prstGeom prst="rect">
            <a:avLst/>
          </a:prstGeom>
        </p:spPr>
      </p:pic>
      <p:sp>
        <p:nvSpPr>
          <p:cNvPr id="4" name="Rectangle 3">
            <a:extLst>
              <a:ext uri="{FF2B5EF4-FFF2-40B4-BE49-F238E27FC236}">
                <a16:creationId xmlns:a16="http://schemas.microsoft.com/office/drawing/2014/main" id="{5DCFC58D-9C8F-6500-166C-E2E1CCBFD7BD}"/>
              </a:ext>
            </a:extLst>
          </p:cNvPr>
          <p:cNvSpPr/>
          <p:nvPr userDrawn="1"/>
        </p:nvSpPr>
        <p:spPr bwMode="auto">
          <a:xfrm>
            <a:off x="0" y="0"/>
            <a:ext cx="12192000" cy="1683657"/>
          </a:xfrm>
          <a:prstGeom prst="rect">
            <a:avLst/>
          </a:prstGeom>
          <a:gradFill>
            <a:gsLst>
              <a:gs pos="59000">
                <a:schemeClr val="accent3"/>
              </a:gs>
              <a:gs pos="100000">
                <a:schemeClr val="accent6">
                  <a:lumMod val="50000"/>
                </a:schemeClr>
              </a:gs>
              <a:gs pos="0">
                <a:schemeClr val="accent1">
                  <a:lumMod val="75000"/>
                </a:schemeClr>
              </a:gs>
              <a:gs pos="2300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E10FE140-4792-89A3-E5BA-9EF379542475}"/>
              </a:ext>
            </a:extLst>
          </p:cNvPr>
          <p:cNvSpPr/>
          <p:nvPr userDrawn="1"/>
        </p:nvSpPr>
        <p:spPr bwMode="auto">
          <a:xfrm>
            <a:off x="0" y="2329132"/>
            <a:ext cx="12192000" cy="6435157"/>
          </a:xfrm>
          <a:prstGeom prst="rect">
            <a:avLst/>
          </a:prstGeom>
          <a:gradFill flip="none" rotWithShape="1">
            <a:gsLst>
              <a:gs pos="42000">
                <a:schemeClr val="accent2">
                  <a:lumMod val="50000"/>
                  <a:alpha val="96000"/>
                </a:schemeClr>
              </a:gs>
              <a:gs pos="68000">
                <a:schemeClr val="accent4">
                  <a:lumMod val="50000"/>
                  <a:alpha val="59000"/>
                </a:schemeClr>
              </a:gs>
              <a:gs pos="100000">
                <a:schemeClr val="accent4">
                  <a:lumMod val="75000"/>
                  <a:alpha val="0"/>
                </a:schemeClr>
              </a:gs>
              <a:gs pos="27000">
                <a:schemeClr val="accent2">
                  <a:lumMod val="50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F4D6A47E-499F-FE9B-B347-BFDBD8B74EF5}"/>
              </a:ext>
            </a:extLst>
          </p:cNvPr>
          <p:cNvSpPr/>
          <p:nvPr userDrawn="1"/>
        </p:nvSpPr>
        <p:spPr bwMode="auto">
          <a:xfrm>
            <a:off x="584200" y="3995195"/>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BB1E158C-D69A-B44E-49C3-E599A8430DF7}"/>
              </a:ext>
            </a:extLst>
          </p:cNvPr>
          <p:cNvSpPr/>
          <p:nvPr userDrawn="1"/>
        </p:nvSpPr>
        <p:spPr bwMode="auto">
          <a:xfrm>
            <a:off x="729457" y="3995195"/>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F1348C43-74C5-48D9-D90C-1C4F6A7BC72F}"/>
              </a:ext>
            </a:extLst>
          </p:cNvPr>
          <p:cNvSpPr/>
          <p:nvPr userDrawn="1"/>
        </p:nvSpPr>
        <p:spPr bwMode="auto">
          <a:xfrm>
            <a:off x="874713" y="3995195"/>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15F586-EFE2-42D1-926C-64A8958D27ED}"/>
              </a:ext>
            </a:extLst>
          </p:cNvPr>
          <p:cNvCxnSpPr>
            <a:cxnSpLocks/>
          </p:cNvCxnSpPr>
          <p:nvPr userDrawn="1"/>
        </p:nvCxnSpPr>
        <p:spPr>
          <a:xfrm>
            <a:off x="960439" y="4038058"/>
            <a:ext cx="10648949" cy="0"/>
          </a:xfrm>
          <a:prstGeom prst="lin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584200" y="2204181"/>
            <a:ext cx="6558189" cy="1329595"/>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5000">
                      <a:srgbClr val="51E6FF"/>
                    </a:gs>
                    <a:gs pos="100000">
                      <a:srgbClr val="8DE974"/>
                    </a:gs>
                  </a:gsLst>
                  <a:lin ang="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4330159"/>
            <a:ext cx="6558189"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cxnSp>
        <p:nvCxnSpPr>
          <p:cNvPr id="24" name="Straight Connector 23">
            <a:extLst>
              <a:ext uri="{FF2B5EF4-FFF2-40B4-BE49-F238E27FC236}">
                <a16:creationId xmlns:a16="http://schemas.microsoft.com/office/drawing/2014/main" id="{E2474D66-18D4-B849-0507-48F6B36A1488}"/>
              </a:ext>
            </a:extLst>
          </p:cNvPr>
          <p:cNvCxnSpPr>
            <a:cxnSpLocks/>
          </p:cNvCxnSpPr>
          <p:nvPr userDrawn="1"/>
        </p:nvCxnSpPr>
        <p:spPr>
          <a:xfrm flipH="1">
            <a:off x="3894536" y="6152608"/>
            <a:ext cx="8297464"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145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1159689"/>
            <a:ext cx="6117337"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E206F1FC-BE5B-37F2-4B9E-93172B956C4B}"/>
              </a:ext>
            </a:extLst>
          </p:cNvPr>
          <p:cNvSpPr>
            <a:spLocks noGrp="1"/>
          </p:cNvSpPr>
          <p:nvPr>
            <p:ph type="body" sz="quarter" idx="10"/>
          </p:nvPr>
        </p:nvSpPr>
        <p:spPr>
          <a:xfrm>
            <a:off x="584201" y="585788"/>
            <a:ext cx="6121278" cy="307777"/>
          </a:xfrm>
        </p:spPr>
        <p:txBody>
          <a:bodyPr/>
          <a:lstStyle>
            <a:lvl1pPr marL="0" indent="0">
              <a:buNone/>
              <a:defRPr kumimoji="0" lang="en-US" sz="2000" b="0" i="0" u="none" strike="noStrike" kern="1200" cap="none" spc="0" normalizeH="0" baseline="0" dirty="0" smtClean="0">
                <a:ln>
                  <a:noFill/>
                </a:ln>
                <a:gradFill>
                  <a:gsLst>
                    <a:gs pos="0">
                      <a:schemeClr val="accent1"/>
                    </a:gs>
                    <a:gs pos="100000">
                      <a:schemeClr val="accent6">
                        <a:lumMod val="50000"/>
                      </a:schemeClr>
                    </a:gs>
                  </a:gsLst>
                  <a:lin ang="0" scaled="1"/>
                </a:gradFill>
                <a:effectLst/>
                <a:uLnTx/>
                <a:uFillTx/>
                <a:latin typeface="+mj-lt"/>
                <a:ea typeface="+mn-ea"/>
                <a:cs typeface="Segoe UI" pitchFamily="34" charset="0"/>
              </a:defRPr>
            </a:lvl1pPr>
          </a:lstStyle>
          <a:p>
            <a:pPr marL="0" marR="0" lvl="0" algn="l" defTabSz="932472" rtl="0" eaLnBrk="1" fontAlgn="base" latinLnBrk="0" hangingPunct="1">
              <a:lnSpc>
                <a:spcPct val="100000"/>
              </a:lnSpc>
              <a:spcBef>
                <a:spcPts val="0"/>
              </a:spcBef>
              <a:spcAft>
                <a:spcPts val="1200"/>
              </a:spcAft>
              <a:buClrTx/>
              <a:buSzTx/>
              <a:buFontTx/>
              <a:buNone/>
              <a:tabLst/>
              <a:defRPr/>
            </a:pPr>
            <a:r>
              <a:rPr lang="en-US"/>
              <a:t>Click to edit Master text styles</a:t>
            </a:r>
          </a:p>
        </p:txBody>
      </p:sp>
      <p:sp>
        <p:nvSpPr>
          <p:cNvPr id="5" name="Picture Placeholder 4">
            <a:extLst>
              <a:ext uri="{FF2B5EF4-FFF2-40B4-BE49-F238E27FC236}">
                <a16:creationId xmlns:a16="http://schemas.microsoft.com/office/drawing/2014/main" id="{45BED49C-7126-DA02-0C73-D3BCC8F45B5D}"/>
              </a:ext>
            </a:extLst>
          </p:cNvPr>
          <p:cNvSpPr>
            <a:spLocks noGrp="1"/>
          </p:cNvSpPr>
          <p:nvPr>
            <p:ph type="pic" sz="quarter" idx="11"/>
          </p:nvPr>
        </p:nvSpPr>
        <p:spPr>
          <a:xfrm>
            <a:off x="7107011" y="0"/>
            <a:ext cx="5084990" cy="6858000"/>
          </a:xfrm>
        </p:spPr>
        <p:txBody>
          <a:bodyPr anchor="ctr">
            <a:noAutofit/>
          </a:bodyPr>
          <a:lstStyle>
            <a:lvl1pPr marL="0" indent="0" algn="ctr">
              <a:buNone/>
              <a:defRPr/>
            </a:lvl1pPr>
          </a:lstStyle>
          <a:p>
            <a:r>
              <a:rPr lang="en-US"/>
              <a:t>Click icon to add picture</a:t>
            </a:r>
          </a:p>
        </p:txBody>
      </p:sp>
      <p:sp>
        <p:nvSpPr>
          <p:cNvPr id="7" name="Text Placeholder 6">
            <a:extLst>
              <a:ext uri="{FF2B5EF4-FFF2-40B4-BE49-F238E27FC236}">
                <a16:creationId xmlns:a16="http://schemas.microsoft.com/office/drawing/2014/main" id="{6F8A1F64-BBA8-3BB3-9CA3-AD49DE8DFB18}"/>
              </a:ext>
            </a:extLst>
          </p:cNvPr>
          <p:cNvSpPr>
            <a:spLocks noGrp="1"/>
          </p:cNvSpPr>
          <p:nvPr>
            <p:ph type="body" sz="quarter" idx="12"/>
          </p:nvPr>
        </p:nvSpPr>
        <p:spPr>
          <a:xfrm>
            <a:off x="584201" y="2349500"/>
            <a:ext cx="6117336" cy="246221"/>
          </a:xfrm>
        </p:spPr>
        <p:txBody>
          <a:bodyPr/>
          <a:lstStyle>
            <a:lvl1pPr marL="0" indent="0">
              <a:spcBef>
                <a:spcPts val="600"/>
              </a:spcBef>
              <a:spcAft>
                <a:spcPts val="600"/>
              </a:spcAft>
              <a:buNone/>
              <a:defRPr sz="1600"/>
            </a:lvl1pPr>
          </a:lstStyle>
          <a:p>
            <a:pPr lvl="0"/>
            <a:r>
              <a:rPr lang="en-US"/>
              <a:t>Click to edit Master text styles</a:t>
            </a:r>
          </a:p>
        </p:txBody>
      </p:sp>
      <p:sp>
        <p:nvSpPr>
          <p:cNvPr id="8" name="Rectangle 7">
            <a:extLst>
              <a:ext uri="{FF2B5EF4-FFF2-40B4-BE49-F238E27FC236}">
                <a16:creationId xmlns:a16="http://schemas.microsoft.com/office/drawing/2014/main" id="{E845B59D-D219-9E16-85C2-F66E1FA5F24B}"/>
              </a:ext>
            </a:extLst>
          </p:cNvPr>
          <p:cNvSpPr/>
          <p:nvPr userDrawn="1"/>
        </p:nvSpPr>
        <p:spPr bwMode="auto">
          <a:xfrm>
            <a:off x="7015163" y="0"/>
            <a:ext cx="91847" cy="6858000"/>
          </a:xfrm>
          <a:prstGeom prst="rect">
            <a:avLst/>
          </a:prstGeom>
          <a:gradFill flip="none" rotWithShape="1">
            <a:gsLst>
              <a:gs pos="59000">
                <a:schemeClr val="accent3"/>
              </a:gs>
              <a:gs pos="100000">
                <a:schemeClr val="accent6">
                  <a:lumMod val="50000"/>
                </a:schemeClr>
              </a:gs>
              <a:gs pos="0">
                <a:schemeClr val="accent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384897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80">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9777422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SP Masters Program - Copilot title 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88F72-9E5E-E54F-FF24-1FA052D608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578355" y="-1"/>
            <a:ext cx="9613645" cy="6858000"/>
          </a:xfrm>
          <a:prstGeom prst="rect">
            <a:avLst/>
          </a:prstGeom>
        </p:spPr>
      </p:pic>
      <p:sp>
        <p:nvSpPr>
          <p:cNvPr id="11" name="Cutout">
            <a:extLst>
              <a:ext uri="{FF2B5EF4-FFF2-40B4-BE49-F238E27FC236}">
                <a16:creationId xmlns:a16="http://schemas.microsoft.com/office/drawing/2014/main" id="{DD82A0A3-899A-8692-44AF-1DC6A15EDFA7}"/>
              </a:ext>
              <a:ext uri="{C183D7F6-B498-43B3-948B-1728B52AA6E4}">
                <adec:decorative xmlns:adec="http://schemas.microsoft.com/office/drawing/2017/decorative" val="1"/>
              </a:ext>
            </a:extLst>
          </p:cNvPr>
          <p:cNvSpPr txBox="1">
            <a:spLocks/>
          </p:cNvSpPr>
          <p:nvPr/>
        </p:nvSpPr>
        <p:spPr>
          <a:xfrm>
            <a:off x="0" y="-1"/>
            <a:ext cx="8638094" cy="6858000"/>
          </a:xfrm>
          <a:custGeom>
            <a:avLst/>
            <a:gdLst>
              <a:gd name="connsiteX0" fmla="*/ 0 w 8638094"/>
              <a:gd name="connsiteY0" fmla="*/ 0 h 6858000"/>
              <a:gd name="connsiteX1" fmla="*/ 8638094 w 8638094"/>
              <a:gd name="connsiteY1" fmla="*/ 0 h 6858000"/>
              <a:gd name="connsiteX2" fmla="*/ 5227281 w 8638094"/>
              <a:gd name="connsiteY2" fmla="*/ 3078405 h 6858000"/>
              <a:gd name="connsiteX3" fmla="*/ 5209581 w 8638094"/>
              <a:gd name="connsiteY3" fmla="*/ 3429001 h 6858000"/>
              <a:gd name="connsiteX4" fmla="*/ 5209580 w 8638094"/>
              <a:gd name="connsiteY4" fmla="*/ 3429000 h 6858000"/>
              <a:gd name="connsiteX5" fmla="*/ 5209580 w 8638094"/>
              <a:gd name="connsiteY5" fmla="*/ 3429001 h 6858000"/>
              <a:gd name="connsiteX6" fmla="*/ 5209581 w 8638094"/>
              <a:gd name="connsiteY6" fmla="*/ 3429001 h 6858000"/>
              <a:gd name="connsiteX7" fmla="*/ 5227281 w 8638094"/>
              <a:gd name="connsiteY7" fmla="*/ 3779595 h 6858000"/>
              <a:gd name="connsiteX8" fmla="*/ 8638094 w 8638094"/>
              <a:gd name="connsiteY8" fmla="*/ 6858000 h 6858000"/>
              <a:gd name="connsiteX9" fmla="*/ 0 w 8638094"/>
              <a:gd name="connsiteY9" fmla="*/ 6858000 h 6858000"/>
              <a:gd name="connsiteX10" fmla="*/ 0 w 863809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8094" h="6858000">
                <a:moveTo>
                  <a:pt x="0" y="0"/>
                </a:moveTo>
                <a:lnTo>
                  <a:pt x="8638094" y="0"/>
                </a:lnTo>
                <a:cubicBezTo>
                  <a:pt x="6862923" y="0"/>
                  <a:pt x="5402856" y="1349311"/>
                  <a:pt x="5227281" y="3078405"/>
                </a:cubicBezTo>
                <a:lnTo>
                  <a:pt x="5209581" y="3429001"/>
                </a:lnTo>
                <a:lnTo>
                  <a:pt x="5209580" y="3429000"/>
                </a:lnTo>
                <a:lnTo>
                  <a:pt x="5209580" y="3429001"/>
                </a:lnTo>
                <a:lnTo>
                  <a:pt x="5209581" y="3429001"/>
                </a:lnTo>
                <a:lnTo>
                  <a:pt x="5227281" y="3779595"/>
                </a:lnTo>
                <a:cubicBezTo>
                  <a:pt x="5402856" y="5508690"/>
                  <a:pt x="6862923" y="6858000"/>
                  <a:pt x="8638094" y="6858000"/>
                </a:cubicBezTo>
                <a:lnTo>
                  <a:pt x="0" y="6858000"/>
                </a:lnTo>
                <a:lnTo>
                  <a:pt x="0" y="0"/>
                </a:lnTo>
                <a:close/>
              </a:path>
            </a:pathLst>
          </a:custGeom>
          <a:blipFill dpi="0" rotWithShape="1">
            <a:blip r:embed="rId3"/>
            <a:srcRect/>
            <a:tile tx="0" ty="0" sx="100000" sy="100000" flip="none" algn="tl"/>
          </a:blipFill>
        </p:spPr>
        <p:txBody>
          <a:bodyPr vert="horz" wrap="square" lIns="0" tIns="2011680" rIns="0" bIns="0" rtlCol="0" anchor="t" anchorCtr="0">
            <a:no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lang="en-US" sz="1600" b="1" kern="1200" spc="0" baseline="0">
                <a:solidFill>
                  <a:srgbClr val="000000"/>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200025" marR="0" indent="-200025" algn="l" defTabSz="932742" rtl="0" eaLnBrk="1" fontAlgn="auto" latinLnBrk="0" hangingPunct="1">
              <a:lnSpc>
                <a:spcPct val="100000"/>
              </a:lnSpc>
              <a:spcBef>
                <a:spcPts val="6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402336"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603504" marR="0" indent="-20116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endParaRPr lang="en-US"/>
          </a:p>
        </p:txBody>
      </p:sp>
      <p:pic>
        <p:nvPicPr>
          <p:cNvPr id="7" name="MS logo gray - EMF">
            <a:extLst>
              <a:ext uri="{FF2B5EF4-FFF2-40B4-BE49-F238E27FC236}">
                <a16:creationId xmlns:a16="http://schemas.microsoft.com/office/drawing/2014/main" id="{3A9922AE-499A-8913-51FD-060B72D0BE0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83297" y="281709"/>
            <a:ext cx="2440148" cy="902855"/>
          </a:xfrm>
          <a:prstGeom prst="rect">
            <a:avLst/>
          </a:prstGeom>
        </p:spPr>
      </p:pic>
      <p:sp>
        <p:nvSpPr>
          <p:cNvPr id="9" name="Title 1">
            <a:extLst>
              <a:ext uri="{FF2B5EF4-FFF2-40B4-BE49-F238E27FC236}">
                <a16:creationId xmlns:a16="http://schemas.microsoft.com/office/drawing/2014/main" id="{0B916564-33C2-CD0E-E05A-76907EB69EDD}"/>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a:t>Event name or presentation title </a:t>
            </a:r>
          </a:p>
        </p:txBody>
      </p:sp>
      <p:sp>
        <p:nvSpPr>
          <p:cNvPr id="10" name="Text Placeholder 4">
            <a:extLst>
              <a:ext uri="{FF2B5EF4-FFF2-40B4-BE49-F238E27FC236}">
                <a16:creationId xmlns:a16="http://schemas.microsoft.com/office/drawing/2014/main" id="{3DE2905F-5DD9-A6E6-9622-A302EC289098}"/>
              </a:ext>
            </a:extLst>
          </p:cNvPr>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2663546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SP Masters Program - Copilot titl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88F72-9E5E-E54F-FF24-1FA052D608B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578355" y="-1"/>
            <a:ext cx="9613645" cy="6858000"/>
          </a:xfrm>
          <a:prstGeom prst="rect">
            <a:avLst/>
          </a:prstGeom>
        </p:spPr>
      </p:pic>
      <p:sp>
        <p:nvSpPr>
          <p:cNvPr id="11" name="Cutout">
            <a:extLst>
              <a:ext uri="{FF2B5EF4-FFF2-40B4-BE49-F238E27FC236}">
                <a16:creationId xmlns:a16="http://schemas.microsoft.com/office/drawing/2014/main" id="{DD82A0A3-899A-8692-44AF-1DC6A15EDFA7}"/>
              </a:ext>
              <a:ext uri="{C183D7F6-B498-43B3-948B-1728B52AA6E4}">
                <adec:decorative xmlns:adec="http://schemas.microsoft.com/office/drawing/2017/decorative" val="1"/>
              </a:ext>
            </a:extLst>
          </p:cNvPr>
          <p:cNvSpPr txBox="1">
            <a:spLocks/>
          </p:cNvSpPr>
          <p:nvPr/>
        </p:nvSpPr>
        <p:spPr>
          <a:xfrm>
            <a:off x="0" y="-1"/>
            <a:ext cx="8638094" cy="6858000"/>
          </a:xfrm>
          <a:custGeom>
            <a:avLst/>
            <a:gdLst>
              <a:gd name="connsiteX0" fmla="*/ 0 w 8638094"/>
              <a:gd name="connsiteY0" fmla="*/ 0 h 6858000"/>
              <a:gd name="connsiteX1" fmla="*/ 8638094 w 8638094"/>
              <a:gd name="connsiteY1" fmla="*/ 0 h 6858000"/>
              <a:gd name="connsiteX2" fmla="*/ 5227281 w 8638094"/>
              <a:gd name="connsiteY2" fmla="*/ 3078405 h 6858000"/>
              <a:gd name="connsiteX3" fmla="*/ 5209581 w 8638094"/>
              <a:gd name="connsiteY3" fmla="*/ 3429001 h 6858000"/>
              <a:gd name="connsiteX4" fmla="*/ 5209580 w 8638094"/>
              <a:gd name="connsiteY4" fmla="*/ 3429000 h 6858000"/>
              <a:gd name="connsiteX5" fmla="*/ 5209580 w 8638094"/>
              <a:gd name="connsiteY5" fmla="*/ 3429001 h 6858000"/>
              <a:gd name="connsiteX6" fmla="*/ 5209581 w 8638094"/>
              <a:gd name="connsiteY6" fmla="*/ 3429001 h 6858000"/>
              <a:gd name="connsiteX7" fmla="*/ 5227281 w 8638094"/>
              <a:gd name="connsiteY7" fmla="*/ 3779595 h 6858000"/>
              <a:gd name="connsiteX8" fmla="*/ 8638094 w 8638094"/>
              <a:gd name="connsiteY8" fmla="*/ 6858000 h 6858000"/>
              <a:gd name="connsiteX9" fmla="*/ 0 w 8638094"/>
              <a:gd name="connsiteY9" fmla="*/ 6858000 h 6858000"/>
              <a:gd name="connsiteX10" fmla="*/ 0 w 8638094"/>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38094" h="6858000">
                <a:moveTo>
                  <a:pt x="0" y="0"/>
                </a:moveTo>
                <a:lnTo>
                  <a:pt x="8638094" y="0"/>
                </a:lnTo>
                <a:cubicBezTo>
                  <a:pt x="6862923" y="0"/>
                  <a:pt x="5402856" y="1349311"/>
                  <a:pt x="5227281" y="3078405"/>
                </a:cubicBezTo>
                <a:lnTo>
                  <a:pt x="5209581" y="3429001"/>
                </a:lnTo>
                <a:lnTo>
                  <a:pt x="5209580" y="3429000"/>
                </a:lnTo>
                <a:lnTo>
                  <a:pt x="5209580" y="3429001"/>
                </a:lnTo>
                <a:lnTo>
                  <a:pt x="5209581" y="3429001"/>
                </a:lnTo>
                <a:lnTo>
                  <a:pt x="5227281" y="3779595"/>
                </a:lnTo>
                <a:cubicBezTo>
                  <a:pt x="5402856" y="5508690"/>
                  <a:pt x="6862923" y="6858000"/>
                  <a:pt x="8638094" y="6858000"/>
                </a:cubicBezTo>
                <a:lnTo>
                  <a:pt x="0" y="6858000"/>
                </a:lnTo>
                <a:lnTo>
                  <a:pt x="0" y="0"/>
                </a:lnTo>
                <a:close/>
              </a:path>
            </a:pathLst>
          </a:custGeom>
          <a:blipFill dpi="0" rotWithShape="1">
            <a:blip r:embed="rId3"/>
            <a:srcRect/>
            <a:tile tx="0" ty="0" sx="100000" sy="100000" flip="none" algn="tl"/>
          </a:blipFill>
        </p:spPr>
        <p:txBody>
          <a:bodyPr vert="horz" wrap="square" lIns="0" tIns="2011680" rIns="0" bIns="0" rtlCol="0" anchor="t" anchorCtr="0">
            <a:no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lang="en-US" sz="1600" b="1" kern="1200" spc="0" baseline="0">
                <a:solidFill>
                  <a:srgbClr val="000000"/>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200025" marR="0" indent="-200025" algn="l" defTabSz="932742" rtl="0" eaLnBrk="1" fontAlgn="auto" latinLnBrk="0" hangingPunct="1">
              <a:lnSpc>
                <a:spcPct val="100000"/>
              </a:lnSpc>
              <a:spcBef>
                <a:spcPts val="6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402336"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603504" marR="0" indent="-20116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endParaRPr lang="en-US"/>
          </a:p>
        </p:txBody>
      </p:sp>
      <p:sp>
        <p:nvSpPr>
          <p:cNvPr id="9" name="Title 1">
            <a:extLst>
              <a:ext uri="{FF2B5EF4-FFF2-40B4-BE49-F238E27FC236}">
                <a16:creationId xmlns:a16="http://schemas.microsoft.com/office/drawing/2014/main" id="{0B916564-33C2-CD0E-E05A-76907EB69EDD}"/>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a:t>Event name or presentation title </a:t>
            </a:r>
          </a:p>
        </p:txBody>
      </p:sp>
      <p:sp>
        <p:nvSpPr>
          <p:cNvPr id="10" name="Text Placeholder 4">
            <a:extLst>
              <a:ext uri="{FF2B5EF4-FFF2-40B4-BE49-F238E27FC236}">
                <a16:creationId xmlns:a16="http://schemas.microsoft.com/office/drawing/2014/main" id="{3DE2905F-5DD9-A6E6-9622-A302EC289098}"/>
              </a:ext>
            </a:extLst>
          </p:cNvPr>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488596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2" name="Picture 1" descr="A close up of a glass object&#10;&#10;Description automatically generated">
            <a:extLst>
              <a:ext uri="{FF2B5EF4-FFF2-40B4-BE49-F238E27FC236}">
                <a16:creationId xmlns:a16="http://schemas.microsoft.com/office/drawing/2014/main" id="{2AAB10B9-A5B4-8EE9-A35E-0DD6619B87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 name="Picture 2" descr="A close up of a glass object&#10;&#10;Description automatically generated">
            <a:extLst>
              <a:ext uri="{FF2B5EF4-FFF2-40B4-BE49-F238E27FC236}">
                <a16:creationId xmlns:a16="http://schemas.microsoft.com/office/drawing/2014/main" id="{6AA1AC67-13BA-ADC6-4602-1C5E14B1595C}"/>
              </a:ext>
            </a:extLst>
          </p:cNvPr>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artisticBlur radius="27"/>
                    </a14:imgEffect>
                  </a14:imgLayer>
                </a14:imgProps>
              </a:ext>
              <a:ext uri="{28A0092B-C50C-407E-A947-70E740481C1C}">
                <a14:useLocalDpi xmlns:a14="http://schemas.microsoft.com/office/drawing/2010/main"/>
              </a:ext>
            </a:extLst>
          </a:blip>
          <a:srcRect/>
          <a:stretch/>
        </p:blipFill>
        <p:spPr>
          <a:xfrm>
            <a:off x="565148" y="2422963"/>
            <a:ext cx="8534401" cy="2012073"/>
          </a:xfrm>
          <a:prstGeom prst="roundRect">
            <a:avLst>
              <a:gd name="adj" fmla="val 12880"/>
            </a:avLst>
          </a:prstGeom>
        </p:spPr>
      </p:pic>
      <p:sp>
        <p:nvSpPr>
          <p:cNvPr id="4" name="Rectangle: Rounded Corners 3">
            <a:extLst>
              <a:ext uri="{FF2B5EF4-FFF2-40B4-BE49-F238E27FC236}">
                <a16:creationId xmlns:a16="http://schemas.microsoft.com/office/drawing/2014/main" id="{08F5EDB2-62CD-FCD3-37F1-2EA7B51C3CF8}"/>
              </a:ext>
            </a:extLst>
          </p:cNvPr>
          <p:cNvSpPr/>
          <p:nvPr userDrawn="1"/>
        </p:nvSpPr>
        <p:spPr>
          <a:xfrm>
            <a:off x="565150" y="2422048"/>
            <a:ext cx="8534400" cy="2012073"/>
          </a:xfrm>
          <a:prstGeom prst="roundRect">
            <a:avLst>
              <a:gd name="adj" fmla="val 12640"/>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4C02737-1995-7747-7303-F1115CC1989C}"/>
              </a:ext>
            </a:extLst>
          </p:cNvPr>
          <p:cNvSpPr/>
          <p:nvPr userDrawn="1"/>
        </p:nvSpPr>
        <p:spPr>
          <a:xfrm>
            <a:off x="1026037" y="2844801"/>
            <a:ext cx="7552813" cy="1223846"/>
          </a:xfrm>
          <a:prstGeom prst="roundRect">
            <a:avLst>
              <a:gd name="adj" fmla="val 103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16E714C5-EE7A-4758-F77D-9AD34E9A3868}"/>
              </a:ext>
            </a:extLst>
          </p:cNvPr>
          <p:cNvSpPr>
            <a:spLocks noGrp="1"/>
          </p:cNvSpPr>
          <p:nvPr>
            <p:ph type="body" sz="quarter" idx="10"/>
          </p:nvPr>
        </p:nvSpPr>
        <p:spPr>
          <a:xfrm>
            <a:off x="1255713" y="3241280"/>
            <a:ext cx="7097258" cy="430887"/>
          </a:xfrm>
        </p:spPr>
        <p:txBody>
          <a:bodyPr anchor="ctr" anchorCtr="0"/>
          <a:lstStyle>
            <a:lvl1pPr marL="631825" indent="-631825">
              <a:defRPr kumimoji="0" lang="en-US" sz="2800" b="0" i="0" u="none" strike="noStrike" kern="1200" cap="none" spc="-50" normalizeH="0" baseline="0" dirty="0" smtClean="0">
                <a:ln w="3175">
                  <a:noFill/>
                </a:ln>
                <a:gradFill>
                  <a:gsLst>
                    <a:gs pos="21000">
                      <a:srgbClr val="0078D4"/>
                    </a:gs>
                    <a:gs pos="100000">
                      <a:srgbClr val="C03BC4"/>
                    </a:gs>
                  </a:gsLst>
                  <a:lin ang="2400000" scaled="0"/>
                </a:gradFill>
                <a:effectLst/>
                <a:uLnTx/>
                <a:uFillTx/>
                <a:latin typeface="+mj-lt"/>
                <a:ea typeface="+mn-ea"/>
                <a:cs typeface="Segoe UI Semibold" panose="020B07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792691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2" name="Picture 1" descr="A close up of a glass object&#10;&#10;Description automatically generated">
            <a:extLst>
              <a:ext uri="{FF2B5EF4-FFF2-40B4-BE49-F238E27FC236}">
                <a16:creationId xmlns:a16="http://schemas.microsoft.com/office/drawing/2014/main" id="{2AAB10B9-A5B4-8EE9-A35E-0DD6619B87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descr="A close up of a glass object&#10;&#10;Description automatically generated">
            <a:extLst>
              <a:ext uri="{FF2B5EF4-FFF2-40B4-BE49-F238E27FC236}">
                <a16:creationId xmlns:a16="http://schemas.microsoft.com/office/drawing/2014/main" id="{721E07E1-FDEA-E098-17EA-259DC8625F11}"/>
              </a:ext>
            </a:extLst>
          </p:cNvPr>
          <p:cNvPicPr>
            <a:picLocks/>
          </p:cNvPicPr>
          <p:nvPr userDrawn="1"/>
        </p:nvPicPr>
        <p:blipFill rotWithShape="1">
          <a:blip r:embed="rId3" cstate="screen">
            <a:extLst>
              <a:ext uri="{BEBA8EAE-BF5A-486C-A8C5-ECC9F3942E4B}">
                <a14:imgProps xmlns:a14="http://schemas.microsoft.com/office/drawing/2010/main">
                  <a14:imgLayer r:embed="rId4">
                    <a14:imgEffect>
                      <a14:artisticBlur radius="27"/>
                    </a14:imgEffect>
                  </a14:imgLayer>
                </a14:imgProps>
              </a:ext>
              <a:ext uri="{28A0092B-C50C-407E-A947-70E740481C1C}">
                <a14:useLocalDpi xmlns:a14="http://schemas.microsoft.com/office/drawing/2010/main"/>
              </a:ext>
            </a:extLst>
          </a:blip>
          <a:srcRect/>
          <a:stretch/>
        </p:blipFill>
        <p:spPr>
          <a:xfrm>
            <a:off x="1828799" y="1595689"/>
            <a:ext cx="8534401" cy="3643472"/>
          </a:xfrm>
          <a:prstGeom prst="roundRect">
            <a:avLst>
              <a:gd name="adj" fmla="val 12880"/>
            </a:avLst>
          </a:prstGeom>
        </p:spPr>
      </p:pic>
      <p:sp>
        <p:nvSpPr>
          <p:cNvPr id="7" name="Rectangle: Rounded Corners 6">
            <a:extLst>
              <a:ext uri="{FF2B5EF4-FFF2-40B4-BE49-F238E27FC236}">
                <a16:creationId xmlns:a16="http://schemas.microsoft.com/office/drawing/2014/main" id="{204E1BCB-6588-0B8E-9627-FD6B4D7A00A4}"/>
              </a:ext>
            </a:extLst>
          </p:cNvPr>
          <p:cNvSpPr>
            <a:spLocks/>
          </p:cNvSpPr>
          <p:nvPr userDrawn="1"/>
        </p:nvSpPr>
        <p:spPr>
          <a:xfrm>
            <a:off x="1828799" y="1595689"/>
            <a:ext cx="8534401" cy="3643472"/>
          </a:xfrm>
          <a:prstGeom prst="roundRect">
            <a:avLst>
              <a:gd name="adj" fmla="val 12757"/>
            </a:avLst>
          </a:prstGeom>
          <a:gradFill flip="none" rotWithShape="1">
            <a:gsLst>
              <a:gs pos="89000">
                <a:schemeClr val="bg1">
                  <a:alpha val="21000"/>
                </a:schemeClr>
              </a:gs>
              <a:gs pos="100000">
                <a:schemeClr val="bg1">
                  <a:alpha val="58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8D4E2A7-BED1-DAE7-84FF-B449A467D5CB}"/>
              </a:ext>
            </a:extLst>
          </p:cNvPr>
          <p:cNvSpPr/>
          <p:nvPr userDrawn="1"/>
        </p:nvSpPr>
        <p:spPr>
          <a:xfrm>
            <a:off x="2319593" y="2413486"/>
            <a:ext cx="7552813" cy="2007878"/>
          </a:xfrm>
          <a:prstGeom prst="roundRect">
            <a:avLst>
              <a:gd name="adj" fmla="val 1037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EBC5F7F6-3787-662E-0880-F9E0EACD252D}"/>
              </a:ext>
            </a:extLst>
          </p:cNvPr>
          <p:cNvSpPr>
            <a:spLocks noGrp="1"/>
          </p:cNvSpPr>
          <p:nvPr>
            <p:ph type="body" sz="quarter" idx="10"/>
          </p:nvPr>
        </p:nvSpPr>
        <p:spPr>
          <a:xfrm>
            <a:off x="2519364" y="3225132"/>
            <a:ext cx="7097258" cy="430887"/>
          </a:xfrm>
        </p:spPr>
        <p:txBody>
          <a:bodyPr anchor="ctr" anchorCtr="0"/>
          <a:lstStyle>
            <a:lvl1pPr marL="0" indent="0" algn="l">
              <a:defRPr kumimoji="0" lang="en-US" sz="2800" b="0" i="0" u="none" strike="noStrike" kern="1200" cap="none" spc="-50" normalizeH="0" baseline="0" dirty="0" smtClean="0">
                <a:ln w="3175">
                  <a:noFill/>
                </a:ln>
                <a:gradFill>
                  <a:gsLst>
                    <a:gs pos="21000">
                      <a:srgbClr val="0078D4"/>
                    </a:gs>
                    <a:gs pos="100000">
                      <a:srgbClr val="C03BC4"/>
                    </a:gs>
                  </a:gsLst>
                  <a:lin ang="2400000" scaled="0"/>
                </a:gradFill>
                <a:effectLst/>
                <a:uLnTx/>
                <a:uFillTx/>
                <a:latin typeface="+mj-lt"/>
                <a:ea typeface="+mn-ea"/>
                <a:cs typeface="Segoe UI Semibold" panose="020B07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92204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DF1E218-2AA9-E59E-CD79-58EC82F9A527}"/>
              </a:ext>
            </a:extLst>
          </p:cNvPr>
          <p:cNvGrpSpPr/>
          <p:nvPr userDrawn="1"/>
        </p:nvGrpSpPr>
        <p:grpSpPr>
          <a:xfrm>
            <a:off x="0" y="0"/>
            <a:ext cx="12192000" cy="6858000"/>
            <a:chOff x="0" y="0"/>
            <a:chExt cx="12192000" cy="6858000"/>
          </a:xfrm>
        </p:grpSpPr>
        <p:pic>
          <p:nvPicPr>
            <p:cNvPr id="2" name="Picture 1" descr="A blurry image of a person's hand&#10;&#10;Description automatically generated">
              <a:extLst>
                <a:ext uri="{FF2B5EF4-FFF2-40B4-BE49-F238E27FC236}">
                  <a16:creationId xmlns:a16="http://schemas.microsoft.com/office/drawing/2014/main" id="{D5AAD626-0FF6-FBA0-BA7F-1E92B724834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5" name="Rectangle 4">
              <a:extLst>
                <a:ext uri="{FF2B5EF4-FFF2-40B4-BE49-F238E27FC236}">
                  <a16:creationId xmlns:a16="http://schemas.microsoft.com/office/drawing/2014/main" id="{9664BF0F-965B-5914-4627-2C9273E020F2}"/>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2">
            <a:extLst>
              <a:ext uri="{FF2B5EF4-FFF2-40B4-BE49-F238E27FC236}">
                <a16:creationId xmlns:a16="http://schemas.microsoft.com/office/drawing/2014/main" id="{3A2DD64C-91AA-0F9F-782C-C9626477CBF5}"/>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B9DAEE96-3FBA-ED5E-8648-B6963189A336}"/>
              </a:ext>
            </a:extLst>
          </p:cNvPr>
          <p:cNvSpPr>
            <a:spLocks noGrp="1"/>
          </p:cNvSpPr>
          <p:nvPr>
            <p:ph type="body" sz="quarter" idx="10"/>
          </p:nvPr>
        </p:nvSpPr>
        <p:spPr>
          <a:xfrm>
            <a:off x="584200" y="1435100"/>
            <a:ext cx="11025188" cy="31464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41202"/>
            <a:ext cx="11025188" cy="123111"/>
          </a:xfrm>
          <a:prstGeom prst="rect">
            <a:avLst/>
          </a:prstGeom>
        </p:spPr>
        <p:txBody>
          <a:bodyPr lIns="0" tIns="0" rIns="0" bIns="0" anchor="b" anchorCtr="0">
            <a:spAutoFit/>
          </a:bodyPr>
          <a:lstStyle>
            <a:lvl1pPr>
              <a:defRPr sz="800">
                <a:solidFill>
                  <a:srgbClr val="000000"/>
                </a:solidFill>
              </a:defRPr>
            </a:lvl1pPr>
          </a:lstStyle>
          <a:p>
            <a:pPr>
              <a:tabLst>
                <a:tab pos="11029950" algn="r"/>
              </a:tabLst>
            </a:pPr>
            <a:endParaRPr lang="en-US"/>
          </a:p>
        </p:txBody>
      </p:sp>
    </p:spTree>
    <p:extLst>
      <p:ext uri="{BB962C8B-B14F-4D97-AF65-F5344CB8AC3E}">
        <p14:creationId xmlns:p14="http://schemas.microsoft.com/office/powerpoint/2010/main" val="12498140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B337E0A-AA0A-563E-746F-88DFDBD46F6A}"/>
              </a:ext>
            </a:extLst>
          </p:cNvPr>
          <p:cNvGrpSpPr/>
          <p:nvPr userDrawn="1"/>
        </p:nvGrpSpPr>
        <p:grpSpPr>
          <a:xfrm>
            <a:off x="0" y="0"/>
            <a:ext cx="12192000" cy="6858000"/>
            <a:chOff x="0" y="0"/>
            <a:chExt cx="12192000" cy="6858000"/>
          </a:xfrm>
        </p:grpSpPr>
        <p:pic>
          <p:nvPicPr>
            <p:cNvPr id="4" name="Picture 3" descr="A blurry image of a person's hand&#10;&#10;Description automatically generated">
              <a:extLst>
                <a:ext uri="{FF2B5EF4-FFF2-40B4-BE49-F238E27FC236}">
                  <a16:creationId xmlns:a16="http://schemas.microsoft.com/office/drawing/2014/main" id="{981B8DF7-34EC-6688-A88F-ED8C3597D69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6" name="Rectangle 5">
              <a:extLst>
                <a:ext uri="{FF2B5EF4-FFF2-40B4-BE49-F238E27FC236}">
                  <a16:creationId xmlns:a16="http://schemas.microsoft.com/office/drawing/2014/main" id="{7F178E1B-908A-F34D-06CD-1931EB203ECF}"/>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a:extLst>
              <a:ext uri="{FF2B5EF4-FFF2-40B4-BE49-F238E27FC236}">
                <a16:creationId xmlns:a16="http://schemas.microsoft.com/office/drawing/2014/main" id="{90A9B380-75A5-7CED-05A1-1EC949DF36A8}"/>
              </a:ext>
            </a:extLst>
          </p:cNvPr>
          <p:cNvSpPr>
            <a:spLocks noGrp="1"/>
          </p:cNvSpPr>
          <p:nvPr>
            <p:ph type="title"/>
          </p:nvPr>
        </p:nvSpPr>
        <p:spPr/>
        <p:txBody>
          <a:bodyPr/>
          <a:lstStyle/>
          <a:p>
            <a:r>
              <a:rPr lang="en-US"/>
              <a:t>Click to edit Master title style</a:t>
            </a:r>
          </a:p>
        </p:txBody>
      </p:sp>
      <p:sp>
        <p:nvSpPr>
          <p:cNvPr id="2" name="Footer Placeholder 10">
            <a:extLst>
              <a:ext uri="{FF2B5EF4-FFF2-40B4-BE49-F238E27FC236}">
                <a16:creationId xmlns:a16="http://schemas.microsoft.com/office/drawing/2014/main" id="{2F0B32A3-39CB-22FB-7D7C-4A7C773B0A95}"/>
              </a:ext>
            </a:extLst>
          </p:cNvPr>
          <p:cNvSpPr>
            <a:spLocks noGrp="1"/>
          </p:cNvSpPr>
          <p:nvPr>
            <p:ph type="ftr" sz="quarter" idx="3"/>
          </p:nvPr>
        </p:nvSpPr>
        <p:spPr>
          <a:xfrm>
            <a:off x="584201" y="6441202"/>
            <a:ext cx="11025188" cy="123111"/>
          </a:xfrm>
          <a:prstGeom prst="rect">
            <a:avLst/>
          </a:prstGeom>
        </p:spPr>
        <p:txBody>
          <a:bodyPr lIns="0" tIns="0" rIns="0" bIns="0" anchor="b" anchorCtr="0">
            <a:spAutoFit/>
          </a:bodyPr>
          <a:lstStyle>
            <a:lvl1pPr>
              <a:defRPr sz="800">
                <a:solidFill>
                  <a:srgbClr val="000000"/>
                </a:solidFill>
              </a:defRPr>
            </a:lvl1pPr>
          </a:lstStyle>
          <a:p>
            <a:pPr>
              <a:tabLst>
                <a:tab pos="11029950" algn="r"/>
              </a:tabLst>
            </a:pPr>
            <a:endParaRPr lang="en-US"/>
          </a:p>
        </p:txBody>
      </p:sp>
    </p:spTree>
    <p:extLst>
      <p:ext uri="{BB962C8B-B14F-4D97-AF65-F5344CB8AC3E}">
        <p14:creationId xmlns:p14="http://schemas.microsoft.com/office/powerpoint/2010/main" val="12868656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subtitle only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C4A7036-07F3-B266-6945-ADE081D4B86C}"/>
              </a:ext>
            </a:extLst>
          </p:cNvPr>
          <p:cNvGrpSpPr/>
          <p:nvPr userDrawn="1"/>
        </p:nvGrpSpPr>
        <p:grpSpPr>
          <a:xfrm>
            <a:off x="0" y="0"/>
            <a:ext cx="12192000" cy="6858000"/>
            <a:chOff x="0" y="0"/>
            <a:chExt cx="12192000" cy="6858000"/>
          </a:xfrm>
        </p:grpSpPr>
        <p:pic>
          <p:nvPicPr>
            <p:cNvPr id="4" name="Picture 3" descr="A blurry image of a person's hand&#10;&#10;Description automatically generated">
              <a:extLst>
                <a:ext uri="{FF2B5EF4-FFF2-40B4-BE49-F238E27FC236}">
                  <a16:creationId xmlns:a16="http://schemas.microsoft.com/office/drawing/2014/main" id="{F5C40B06-A260-9D9D-4EAD-700D31A9650F}"/>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5" name="Rectangle 4">
              <a:extLst>
                <a:ext uri="{FF2B5EF4-FFF2-40B4-BE49-F238E27FC236}">
                  <a16:creationId xmlns:a16="http://schemas.microsoft.com/office/drawing/2014/main" id="{ADC6D69F-71B6-0477-FC5D-60C21E517FCC}"/>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94584EB2-E663-4E79-1330-9D1AE176D89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47054975-9B72-B5D8-DC2C-2A1B1887D311}"/>
              </a:ext>
            </a:extLst>
          </p:cNvPr>
          <p:cNvSpPr>
            <a:spLocks noGrp="1"/>
          </p:cNvSpPr>
          <p:nvPr>
            <p:ph type="body" sz="quarter" idx="11" hasCustomPrompt="1"/>
          </p:nvPr>
        </p:nvSpPr>
        <p:spPr>
          <a:xfrm>
            <a:off x="574675" y="941388"/>
            <a:ext cx="11018520" cy="341632"/>
          </a:xfrm>
        </p:spPr>
        <p:txBody>
          <a:bodyPr tIns="64008"/>
          <a:lstStyle>
            <a:lvl1pPr>
              <a:defRPr sz="180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30705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Eyebrow and title only">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FDF0EE6-10BF-3375-600E-D7D82456A675}"/>
              </a:ext>
            </a:extLst>
          </p:cNvPr>
          <p:cNvGrpSpPr/>
          <p:nvPr userDrawn="1"/>
        </p:nvGrpSpPr>
        <p:grpSpPr>
          <a:xfrm>
            <a:off x="0" y="0"/>
            <a:ext cx="12192000" cy="6858000"/>
            <a:chOff x="0" y="0"/>
            <a:chExt cx="12192000" cy="6858000"/>
          </a:xfrm>
        </p:grpSpPr>
        <p:pic>
          <p:nvPicPr>
            <p:cNvPr id="5" name="Picture 4" descr="A blurry image of a person's hand&#10;&#10;Description automatically generated">
              <a:extLst>
                <a:ext uri="{FF2B5EF4-FFF2-40B4-BE49-F238E27FC236}">
                  <a16:creationId xmlns:a16="http://schemas.microsoft.com/office/drawing/2014/main" id="{5594B1F8-FC13-CF06-C949-7E92A50B1644}"/>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7" name="Rectangle 6">
              <a:extLst>
                <a:ext uri="{FF2B5EF4-FFF2-40B4-BE49-F238E27FC236}">
                  <a16:creationId xmlns:a16="http://schemas.microsoft.com/office/drawing/2014/main" id="{F3218ED4-3869-4937-C6A4-76DB2C1B9A43}"/>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5C45BD7-3F2C-830D-5256-48E37AFC511B}"/>
              </a:ext>
            </a:extLst>
          </p:cNvPr>
          <p:cNvSpPr>
            <a:spLocks noGrp="1"/>
          </p:cNvSpPr>
          <p:nvPr>
            <p:ph type="title"/>
          </p:nvPr>
        </p:nvSpPr>
        <p:spPr>
          <a:xfrm>
            <a:off x="574816" y="510988"/>
            <a:ext cx="11018520" cy="430887"/>
          </a:xfrm>
        </p:spPr>
        <p:txBody>
          <a:bodyPr/>
          <a:lstStyle/>
          <a:p>
            <a:r>
              <a:rPr lang="en-US"/>
              <a:t>Click to edit Master title style</a:t>
            </a:r>
          </a:p>
        </p:txBody>
      </p:sp>
      <p:sp>
        <p:nvSpPr>
          <p:cNvPr id="3" name="Eyebrow placeholder">
            <a:extLst>
              <a:ext uri="{FF2B5EF4-FFF2-40B4-BE49-F238E27FC236}">
                <a16:creationId xmlns:a16="http://schemas.microsoft.com/office/drawing/2014/main" id="{23E98592-EE2D-456F-76E2-F8BED7A0F24B}"/>
              </a:ext>
            </a:extLst>
          </p:cNvPr>
          <p:cNvSpPr>
            <a:spLocks noGrp="1"/>
          </p:cNvSpPr>
          <p:nvPr>
            <p:ph type="body" sz="quarter" idx="10"/>
          </p:nvPr>
        </p:nvSpPr>
        <p:spPr>
          <a:xfrm>
            <a:off x="574816" y="246888"/>
            <a:ext cx="11018838" cy="246221"/>
          </a:xfrm>
        </p:spPr>
        <p:txBody>
          <a:bodyPr/>
          <a:lstStyle>
            <a:lvl1pPr marL="0" indent="0">
              <a:buNone/>
              <a:defRPr sz="1600">
                <a:solidFill>
                  <a:schemeClr val="accent2"/>
                </a:solidFill>
                <a:latin typeface="+mj-lt"/>
              </a:defRPr>
            </a:lvl1pPr>
          </a:lstStyle>
          <a:p>
            <a:pPr lvl="0"/>
            <a:r>
              <a:rPr lang="en-US"/>
              <a:t>Click to edit Master text styles</a:t>
            </a:r>
          </a:p>
        </p:txBody>
      </p:sp>
    </p:spTree>
    <p:extLst>
      <p:ext uri="{BB962C8B-B14F-4D97-AF65-F5344CB8AC3E}">
        <p14:creationId xmlns:p14="http://schemas.microsoft.com/office/powerpoint/2010/main" val="317715987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Half white half gradi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93B630B-98F0-A558-44D6-C08F95FB3C1E}"/>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2" name="Rectangle 1">
            <a:extLst>
              <a:ext uri="{FF2B5EF4-FFF2-40B4-BE49-F238E27FC236}">
                <a16:creationId xmlns:a16="http://schemas.microsoft.com/office/drawing/2014/main" id="{173B2449-29BC-FA3D-8E8C-DCCEE8B99D26}"/>
              </a:ext>
              <a:ext uri="{C183D7F6-B498-43B3-948B-1728B52AA6E4}">
                <adec:decorative xmlns:adec="http://schemas.microsoft.com/office/drawing/2017/decorative" val="1"/>
              </a:ext>
            </a:extLst>
          </p:cNvPr>
          <p:cNvSpPr/>
          <p:nvPr userDrawn="1"/>
        </p:nvSpPr>
        <p:spPr>
          <a:xfrm>
            <a:off x="-5081" y="0"/>
            <a:ext cx="5883367" cy="6775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a:xfrm>
            <a:off x="574816" y="1828801"/>
            <a:ext cx="4599528" cy="4171950"/>
          </a:xfrm>
        </p:spPr>
        <p:txBody>
          <a:bodyPr>
            <a:noAutofit/>
          </a:bodyPr>
          <a:lstStyle>
            <a:lvl1pPr marL="0" indent="0">
              <a:lnSpc>
                <a:spcPct val="100000"/>
              </a:lnSpc>
              <a:spcBef>
                <a:spcPts val="1600"/>
              </a:spcBef>
              <a:buNone/>
              <a:defRPr sz="1600">
                <a:solidFill>
                  <a:schemeClr val="accent2"/>
                </a:solidFill>
                <a:latin typeface="+mj-lt"/>
              </a:defRPr>
            </a:lvl1pPr>
            <a:lvl2pPr marL="0" indent="0">
              <a:lnSpc>
                <a:spcPct val="100000"/>
              </a:lnSpc>
              <a:spcBef>
                <a:spcPts val="900"/>
              </a:spcBef>
              <a:buNone/>
              <a:defRPr sz="1400">
                <a:solidFill>
                  <a:srgbClr val="000000"/>
                </a:solidFill>
              </a:defRPr>
            </a:lvl2pPr>
            <a:lvl3pPr>
              <a:lnSpc>
                <a:spcPct val="100000"/>
              </a:lnSpc>
              <a:defRPr sz="1401">
                <a:solidFill>
                  <a:srgbClr val="000000"/>
                </a:solidFill>
              </a:defRPr>
            </a:lvl3pPr>
            <a:lvl4pPr>
              <a:lnSpc>
                <a:spcPct val="100000"/>
              </a:lnSpc>
              <a:defRPr sz="1200">
                <a:solidFill>
                  <a:srgbClr val="000000"/>
                </a:solidFill>
              </a:defRPr>
            </a:lvl4pPr>
            <a:lvl5pPr>
              <a:lnSpc>
                <a:spcPct val="100000"/>
              </a:lnSpc>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 uri="{C183D7F6-B498-43B3-948B-1728B52AA6E4}">
                <adec:decorative xmlns:adec="http://schemas.microsoft.com/office/drawing/2017/decorative" val="1"/>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0B9A94C-F8F8-2A22-B125-7808DDC912F3}"/>
              </a:ext>
            </a:extLst>
          </p:cNvPr>
          <p:cNvSpPr>
            <a:spLocks noGrp="1"/>
          </p:cNvSpPr>
          <p:nvPr>
            <p:ph type="title"/>
          </p:nvPr>
        </p:nvSpPr>
        <p:spPr>
          <a:xfrm>
            <a:off x="574816" y="510988"/>
            <a:ext cx="4744670" cy="430887"/>
          </a:xfrm>
        </p:spPr>
        <p:txBody>
          <a:bodyPr/>
          <a:lstStyle/>
          <a:p>
            <a:r>
              <a:rPr lang="en-US"/>
              <a:t>Click to edit Master title style</a:t>
            </a:r>
          </a:p>
        </p:txBody>
      </p:sp>
    </p:spTree>
    <p:extLst>
      <p:ext uri="{BB962C8B-B14F-4D97-AF65-F5344CB8AC3E}">
        <p14:creationId xmlns:p14="http://schemas.microsoft.com/office/powerpoint/2010/main" val="21041291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subtitle_3 column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00190E-43BB-0C9D-C061-90205AC4D8FB}"/>
              </a:ext>
            </a:extLst>
          </p:cNvPr>
          <p:cNvSpPr/>
          <p:nvPr userDrawn="1"/>
        </p:nvSpPr>
        <p:spPr bwMode="auto">
          <a:xfrm flipH="1">
            <a:off x="0" y="2017713"/>
            <a:ext cx="12191998" cy="1195844"/>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E206F1FC-BE5B-37F2-4B9E-93172B956C4B}"/>
              </a:ext>
            </a:extLst>
          </p:cNvPr>
          <p:cNvSpPr>
            <a:spLocks noGrp="1"/>
          </p:cNvSpPr>
          <p:nvPr>
            <p:ph type="body" sz="quarter" idx="10"/>
          </p:nvPr>
        </p:nvSpPr>
        <p:spPr>
          <a:xfrm>
            <a:off x="584200" y="1128911"/>
            <a:ext cx="11022013" cy="307777"/>
          </a:xfrm>
        </p:spPr>
        <p:txBody>
          <a:bodyPr/>
          <a:lstStyle>
            <a:lvl1pPr marL="0" indent="0">
              <a:buNone/>
              <a:defRPr kumimoji="0" lang="en-US" sz="2000" b="0" i="0" u="none" strike="noStrike" kern="1200" cap="none" spc="0" normalizeH="0" baseline="0" dirty="0" smtClean="0">
                <a:ln>
                  <a:noFill/>
                </a:ln>
                <a:gradFill>
                  <a:gsLst>
                    <a:gs pos="0">
                      <a:schemeClr val="accent1"/>
                    </a:gs>
                    <a:gs pos="100000">
                      <a:schemeClr val="accent6">
                        <a:lumMod val="50000"/>
                      </a:schemeClr>
                    </a:gs>
                  </a:gsLst>
                  <a:lin ang="0" scaled="1"/>
                </a:gradFill>
                <a:effectLst/>
                <a:uLnTx/>
                <a:uFillTx/>
                <a:latin typeface="+mj-lt"/>
                <a:ea typeface="+mn-ea"/>
                <a:cs typeface="Segoe UI" pitchFamily="34" charset="0"/>
              </a:defRPr>
            </a:lvl1pPr>
          </a:lstStyle>
          <a:p>
            <a:pPr marL="0" marR="0" lvl="0" algn="l" defTabSz="932472" rtl="0" eaLnBrk="1" fontAlgn="base" latinLnBrk="0" hangingPunct="1">
              <a:lnSpc>
                <a:spcPct val="100000"/>
              </a:lnSpc>
              <a:spcBef>
                <a:spcPts val="0"/>
              </a:spcBef>
              <a:spcAft>
                <a:spcPts val="1200"/>
              </a:spcAft>
              <a:buClrTx/>
              <a:buSzTx/>
              <a:buFontTx/>
              <a:buNone/>
              <a:tabLst/>
              <a:defRPr/>
            </a:pPr>
            <a:r>
              <a:rPr lang="en-US"/>
              <a:t>Click to edit Master text styles</a:t>
            </a:r>
          </a:p>
        </p:txBody>
      </p:sp>
      <p:sp>
        <p:nvSpPr>
          <p:cNvPr id="3" name="Text Placeholder 16">
            <a:extLst>
              <a:ext uri="{FF2B5EF4-FFF2-40B4-BE49-F238E27FC236}">
                <a16:creationId xmlns:a16="http://schemas.microsoft.com/office/drawing/2014/main" id="{933B1F86-286E-04D1-7811-11B64D405F76}"/>
              </a:ext>
            </a:extLst>
          </p:cNvPr>
          <p:cNvSpPr>
            <a:spLocks noGrp="1"/>
          </p:cNvSpPr>
          <p:nvPr>
            <p:ph type="body" sz="quarter" idx="11"/>
          </p:nvPr>
        </p:nvSpPr>
        <p:spPr>
          <a:xfrm>
            <a:off x="584201" y="2547452"/>
            <a:ext cx="3481388" cy="307777"/>
          </a:xfrm>
        </p:spPr>
        <p:txBody>
          <a:bodyPr/>
          <a:lstStyle>
            <a:lvl1pPr marL="0" indent="0" algn="l" defTabSz="914400" rtl="0" eaLnBrk="1" fontAlgn="base" latinLnBrk="0" hangingPunct="1">
              <a:spcBef>
                <a:spcPct val="0"/>
              </a:spcBef>
              <a:spcAft>
                <a:spcPct val="0"/>
              </a:spcAft>
              <a:buNone/>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indent="0" algn="r">
              <a:buNone/>
              <a:defRPr sz="1400">
                <a:solidFill>
                  <a:schemeClr val="accent1"/>
                </a:solidFill>
                <a:latin typeface="+mj-lt"/>
              </a:defRPr>
            </a:lvl2pPr>
          </a:lstStyle>
          <a:p>
            <a:pPr marL="0" marR="0" lvl="0" indent="0" algn="l" defTabSz="932472" rtl="0" eaLnBrk="1" fontAlgn="base" latinLnBrk="0" hangingPunct="1">
              <a:lnSpc>
                <a:spcPct val="100000"/>
              </a:lnSpc>
              <a:spcBef>
                <a:spcPts val="0"/>
              </a:spcBef>
              <a:spcAft>
                <a:spcPts val="1200"/>
              </a:spcAft>
              <a:buClrTx/>
              <a:buSzTx/>
              <a:buFontTx/>
              <a:buNone/>
              <a:tabLst/>
              <a:defRPr/>
            </a:pPr>
            <a:r>
              <a:rPr lang="en-US"/>
              <a:t>Click to edit Master text styles</a:t>
            </a:r>
          </a:p>
        </p:txBody>
      </p:sp>
      <p:sp>
        <p:nvSpPr>
          <p:cNvPr id="5" name="Text Placeholder 16">
            <a:extLst>
              <a:ext uri="{FF2B5EF4-FFF2-40B4-BE49-F238E27FC236}">
                <a16:creationId xmlns:a16="http://schemas.microsoft.com/office/drawing/2014/main" id="{5F8ABD0C-68FD-0E0E-D811-A4839E74D500}"/>
              </a:ext>
            </a:extLst>
          </p:cNvPr>
          <p:cNvSpPr>
            <a:spLocks noGrp="1"/>
          </p:cNvSpPr>
          <p:nvPr>
            <p:ph type="body" sz="quarter" idx="12"/>
          </p:nvPr>
        </p:nvSpPr>
        <p:spPr>
          <a:xfrm>
            <a:off x="4354513" y="2547452"/>
            <a:ext cx="3481388" cy="307777"/>
          </a:xfrm>
        </p:spPr>
        <p:txBody>
          <a:bodyPr/>
          <a:lstStyle>
            <a:lvl1pPr marL="0" indent="0" algn="l" defTabSz="914400" rtl="0" eaLnBrk="1" fontAlgn="base" latinLnBrk="0" hangingPunct="1">
              <a:spcBef>
                <a:spcPct val="0"/>
              </a:spcBef>
              <a:spcAft>
                <a:spcPct val="0"/>
              </a:spcAft>
              <a:buNone/>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indent="0" algn="r">
              <a:buNone/>
              <a:defRPr sz="1400">
                <a:solidFill>
                  <a:schemeClr val="accent1"/>
                </a:solidFill>
                <a:latin typeface="+mj-lt"/>
              </a:defRPr>
            </a:lvl2pPr>
          </a:lstStyle>
          <a:p>
            <a:pPr marL="0" marR="0" lvl="0" indent="0" algn="l" defTabSz="932472" rtl="0" eaLnBrk="1" fontAlgn="base" latinLnBrk="0" hangingPunct="1">
              <a:lnSpc>
                <a:spcPct val="100000"/>
              </a:lnSpc>
              <a:spcBef>
                <a:spcPts val="0"/>
              </a:spcBef>
              <a:spcAft>
                <a:spcPts val="1200"/>
              </a:spcAft>
              <a:buClrTx/>
              <a:buSzTx/>
              <a:buFontTx/>
              <a:buNone/>
              <a:tabLst/>
              <a:defRPr/>
            </a:pPr>
            <a:r>
              <a:rPr lang="en-US"/>
              <a:t>Click to edit Master text styles</a:t>
            </a:r>
          </a:p>
        </p:txBody>
      </p:sp>
      <p:sp>
        <p:nvSpPr>
          <p:cNvPr id="6" name="Text Placeholder 16">
            <a:extLst>
              <a:ext uri="{FF2B5EF4-FFF2-40B4-BE49-F238E27FC236}">
                <a16:creationId xmlns:a16="http://schemas.microsoft.com/office/drawing/2014/main" id="{D43C227D-0E44-0433-0062-BEFE01F43A5D}"/>
              </a:ext>
            </a:extLst>
          </p:cNvPr>
          <p:cNvSpPr>
            <a:spLocks noGrp="1"/>
          </p:cNvSpPr>
          <p:nvPr>
            <p:ph type="body" sz="quarter" idx="13"/>
          </p:nvPr>
        </p:nvSpPr>
        <p:spPr>
          <a:xfrm>
            <a:off x="8124825" y="2547452"/>
            <a:ext cx="3481388" cy="307777"/>
          </a:xfrm>
        </p:spPr>
        <p:txBody>
          <a:bodyPr/>
          <a:lstStyle>
            <a:lvl1pPr marL="0" indent="0" algn="l" defTabSz="914400" rtl="0" eaLnBrk="1" fontAlgn="base" latinLnBrk="0" hangingPunct="1">
              <a:spcBef>
                <a:spcPct val="0"/>
              </a:spcBef>
              <a:spcAft>
                <a:spcPct val="0"/>
              </a:spcAft>
              <a:buNone/>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indent="0" algn="r">
              <a:buNone/>
              <a:defRPr sz="1400">
                <a:solidFill>
                  <a:schemeClr val="accent1"/>
                </a:solidFill>
                <a:latin typeface="+mj-lt"/>
              </a:defRPr>
            </a:lvl2pPr>
          </a:lstStyle>
          <a:p>
            <a:pPr marL="0" marR="0" lvl="0" indent="0" algn="l" defTabSz="932472" rtl="0" eaLnBrk="1" fontAlgn="base" latinLnBrk="0" hangingPunct="1">
              <a:lnSpc>
                <a:spcPct val="100000"/>
              </a:lnSpc>
              <a:spcBef>
                <a:spcPts val="0"/>
              </a:spcBef>
              <a:spcAft>
                <a:spcPts val="1200"/>
              </a:spcAft>
              <a:buClrTx/>
              <a:buSzTx/>
              <a:buFontTx/>
              <a:buNone/>
              <a:tabLst/>
              <a:defRPr/>
            </a:pPr>
            <a:r>
              <a:rPr lang="en-US"/>
              <a:t>Click to edit Master text styles</a:t>
            </a:r>
          </a:p>
        </p:txBody>
      </p:sp>
      <p:sp>
        <p:nvSpPr>
          <p:cNvPr id="7" name="Text Placeholder 16">
            <a:extLst>
              <a:ext uri="{FF2B5EF4-FFF2-40B4-BE49-F238E27FC236}">
                <a16:creationId xmlns:a16="http://schemas.microsoft.com/office/drawing/2014/main" id="{70942E33-91E7-CF9F-1810-C985B30F8390}"/>
              </a:ext>
            </a:extLst>
          </p:cNvPr>
          <p:cNvSpPr>
            <a:spLocks noGrp="1"/>
          </p:cNvSpPr>
          <p:nvPr>
            <p:ph type="body" sz="quarter" idx="14"/>
          </p:nvPr>
        </p:nvSpPr>
        <p:spPr>
          <a:xfrm>
            <a:off x="584201" y="3429000"/>
            <a:ext cx="3481388" cy="215444"/>
          </a:xfrm>
        </p:spPr>
        <p:txBody>
          <a:bodyPr/>
          <a:lstStyle>
            <a:lvl1pPr marL="0" indent="0" algn="l" defTabSz="914400" rtl="0" eaLnBrk="1" fontAlgn="base" latinLnBrk="0" hangingPunct="1">
              <a:spcBef>
                <a:spcPct val="0"/>
              </a:spcBef>
              <a:spcAft>
                <a:spcPts val="6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8" name="Text Placeholder 16">
            <a:extLst>
              <a:ext uri="{FF2B5EF4-FFF2-40B4-BE49-F238E27FC236}">
                <a16:creationId xmlns:a16="http://schemas.microsoft.com/office/drawing/2014/main" id="{8774F70F-0F61-2AB1-4AB4-0B0115849469}"/>
              </a:ext>
            </a:extLst>
          </p:cNvPr>
          <p:cNvSpPr>
            <a:spLocks noGrp="1"/>
          </p:cNvSpPr>
          <p:nvPr>
            <p:ph type="body" sz="quarter" idx="15"/>
          </p:nvPr>
        </p:nvSpPr>
        <p:spPr>
          <a:xfrm>
            <a:off x="4354513" y="3429000"/>
            <a:ext cx="3481388" cy="215444"/>
          </a:xfrm>
        </p:spPr>
        <p:txBody>
          <a:bodyPr/>
          <a:lstStyle>
            <a:lvl1pPr marL="0" indent="0" algn="l" defTabSz="914400" rtl="0" eaLnBrk="1" fontAlgn="base" latinLnBrk="0" hangingPunct="1">
              <a:spcBef>
                <a:spcPct val="0"/>
              </a:spcBef>
              <a:spcAft>
                <a:spcPts val="6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9" name="Text Placeholder 16">
            <a:extLst>
              <a:ext uri="{FF2B5EF4-FFF2-40B4-BE49-F238E27FC236}">
                <a16:creationId xmlns:a16="http://schemas.microsoft.com/office/drawing/2014/main" id="{D9549F60-B8C4-A2B3-5D69-50D0FF28E3E6}"/>
              </a:ext>
            </a:extLst>
          </p:cNvPr>
          <p:cNvSpPr>
            <a:spLocks noGrp="1"/>
          </p:cNvSpPr>
          <p:nvPr>
            <p:ph type="body" sz="quarter" idx="16"/>
          </p:nvPr>
        </p:nvSpPr>
        <p:spPr>
          <a:xfrm>
            <a:off x="8124825" y="3429000"/>
            <a:ext cx="3481388" cy="215444"/>
          </a:xfrm>
        </p:spPr>
        <p:txBody>
          <a:bodyPr/>
          <a:lstStyle>
            <a:lvl1pPr marL="0" indent="0" algn="l" defTabSz="914400" rtl="0" eaLnBrk="1" fontAlgn="base" latinLnBrk="0" hangingPunct="1">
              <a:spcBef>
                <a:spcPct val="0"/>
              </a:spcBef>
              <a:spcAft>
                <a:spcPts val="6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11" name="Rectangle 10">
            <a:extLst>
              <a:ext uri="{FF2B5EF4-FFF2-40B4-BE49-F238E27FC236}">
                <a16:creationId xmlns:a16="http://schemas.microsoft.com/office/drawing/2014/main" id="{D2263649-E690-4294-0336-A20C310809C2}"/>
              </a:ext>
            </a:extLst>
          </p:cNvPr>
          <p:cNvSpPr/>
          <p:nvPr userDrawn="1"/>
        </p:nvSpPr>
        <p:spPr bwMode="auto">
          <a:xfrm>
            <a:off x="-1" y="1978819"/>
            <a:ext cx="12188952" cy="77787"/>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DAEF5754-E108-1814-95F3-9639B1FB2F4C}"/>
              </a:ext>
            </a:extLst>
          </p:cNvPr>
          <p:cNvCxnSpPr>
            <a:cxnSpLocks/>
          </p:cNvCxnSpPr>
          <p:nvPr userDrawn="1"/>
        </p:nvCxnSpPr>
        <p:spPr>
          <a:xfrm>
            <a:off x="4217353" y="2400299"/>
            <a:ext cx="0" cy="813257"/>
          </a:xfrm>
          <a:prstGeom prst="line">
            <a:avLst/>
          </a:prstGeom>
          <a:ln w="127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9A5057-DF49-6949-2271-2D254687E4A9}"/>
              </a:ext>
            </a:extLst>
          </p:cNvPr>
          <p:cNvCxnSpPr>
            <a:cxnSpLocks/>
          </p:cNvCxnSpPr>
          <p:nvPr userDrawn="1"/>
        </p:nvCxnSpPr>
        <p:spPr>
          <a:xfrm>
            <a:off x="7987665" y="2400299"/>
            <a:ext cx="0" cy="813257"/>
          </a:xfrm>
          <a:prstGeom prst="line">
            <a:avLst/>
          </a:prstGeom>
          <a:ln w="12700">
            <a:solidFill>
              <a:schemeClr val="bg1">
                <a:lumMod val="9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3236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A close-up of a ribbon&#10;&#10;Description automatically generated">
            <a:extLst>
              <a:ext uri="{FF2B5EF4-FFF2-40B4-BE49-F238E27FC236}">
                <a16:creationId xmlns:a16="http://schemas.microsoft.com/office/drawing/2014/main" id="{3DFB8910-004E-5257-D4F0-2E102B05E2EA}"/>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50721EC1-7566-DFFB-C03A-C7A44D51FCFF}"/>
              </a:ext>
            </a:extLst>
          </p:cNvPr>
          <p:cNvSpPr/>
          <p:nvPr userDrawn="1"/>
        </p:nvSpPr>
        <p:spPr bwMode="auto">
          <a:xfrm>
            <a:off x="0" y="4956629"/>
            <a:ext cx="12192000" cy="1901371"/>
          </a:xfrm>
          <a:prstGeom prst="rect">
            <a:avLst/>
          </a:prstGeom>
          <a:gradFill flip="none" rotWithShape="1">
            <a:gsLst>
              <a:gs pos="26000">
                <a:schemeClr val="bg1">
                  <a:alpha val="0"/>
                </a:schemeClr>
              </a:gs>
              <a:gs pos="70000">
                <a:schemeClr val="bg1">
                  <a:alpha val="6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4893ABC-107F-B31B-E972-89AFC69CADE6}"/>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30">
            <a:extLst>
              <a:ext uri="{FF2B5EF4-FFF2-40B4-BE49-F238E27FC236}">
                <a16:creationId xmlns:a16="http://schemas.microsoft.com/office/drawing/2014/main" id="{84B0C639-5BCA-0F37-5E23-B3B0DB2F85DC}"/>
              </a:ext>
              <a:ext uri="{C183D7F6-B498-43B3-948B-1728B52AA6E4}">
                <adec:decorative xmlns:adec="http://schemas.microsoft.com/office/drawing/2017/decorative" val="1"/>
              </a:ext>
            </a:extLst>
          </p:cNvPr>
          <p:cNvSpPr/>
          <p:nvPr userDrawn="1"/>
        </p:nvSpPr>
        <p:spPr bwMode="auto">
          <a:xfrm>
            <a:off x="333829" y="1083365"/>
            <a:ext cx="11575142" cy="4741400"/>
          </a:xfrm>
          <a:prstGeom prst="roundRect">
            <a:avLst>
              <a:gd name="adj" fmla="val 3266"/>
            </a:avLst>
          </a:prstGeom>
          <a:solidFill>
            <a:schemeClr val="bg1">
              <a:alpha val="53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400">
              <a:lnSpc>
                <a:spcPct val="90000"/>
              </a:lnSpc>
              <a:spcBef>
                <a:spcPts val="600"/>
              </a:spcBef>
              <a:spcAft>
                <a:spcPts val="600"/>
              </a:spcAft>
              <a:buClr>
                <a:srgbClr val="243A5E"/>
              </a:buClr>
              <a:buSzPct val="110000"/>
            </a:pPr>
            <a:endParaRPr lang="en-US" sz="1200">
              <a:solidFill>
                <a:srgbClr val="000000"/>
              </a:solidFill>
              <a:latin typeface="Segoe UI" panose="020B0502040204020203"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1789348"/>
            <a:ext cx="2631320" cy="430887"/>
          </a:xfrm>
        </p:spPr>
        <p:txBody>
          <a:bodyPr anchor="t"/>
          <a:lstStyle>
            <a:lvl1pPr>
              <a:defRPr sz="2800" b="1" i="0">
                <a:solidFill>
                  <a:schemeClr val="accent2"/>
                </a:solidFill>
                <a:latin typeface="+mj-lt"/>
                <a:cs typeface="Segoe UI Semibold" panose="020B0502040204020203" pitchFamily="34" charset="0"/>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593054" y="1789348"/>
            <a:ext cx="8016334" cy="3858416"/>
          </a:xfrm>
        </p:spPr>
        <p:txBody>
          <a:bodyPr numCol="2" anchor="t"/>
          <a:lstStyle>
            <a:lvl1pPr marL="231775" indent="-231775">
              <a:spcBef>
                <a:spcPts val="600"/>
              </a:spcBef>
              <a:spcAft>
                <a:spcPts val="600"/>
              </a:spcAft>
              <a:buFont typeface="Wingdings" panose="05000000000000000000" pitchFamily="2" charset="2"/>
              <a:buChar char=""/>
              <a:defRPr>
                <a:solidFill>
                  <a:schemeClr val="tx1"/>
                </a:solidFill>
                <a:latin typeface="+mn-lt"/>
              </a:defRPr>
            </a:lvl1pPr>
          </a:lstStyle>
          <a:p>
            <a:pPr lvl="0"/>
            <a:r>
              <a:rPr lang="en-US"/>
              <a:t>Click to edit Master text styles</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593054" y="1498836"/>
            <a:ext cx="8016334"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1498836"/>
            <a:ext cx="2631320"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76787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7" name="Picture 6" descr="A close up of a glass object&#10;&#10;Description automatically generated">
            <a:extLst>
              <a:ext uri="{FF2B5EF4-FFF2-40B4-BE49-F238E27FC236}">
                <a16:creationId xmlns:a16="http://schemas.microsoft.com/office/drawing/2014/main" id="{202B506A-483A-ADB6-D6D1-C736D738F1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Freeform: Shape 4">
            <a:extLst>
              <a:ext uri="{FF2B5EF4-FFF2-40B4-BE49-F238E27FC236}">
                <a16:creationId xmlns:a16="http://schemas.microsoft.com/office/drawing/2014/main" id="{DEBD55BF-62EF-ED92-3650-C400F8B9569D}"/>
              </a:ext>
            </a:extLst>
          </p:cNvPr>
          <p:cNvSpPr/>
          <p:nvPr userDrawn="1"/>
        </p:nvSpPr>
        <p:spPr bwMode="auto">
          <a:xfrm>
            <a:off x="0" y="2006600"/>
            <a:ext cx="7977243" cy="2844800"/>
          </a:xfrm>
          <a:custGeom>
            <a:avLst/>
            <a:gdLst>
              <a:gd name="connsiteX0" fmla="*/ 0 w 7977243"/>
              <a:gd name="connsiteY0" fmla="*/ 0 h 2844800"/>
              <a:gd name="connsiteX1" fmla="*/ 6554843 w 7977243"/>
              <a:gd name="connsiteY1" fmla="*/ 0 h 2844800"/>
              <a:gd name="connsiteX2" fmla="*/ 7977243 w 7977243"/>
              <a:gd name="connsiteY2" fmla="*/ 1422400 h 2844800"/>
              <a:gd name="connsiteX3" fmla="*/ 6554843 w 7977243"/>
              <a:gd name="connsiteY3" fmla="*/ 2844800 h 2844800"/>
              <a:gd name="connsiteX4" fmla="*/ 0 w 7977243"/>
              <a:gd name="connsiteY4" fmla="*/ 2844800 h 284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7243" h="2844800">
                <a:moveTo>
                  <a:pt x="0" y="0"/>
                </a:moveTo>
                <a:lnTo>
                  <a:pt x="6554843" y="0"/>
                </a:lnTo>
                <a:cubicBezTo>
                  <a:pt x="7340413" y="0"/>
                  <a:pt x="7977243" y="636830"/>
                  <a:pt x="7977243" y="1422400"/>
                </a:cubicBezTo>
                <a:cubicBezTo>
                  <a:pt x="7977243" y="2207970"/>
                  <a:pt x="7340413" y="2844800"/>
                  <a:pt x="6554843" y="2844800"/>
                </a:cubicBezTo>
                <a:lnTo>
                  <a:pt x="0" y="2844800"/>
                </a:lnTo>
                <a:close/>
              </a:path>
            </a:pathLst>
          </a:custGeom>
          <a:gradFill flip="none" rotWithShape="1">
            <a:gsLst>
              <a:gs pos="89000">
                <a:schemeClr val="bg1">
                  <a:alpha val="69000"/>
                </a:schemeClr>
              </a:gs>
              <a:gs pos="100000">
                <a:schemeClr val="bg1">
                  <a:alpha val="92000"/>
                </a:schemeClr>
              </a:gs>
            </a:gsLst>
            <a:path path="rect">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err="1"/>
          </a:p>
        </p:txBody>
      </p:sp>
      <p:sp>
        <p:nvSpPr>
          <p:cNvPr id="2" name="Title 1"/>
          <p:cNvSpPr>
            <a:spLocks noGrp="1"/>
          </p:cNvSpPr>
          <p:nvPr>
            <p:ph type="title" hasCustomPrompt="1"/>
          </p:nvPr>
        </p:nvSpPr>
        <p:spPr>
          <a:xfrm>
            <a:off x="1248938" y="3182778"/>
            <a:ext cx="5229922" cy="492443"/>
          </a:xfrm>
        </p:spPr>
        <p:txBody>
          <a:bodyPr wrap="square" rIns="0" anchor="ctr" anchorCtr="0">
            <a:spAutoFit/>
          </a:bodyPr>
          <a:lstStyle>
            <a:lvl1pPr>
              <a:lnSpc>
                <a:spcPct val="100000"/>
              </a:lnSpc>
              <a:defRPr sz="3200" b="0" spc="-49" baseline="0">
                <a:solidFill>
                  <a:srgbClr val="000000"/>
                </a:solidFill>
                <a:latin typeface="+mj-lt"/>
                <a:cs typeface="Segoe UI Semilight" panose="020B0402040204020203" pitchFamily="34" charset="0"/>
              </a:defRPr>
            </a:lvl1pPr>
          </a:lstStyle>
          <a:p>
            <a:r>
              <a:rPr lang="en-US"/>
              <a:t>Divider slide</a:t>
            </a:r>
          </a:p>
        </p:txBody>
      </p:sp>
    </p:spTree>
    <p:extLst>
      <p:ext uri="{BB962C8B-B14F-4D97-AF65-F5344CB8AC3E}">
        <p14:creationId xmlns:p14="http://schemas.microsoft.com/office/powerpoint/2010/main" val="11679769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5" name="Picture 4" descr="A close-up of a ribbon&#10;&#10;Description automatically generated">
            <a:extLst>
              <a:ext uri="{FF2B5EF4-FFF2-40B4-BE49-F238E27FC236}">
                <a16:creationId xmlns:a16="http://schemas.microsoft.com/office/drawing/2014/main" id="{0C8AED29-A2C9-D869-28FB-33C34244EB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5540029" cy="685800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60363" y="509156"/>
            <a:ext cx="5803901"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956299" y="1435497"/>
            <a:ext cx="5803901" cy="1268296"/>
          </a:xfrm>
        </p:spPr>
        <p:txBody>
          <a:bodyPr/>
          <a:lstStyle>
            <a:lvl1pPr>
              <a:defRPr sz="2000">
                <a:solidFill>
                  <a:srgbClr val="000000"/>
                </a:solidFill>
                <a:latin typeface="+mn-lt"/>
              </a:defRPr>
            </a:lvl1pPr>
            <a:lvl2pPr>
              <a:defRPr sz="1600">
                <a:solidFill>
                  <a:srgbClr val="000000"/>
                </a:solidFill>
              </a:defRPr>
            </a:lvl2pPr>
            <a:lvl3pPr>
              <a:defRPr sz="1401">
                <a:solidFill>
                  <a:srgbClr val="000000"/>
                </a:solidFill>
              </a:defRPr>
            </a:lvl3pPr>
            <a:lvl4pPr>
              <a:defRPr sz="1200">
                <a:solidFill>
                  <a:srgbClr val="000000"/>
                </a:solidFill>
              </a:defRPr>
            </a:lvl4pPr>
            <a:lvl5pPr>
              <a:defRPr sz="1001">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4321A61E-DF9E-F052-06B1-83ADA07FFD3F}"/>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80327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Blank - Light Gradi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2BE4959-8B8A-5668-037F-2CE442D0C6F9}"/>
              </a:ext>
            </a:extLst>
          </p:cNvPr>
          <p:cNvGrpSpPr/>
          <p:nvPr userDrawn="1"/>
        </p:nvGrpSpPr>
        <p:grpSpPr>
          <a:xfrm>
            <a:off x="0" y="0"/>
            <a:ext cx="12192000" cy="6858000"/>
            <a:chOff x="0" y="0"/>
            <a:chExt cx="12192000" cy="6858000"/>
          </a:xfrm>
        </p:grpSpPr>
        <p:pic>
          <p:nvPicPr>
            <p:cNvPr id="5" name="Picture 4" descr="A blurry image of a person's hand&#10;&#10;Description automatically generated">
              <a:extLst>
                <a:ext uri="{FF2B5EF4-FFF2-40B4-BE49-F238E27FC236}">
                  <a16:creationId xmlns:a16="http://schemas.microsoft.com/office/drawing/2014/main" id="{B6E87EDE-55AC-C76A-FD29-7FBED87EC4B6}"/>
                </a:ext>
              </a:extLst>
            </p:cNvPr>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artisticBlur radius="75"/>
                      </a14:imgEffect>
                    </a14:imgLayer>
                  </a14:imgProps>
                </a:ext>
                <a:ext uri="{28A0092B-C50C-407E-A947-70E740481C1C}">
                  <a14:useLocalDpi xmlns:a14="http://schemas.microsoft.com/office/drawing/2010/main"/>
                </a:ext>
              </a:extLst>
            </a:blip>
            <a:srcRect t="2407"/>
            <a:stretch/>
          </p:blipFill>
          <p:spPr>
            <a:xfrm>
              <a:off x="0" y="0"/>
              <a:ext cx="12192000" cy="6692900"/>
            </a:xfrm>
            <a:prstGeom prst="rect">
              <a:avLst/>
            </a:prstGeom>
          </p:spPr>
        </p:pic>
        <p:sp>
          <p:nvSpPr>
            <p:cNvPr id="6" name="Rectangle 5">
              <a:extLst>
                <a:ext uri="{FF2B5EF4-FFF2-40B4-BE49-F238E27FC236}">
                  <a16:creationId xmlns:a16="http://schemas.microsoft.com/office/drawing/2014/main" id="{54DEE6F0-A9E7-CEED-B56D-4E683D1A3A79}"/>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Rounded Corners 7">
            <a:extLst>
              <a:ext uri="{FF2B5EF4-FFF2-40B4-BE49-F238E27FC236}">
                <a16:creationId xmlns:a16="http://schemas.microsoft.com/office/drawing/2014/main" id="{01D837CC-ED4F-F7ED-36AD-7DD4F32E2ADB}"/>
              </a:ext>
              <a:ext uri="{C183D7F6-B498-43B3-948B-1728B52AA6E4}">
                <adec:decorative xmlns:adec="http://schemas.microsoft.com/office/drawing/2017/decorative" val="1"/>
              </a:ext>
            </a:extLst>
          </p:cNvPr>
          <p:cNvSpPr>
            <a:spLocks/>
          </p:cNvSpPr>
          <p:nvPr userDrawn="1"/>
        </p:nvSpPr>
        <p:spPr bwMode="auto">
          <a:xfrm>
            <a:off x="1295399" y="579438"/>
            <a:ext cx="9601201" cy="5689600"/>
          </a:xfrm>
          <a:prstGeom prst="roundRect">
            <a:avLst>
              <a:gd name="adj" fmla="val 2471"/>
            </a:avLst>
          </a:prstGeom>
          <a:solidFill>
            <a:schemeClr val="bg1">
              <a:alpha val="53000"/>
            </a:schemeClr>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400">
              <a:lnSpc>
                <a:spcPct val="90000"/>
              </a:lnSpc>
              <a:spcBef>
                <a:spcPts val="600"/>
              </a:spcBef>
              <a:spcAft>
                <a:spcPts val="600"/>
              </a:spcAft>
              <a:buClr>
                <a:srgbClr val="243A5E"/>
              </a:buClr>
              <a:buSzPct val="110000"/>
            </a:pPr>
            <a:endParaRPr lang="en-US" sz="1200">
              <a:solidFill>
                <a:srgbClr val="000000"/>
              </a:solidFill>
              <a:latin typeface="Segoe UI" panose="020B0502040204020203" pitchFamily="34" charset="0"/>
              <a:cs typeface="Segoe UI Semibold" panose="020B0702040204020203" pitchFamily="34" charset="0"/>
            </a:endParaRPr>
          </a:p>
        </p:txBody>
      </p:sp>
    </p:spTree>
    <p:extLst>
      <p:ext uri="{BB962C8B-B14F-4D97-AF65-F5344CB8AC3E}">
        <p14:creationId xmlns:p14="http://schemas.microsoft.com/office/powerpoint/2010/main" val="717454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extLst>
    <p:ext uri="{DCECCB84-F9BA-43D5-87BE-67443E8EF086}">
      <p15:sldGuideLst xmlns:p15="http://schemas.microsoft.com/office/powerpoint/2012/main"/>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Ribbon full page">
    <p:spTree>
      <p:nvGrpSpPr>
        <p:cNvPr id="1" name=""/>
        <p:cNvGrpSpPr/>
        <p:nvPr/>
      </p:nvGrpSpPr>
      <p:grpSpPr>
        <a:xfrm>
          <a:off x="0" y="0"/>
          <a:ext cx="0" cy="0"/>
          <a:chOff x="0" y="0"/>
          <a:chExt cx="0" cy="0"/>
        </a:xfrm>
      </p:grpSpPr>
      <p:pic>
        <p:nvPicPr>
          <p:cNvPr id="5" name="Picture 4" descr="A close-up of a ribbon&#10;&#10;Description automatically generated">
            <a:extLst>
              <a:ext uri="{FF2B5EF4-FFF2-40B4-BE49-F238E27FC236}">
                <a16:creationId xmlns:a16="http://schemas.microsoft.com/office/drawing/2014/main" id="{AC871D7A-C89B-F090-4E20-507E04C5B408}"/>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7DA21B3-4424-4158-4F74-C7F196263C20}"/>
              </a:ext>
            </a:extLst>
          </p:cNvPr>
          <p:cNvSpPr/>
          <p:nvPr userDrawn="1"/>
        </p:nvSpPr>
        <p:spPr bwMode="auto">
          <a:xfrm>
            <a:off x="0" y="4956629"/>
            <a:ext cx="12192000" cy="1901371"/>
          </a:xfrm>
          <a:prstGeom prst="rect">
            <a:avLst/>
          </a:prstGeom>
          <a:gradFill flip="none" rotWithShape="1">
            <a:gsLst>
              <a:gs pos="26000">
                <a:schemeClr val="bg1">
                  <a:alpha val="0"/>
                </a:schemeClr>
              </a:gs>
              <a:gs pos="70000">
                <a:schemeClr val="bg1">
                  <a:alpha val="6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86E5E574-4E42-141C-4AB8-1E2942A7E153}"/>
              </a:ext>
            </a:extLst>
          </p:cNvPr>
          <p:cNvSpPr/>
          <p:nvPr userDrawn="1"/>
        </p:nvSpPr>
        <p:spPr>
          <a:xfrm>
            <a:off x="0" y="6692900"/>
            <a:ext cx="12192000" cy="165100"/>
          </a:xfrm>
          <a:prstGeom prst="rect">
            <a:avLst/>
          </a:prstGeom>
          <a:gradFill flip="none" rotWithShape="1">
            <a:gsLst>
              <a:gs pos="20000">
                <a:srgbClr val="8661C5"/>
              </a:gs>
              <a:gs pos="100000">
                <a:srgbClr val="C03BC4"/>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CBD6267-AAA4-722E-4EC2-FA9E067F554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025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1"/>
            <a:ext cx="5090459" cy="1107996"/>
          </a:xfrm>
        </p:spPr>
        <p:txBody>
          <a:bodyPr wrap="square" lIns="0" tIns="0" rIns="0" bIns="0" anchor="b" anchorCtr="0">
            <a:spAutoFit/>
          </a:bodyPr>
          <a:lstStyle>
            <a:lvl1pPr>
              <a:defRPr lang="en-US" sz="3600" b="0" kern="1200" cap="none" spc="-50" baseline="0" dirty="0">
                <a:ln w="3175">
                  <a:noFill/>
                </a:ln>
                <a:gradFill flip="none" rotWithShape="1">
                  <a:gsLst>
                    <a:gs pos="50000">
                      <a:srgbClr val="8661C5"/>
                    </a:gs>
                    <a:gs pos="0">
                      <a:srgbClr val="3E76D4"/>
                    </a:gs>
                    <a:gs pos="100000">
                      <a:srgbClr val="C73ECC"/>
                    </a:gs>
                  </a:gsLst>
                  <a:lin ang="2700000" scaled="1"/>
                  <a:tileRect/>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lumMod val="75000"/>
                    <a:lumOff val="25000"/>
                  </a:schemeClr>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439E22E-73DB-26AF-C8BB-7E5DC2D9D97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3594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0F4738-B696-5C9B-3781-E7336706BFB0}"/>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3678" r="19088" b="1398"/>
          <a:stretch/>
        </p:blipFill>
        <p:spPr>
          <a:xfrm>
            <a:off x="0" y="0"/>
            <a:ext cx="12191999" cy="6858000"/>
          </a:xfrm>
          <a:prstGeom prst="rect">
            <a:avLst/>
          </a:prstGeom>
        </p:spPr>
      </p:pic>
      <p:sp>
        <p:nvSpPr>
          <p:cNvPr id="7" name="Rectangle 6">
            <a:extLst>
              <a:ext uri="{FF2B5EF4-FFF2-40B4-BE49-F238E27FC236}">
                <a16:creationId xmlns:a16="http://schemas.microsoft.com/office/drawing/2014/main" id="{1E2835E3-C4F0-2DCA-CE57-A8CE619AC3E2}"/>
              </a:ext>
              <a:ext uri="{C183D7F6-B498-43B3-948B-1728B52AA6E4}">
                <adec:decorative xmlns:adec="http://schemas.microsoft.com/office/drawing/2017/decorative" val="1"/>
              </a:ext>
            </a:extLst>
          </p:cNvPr>
          <p:cNvSpPr/>
          <p:nvPr userDrawn="1"/>
        </p:nvSpPr>
        <p:spPr bwMode="auto">
          <a:xfrm>
            <a:off x="-1" y="0"/>
            <a:ext cx="7476566" cy="6858000"/>
          </a:xfrm>
          <a:prstGeom prst="rect">
            <a:avLst/>
          </a:prstGeom>
          <a:gradFill flip="none" rotWithShape="1">
            <a:gsLst>
              <a:gs pos="1900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584200" y="2425781"/>
            <a:ext cx="5090459" cy="1107996"/>
          </a:xfrm>
        </p:spPr>
        <p:txBody>
          <a:bodyPr wrap="square" lIns="0" tIns="0" rIns="0" bIns="0" anchor="b" anchorCtr="0">
            <a:spAutoFit/>
          </a:bodyPr>
          <a:lstStyle>
            <a:lvl1pPr>
              <a:defRPr lang="en-US" sz="3600" b="0" kern="1200" cap="none" spc="-50" baseline="0" dirty="0">
                <a:ln w="3175">
                  <a:noFill/>
                </a:ln>
                <a:gradFill flip="none" rotWithShape="1">
                  <a:gsLst>
                    <a:gs pos="50000">
                      <a:srgbClr val="8661C5"/>
                    </a:gs>
                    <a:gs pos="0">
                      <a:srgbClr val="3E76D4"/>
                    </a:gs>
                    <a:gs pos="100000">
                      <a:srgbClr val="C73ECC"/>
                    </a:gs>
                  </a:gsLst>
                  <a:lin ang="2700000" scaled="1"/>
                  <a:tileRect/>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lumMod val="75000"/>
                    <a:lumOff val="25000"/>
                  </a:schemeClr>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439E22E-73DB-26AF-C8BB-7E5DC2D9D979}"/>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54468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60DBB6-C2EB-43A8-0A41-501CDD28AC3E}"/>
              </a:ext>
            </a:extLst>
          </p:cNvPr>
          <p:cNvSpPr>
            <a:spLocks noGrp="1"/>
          </p:cNvSpPr>
          <p:nvPr>
            <p:ph type="title"/>
          </p:nvPr>
        </p:nvSpPr>
        <p:spPr>
          <a:xfrm>
            <a:off x="588263" y="457200"/>
            <a:ext cx="11018520" cy="553998"/>
          </a:xfrm>
        </p:spPr>
        <p:txBody>
          <a:bodyPr/>
          <a:lstStyle/>
          <a:p>
            <a:r>
              <a:rPr lang="en-US"/>
              <a:t>Click to edit Master title style</a:t>
            </a:r>
          </a:p>
        </p:txBody>
      </p:sp>
      <p:pic>
        <p:nvPicPr>
          <p:cNvPr id="2" name="Picture Placeholder 13" descr="A picture containing human face, indoor, person, person&#10;&#10;Description automatically generated">
            <a:extLst>
              <a:ext uri="{FF2B5EF4-FFF2-40B4-BE49-F238E27FC236}">
                <a16:creationId xmlns:a16="http://schemas.microsoft.com/office/drawing/2014/main" id="{4CDA5BDA-B9D9-B8F1-58E7-E1E86C5E5E5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4572000"/>
            <a:ext cx="2386584" cy="2286000"/>
          </a:xfrm>
          <a:prstGeom prst="rect">
            <a:avLst/>
          </a:prstGeom>
        </p:spPr>
      </p:pic>
      <p:pic>
        <p:nvPicPr>
          <p:cNvPr id="5" name="Picture Placeholder 15" descr="A person standing outside a building using a tablet&#10;&#10;Description automatically generated with medium confidence">
            <a:extLst>
              <a:ext uri="{FF2B5EF4-FFF2-40B4-BE49-F238E27FC236}">
                <a16:creationId xmlns:a16="http://schemas.microsoft.com/office/drawing/2014/main" id="{6543667C-395F-47BC-047D-26B4873BDD0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451354" y="4572000"/>
            <a:ext cx="2386584" cy="2286000"/>
          </a:xfrm>
          <a:prstGeom prst="rect">
            <a:avLst/>
          </a:prstGeom>
        </p:spPr>
      </p:pic>
      <p:pic>
        <p:nvPicPr>
          <p:cNvPr id="6" name="Picture Placeholder 17" descr="A person sitting at a desk with a computer&#10;&#10;Description automatically generated with medium confidence">
            <a:extLst>
              <a:ext uri="{FF2B5EF4-FFF2-40B4-BE49-F238E27FC236}">
                <a16:creationId xmlns:a16="http://schemas.microsoft.com/office/drawing/2014/main" id="{E9623BF6-8B42-74F6-9AD7-4ED7D87EF00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4902708" y="4572000"/>
            <a:ext cx="2386584" cy="2286000"/>
          </a:xfrm>
          <a:prstGeom prst="rect">
            <a:avLst/>
          </a:prstGeom>
        </p:spPr>
      </p:pic>
      <p:pic>
        <p:nvPicPr>
          <p:cNvPr id="7" name="Picture Placeholder 20" descr="A person sitting on a couch using a tablet&#10;&#10;Description automatically generated with medium confidence">
            <a:extLst>
              <a:ext uri="{FF2B5EF4-FFF2-40B4-BE49-F238E27FC236}">
                <a16:creationId xmlns:a16="http://schemas.microsoft.com/office/drawing/2014/main" id="{76F419D7-0AD0-8F29-709B-A5375EDAB1F5}"/>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7354062" y="4572000"/>
            <a:ext cx="2386584" cy="2286000"/>
          </a:xfrm>
          <a:prstGeom prst="rect">
            <a:avLst/>
          </a:prstGeom>
        </p:spPr>
      </p:pic>
      <p:pic>
        <p:nvPicPr>
          <p:cNvPr id="3" name="Picture Placeholder 22">
            <a:extLst>
              <a:ext uri="{FF2B5EF4-FFF2-40B4-BE49-F238E27FC236}">
                <a16:creationId xmlns:a16="http://schemas.microsoft.com/office/drawing/2014/main" id="{420521B4-EA2E-912B-D61B-ED08BB050C7B}"/>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9805416" y="4572000"/>
            <a:ext cx="2386584" cy="2286000"/>
          </a:xfrm>
          <a:prstGeom prst="rect">
            <a:avLst/>
          </a:prstGeom>
        </p:spPr>
      </p:pic>
    </p:spTree>
    <p:extLst>
      <p:ext uri="{BB962C8B-B14F-4D97-AF65-F5344CB8AC3E}">
        <p14:creationId xmlns:p14="http://schemas.microsoft.com/office/powerpoint/2010/main" val="4243586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2835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pSp>
        <p:nvGrpSpPr>
          <p:cNvPr id="3" name="Group 2">
            <a:extLst>
              <a:ext uri="{FF2B5EF4-FFF2-40B4-BE49-F238E27FC236}">
                <a16:creationId xmlns:a16="http://schemas.microsoft.com/office/drawing/2014/main" id="{029A3F10-F878-A671-32E0-3C0822EE42F5}"/>
              </a:ext>
              <a:ext uri="{C183D7F6-B498-43B3-948B-1728B52AA6E4}">
                <adec:decorative xmlns:adec="http://schemas.microsoft.com/office/drawing/2017/decorative" val="1"/>
              </a:ext>
            </a:extLst>
          </p:cNvPr>
          <p:cNvGrpSpPr/>
          <p:nvPr userDrawn="1"/>
        </p:nvGrpSpPr>
        <p:grpSpPr>
          <a:xfrm>
            <a:off x="-7743" y="2227153"/>
            <a:ext cx="12192003" cy="4635933"/>
            <a:chOff x="0" y="2222067"/>
            <a:chExt cx="12192003" cy="4635933"/>
          </a:xfrm>
        </p:grpSpPr>
        <p:pic>
          <p:nvPicPr>
            <p:cNvPr id="4" name="Picture 3">
              <a:extLst>
                <a:ext uri="{FF2B5EF4-FFF2-40B4-BE49-F238E27FC236}">
                  <a16:creationId xmlns:a16="http://schemas.microsoft.com/office/drawing/2014/main" id="{C84B2B0D-5333-E732-68D4-4D9F64D679C8}"/>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harpenSoften amount="-100000"/>
                      </a14:imgEffect>
                    </a14:imgLayer>
                  </a14:imgProps>
                </a:ext>
              </a:extLst>
            </a:blip>
            <a:srcRect l="7614" t="53176" r="35751"/>
            <a:stretch/>
          </p:blipFill>
          <p:spPr>
            <a:xfrm>
              <a:off x="0" y="2345011"/>
              <a:ext cx="12192000" cy="4512989"/>
            </a:xfrm>
            <a:prstGeom prst="rect">
              <a:avLst/>
            </a:prstGeom>
          </p:spPr>
        </p:pic>
        <p:sp>
          <p:nvSpPr>
            <p:cNvPr id="5" name="Rectangle 4">
              <a:extLst>
                <a:ext uri="{FF2B5EF4-FFF2-40B4-BE49-F238E27FC236}">
                  <a16:creationId xmlns:a16="http://schemas.microsoft.com/office/drawing/2014/main" id="{12F42D34-68F1-3A80-5D15-5F7CCBBBB2D0}"/>
                </a:ext>
              </a:extLst>
            </p:cNvPr>
            <p:cNvSpPr/>
            <p:nvPr/>
          </p:nvSpPr>
          <p:spPr bwMode="auto">
            <a:xfrm rot="5400000">
              <a:off x="5167730" y="-2945661"/>
              <a:ext cx="1856546" cy="12192001"/>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19921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picture dar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31082F-F849-E27D-C5BC-5B40793D59F6}"/>
              </a:ext>
            </a:extLst>
          </p:cNvPr>
          <p:cNvSpPr/>
          <p:nvPr userDrawn="1"/>
        </p:nvSpPr>
        <p:spPr bwMode="auto">
          <a:xfrm flipH="1">
            <a:off x="0" y="0"/>
            <a:ext cx="12191998" cy="6857999"/>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4" name="Picture 3">
            <a:extLst>
              <a:ext uri="{FF2B5EF4-FFF2-40B4-BE49-F238E27FC236}">
                <a16:creationId xmlns:a16="http://schemas.microsoft.com/office/drawing/2014/main" id="{A99D9645-5C48-4355-70A3-375FE3D00CD7}"/>
              </a:ext>
            </a:extLst>
          </p:cNvPr>
          <p:cNvPicPr>
            <a:picLocks noChangeAspect="1"/>
          </p:cNvPicPr>
          <p:nvPr userDrawn="1"/>
        </p:nvPicPr>
        <p:blipFill rotWithShape="1">
          <a:blip r:embed="rId2">
            <a:alphaModFix amt="38000"/>
            <a:duotone>
              <a:schemeClr val="accent1">
                <a:shade val="45000"/>
                <a:satMod val="135000"/>
              </a:schemeClr>
              <a:prstClr val="white"/>
            </a:duotone>
          </a:blip>
          <a:srcRect l="1663" t="64064" r="56483" b="1063"/>
          <a:stretch/>
        </p:blipFill>
        <p:spPr>
          <a:xfrm flipH="1" flipV="1">
            <a:off x="0" y="5405120"/>
            <a:ext cx="1743456" cy="145288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6139111" cy="492443"/>
          </a:xfrm>
        </p:spPr>
        <p:txBody>
          <a:bodyPr/>
          <a:lstStyle>
            <a:lvl1pPr>
              <a:defRPr sz="3200">
                <a:solidFill>
                  <a:schemeClr val="bg1"/>
                </a:solidFill>
              </a:defRPr>
            </a:lvl1pPr>
          </a:lstStyle>
          <a:p>
            <a:r>
              <a:rPr lang="en-US"/>
              <a:t>Add title here</a:t>
            </a:r>
          </a:p>
        </p:txBody>
      </p:sp>
      <p:sp>
        <p:nvSpPr>
          <p:cNvPr id="14" name="Text Placeholder 13">
            <a:extLst>
              <a:ext uri="{FF2B5EF4-FFF2-40B4-BE49-F238E27FC236}">
                <a16:creationId xmlns:a16="http://schemas.microsoft.com/office/drawing/2014/main" id="{DE1CD628-4121-D132-1F6C-889AA396444A}"/>
              </a:ext>
            </a:extLst>
          </p:cNvPr>
          <p:cNvSpPr>
            <a:spLocks noGrp="1"/>
          </p:cNvSpPr>
          <p:nvPr>
            <p:ph type="body" sz="quarter" idx="10"/>
          </p:nvPr>
        </p:nvSpPr>
        <p:spPr>
          <a:xfrm>
            <a:off x="1401070" y="1688817"/>
            <a:ext cx="5326304" cy="246221"/>
          </a:xfrm>
        </p:spPr>
        <p:txBody>
          <a:bodyPr anchor="ctr"/>
          <a:lstStyle>
            <a:lvl1pPr marL="0" indent="0">
              <a:buNone/>
              <a:defRPr kumimoji="0" lang="en-US" sz="1600" b="0" i="0" u="none" strike="noStrike" kern="1200" cap="none" spc="0" normalizeH="0" baseline="0" dirty="0">
                <a:ln>
                  <a:noFill/>
                </a:ln>
                <a:solidFill>
                  <a:schemeClr val="bg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15" name="Text Placeholder 13">
            <a:extLst>
              <a:ext uri="{FF2B5EF4-FFF2-40B4-BE49-F238E27FC236}">
                <a16:creationId xmlns:a16="http://schemas.microsoft.com/office/drawing/2014/main" id="{B9321BC1-A765-00F0-EEC0-F9EB0AC2637B}"/>
              </a:ext>
            </a:extLst>
          </p:cNvPr>
          <p:cNvSpPr>
            <a:spLocks noGrp="1"/>
          </p:cNvSpPr>
          <p:nvPr>
            <p:ph type="body" sz="quarter" idx="11"/>
          </p:nvPr>
        </p:nvSpPr>
        <p:spPr>
          <a:xfrm>
            <a:off x="1401070" y="2701778"/>
            <a:ext cx="5326304" cy="246221"/>
          </a:xfrm>
        </p:spPr>
        <p:txBody>
          <a:bodyPr anchor="ctr"/>
          <a:lstStyle>
            <a:lvl1pPr marL="0" indent="0">
              <a:buNone/>
              <a:defRPr kumimoji="0" lang="en-US" sz="1600" b="0" i="0" u="none" strike="noStrike" kern="1200" cap="none" spc="0" normalizeH="0" baseline="0" dirty="0">
                <a:ln>
                  <a:noFill/>
                </a:ln>
                <a:solidFill>
                  <a:schemeClr val="bg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16" name="Text Placeholder 13">
            <a:extLst>
              <a:ext uri="{FF2B5EF4-FFF2-40B4-BE49-F238E27FC236}">
                <a16:creationId xmlns:a16="http://schemas.microsoft.com/office/drawing/2014/main" id="{1F2E300F-18E6-BC62-1E4A-77FC43733067}"/>
              </a:ext>
            </a:extLst>
          </p:cNvPr>
          <p:cNvSpPr>
            <a:spLocks noGrp="1"/>
          </p:cNvSpPr>
          <p:nvPr>
            <p:ph type="body" sz="quarter" idx="12"/>
          </p:nvPr>
        </p:nvSpPr>
        <p:spPr>
          <a:xfrm>
            <a:off x="1401070" y="3714739"/>
            <a:ext cx="5326304" cy="246221"/>
          </a:xfrm>
        </p:spPr>
        <p:txBody>
          <a:bodyPr anchor="ctr"/>
          <a:lstStyle>
            <a:lvl1pPr marL="0" indent="0">
              <a:buNone/>
              <a:defRPr kumimoji="0" lang="en-US" sz="1600" b="0" i="0" u="none" strike="noStrike" kern="1200" cap="none" spc="0" normalizeH="0" baseline="0" dirty="0">
                <a:ln>
                  <a:noFill/>
                </a:ln>
                <a:solidFill>
                  <a:schemeClr val="bg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17" name="Text Placeholder 13">
            <a:extLst>
              <a:ext uri="{FF2B5EF4-FFF2-40B4-BE49-F238E27FC236}">
                <a16:creationId xmlns:a16="http://schemas.microsoft.com/office/drawing/2014/main" id="{345D73FB-9923-B49E-3AC0-FF8E6CFBF357}"/>
              </a:ext>
            </a:extLst>
          </p:cNvPr>
          <p:cNvSpPr>
            <a:spLocks noGrp="1"/>
          </p:cNvSpPr>
          <p:nvPr>
            <p:ph type="body" sz="quarter" idx="13"/>
          </p:nvPr>
        </p:nvSpPr>
        <p:spPr>
          <a:xfrm>
            <a:off x="1401070" y="4727700"/>
            <a:ext cx="5326304" cy="246221"/>
          </a:xfrm>
        </p:spPr>
        <p:txBody>
          <a:bodyPr anchor="ctr"/>
          <a:lstStyle>
            <a:lvl1pPr marL="0" indent="0">
              <a:buNone/>
              <a:defRPr kumimoji="0" lang="en-US" sz="1600" b="0" i="0" u="none" strike="noStrike" kern="1200" cap="none" spc="0" normalizeH="0" baseline="0" dirty="0">
                <a:ln>
                  <a:noFill/>
                </a:ln>
                <a:solidFill>
                  <a:schemeClr val="bg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18" name="Text Placeholder 13">
            <a:extLst>
              <a:ext uri="{FF2B5EF4-FFF2-40B4-BE49-F238E27FC236}">
                <a16:creationId xmlns:a16="http://schemas.microsoft.com/office/drawing/2014/main" id="{FA2DF380-7C13-F77F-42BD-B9526D068B1D}"/>
              </a:ext>
            </a:extLst>
          </p:cNvPr>
          <p:cNvSpPr>
            <a:spLocks noGrp="1"/>
          </p:cNvSpPr>
          <p:nvPr>
            <p:ph type="body" sz="quarter" idx="14"/>
          </p:nvPr>
        </p:nvSpPr>
        <p:spPr>
          <a:xfrm>
            <a:off x="1401070" y="5740661"/>
            <a:ext cx="5326304" cy="246221"/>
          </a:xfrm>
        </p:spPr>
        <p:txBody>
          <a:bodyPr anchor="ctr"/>
          <a:lstStyle>
            <a:lvl1pPr marL="0" indent="0">
              <a:buNone/>
              <a:defRPr kumimoji="0" lang="en-US" sz="1600" b="0" i="0" u="none" strike="noStrike" kern="1200" cap="none" spc="0" normalizeH="0" baseline="0" dirty="0">
                <a:ln>
                  <a:noFill/>
                </a:ln>
                <a:solidFill>
                  <a:schemeClr val="bg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6" name="Picture Placeholder 5">
            <a:extLst>
              <a:ext uri="{FF2B5EF4-FFF2-40B4-BE49-F238E27FC236}">
                <a16:creationId xmlns:a16="http://schemas.microsoft.com/office/drawing/2014/main" id="{687EE2C8-BA62-612F-A32A-3E4DF141E63C}"/>
              </a:ext>
            </a:extLst>
          </p:cNvPr>
          <p:cNvSpPr>
            <a:spLocks noGrp="1"/>
          </p:cNvSpPr>
          <p:nvPr>
            <p:ph type="pic" sz="quarter" idx="15"/>
          </p:nvPr>
        </p:nvSpPr>
        <p:spPr>
          <a:xfrm>
            <a:off x="7099300" y="0"/>
            <a:ext cx="5092700" cy="6858000"/>
          </a:xfrm>
        </p:spPr>
        <p:txBody>
          <a:bodyPr anchor="ctr">
            <a:noAutofit/>
          </a:bodyPr>
          <a:lstStyle>
            <a:lvl1pPr marL="0" indent="0" algn="ctr">
              <a:buNone/>
              <a:defRPr>
                <a:solidFill>
                  <a:schemeClr val="bg1"/>
                </a:solidFill>
              </a:defRPr>
            </a:lvl1pPr>
          </a:lstStyle>
          <a:p>
            <a:r>
              <a:rPr lang="en-US"/>
              <a:t>Click icon to add picture</a:t>
            </a:r>
          </a:p>
        </p:txBody>
      </p:sp>
      <p:sp>
        <p:nvSpPr>
          <p:cNvPr id="7" name="Rectangle 6">
            <a:extLst>
              <a:ext uri="{FF2B5EF4-FFF2-40B4-BE49-F238E27FC236}">
                <a16:creationId xmlns:a16="http://schemas.microsoft.com/office/drawing/2014/main" id="{B6D3C660-7E6E-51C5-0576-D8FBF854014F}"/>
              </a:ext>
            </a:extLst>
          </p:cNvPr>
          <p:cNvSpPr/>
          <p:nvPr userDrawn="1"/>
        </p:nvSpPr>
        <p:spPr bwMode="auto">
          <a:xfrm>
            <a:off x="7015163" y="0"/>
            <a:ext cx="91847" cy="6858000"/>
          </a:xfrm>
          <a:prstGeom prst="rect">
            <a:avLst/>
          </a:prstGeom>
          <a:gradFill flip="none" rotWithShape="1">
            <a:gsLst>
              <a:gs pos="59000">
                <a:schemeClr val="accent3"/>
              </a:gs>
              <a:gs pos="100000">
                <a:schemeClr val="accent6">
                  <a:lumMod val="50000"/>
                </a:schemeClr>
              </a:gs>
              <a:gs pos="0">
                <a:schemeClr val="accent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945766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3452C63-83A7-678A-2A8F-EFAC83A60F6C}"/>
              </a:ext>
            </a:extLst>
          </p:cNvPr>
          <p:cNvPicPr>
            <a:picLocks noChangeAspect="1"/>
          </p:cNvPicPr>
          <p:nvPr userDrawn="1"/>
        </p:nvPicPr>
        <p:blipFill rotWithShape="1">
          <a:blip r:embed="rId2">
            <a:alphaModFix amt="50000"/>
            <a:extLst>
              <a:ext uri="{BEBA8EAE-BF5A-486C-A8C5-ECC9F3942E4B}">
                <a14:imgProps xmlns:a14="http://schemas.microsoft.com/office/drawing/2010/main">
                  <a14:imgLayer r:embed="rId3">
                    <a14:imgEffect>
                      <a14:sharpenSoften amount="-100000"/>
                    </a14:imgEffect>
                  </a14:imgLayer>
                </a14:imgProps>
              </a:ext>
            </a:extLst>
          </a:blip>
          <a:srcRect l="7614" t="28846" r="35751"/>
          <a:stretch/>
        </p:blipFill>
        <p:spPr>
          <a:xfrm>
            <a:off x="0" y="1"/>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753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itle 1">
            <a:extLst>
              <a:ext uri="{FF2B5EF4-FFF2-40B4-BE49-F238E27FC236}">
                <a16:creationId xmlns:a16="http://schemas.microsoft.com/office/drawing/2014/main" id="{C4764AC4-6978-C9FD-AD4E-643AEBB1AD7F}"/>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226144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Five filmstrip photo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6D98E0-2243-3357-C91C-61826A69D55B}"/>
              </a:ext>
            </a:extLst>
          </p:cNvPr>
          <p:cNvPicPr>
            <a:picLocks noChangeAspect="1"/>
          </p:cNvPicPr>
          <p:nvPr/>
        </p:nvPicPr>
        <p:blipFill rotWithShape="1">
          <a:blip r:embed="rId2">
            <a:alphaModFix amt="50000"/>
            <a:extLst>
              <a:ext uri="{BEBA8EAE-BF5A-486C-A8C5-ECC9F3942E4B}">
                <a14:imgProps xmlns:a14="http://schemas.microsoft.com/office/drawing/2010/main">
                  <a14:imgLayer r:embed="rId3">
                    <a14:imgEffect>
                      <a14:sharpenSoften amount="-100000"/>
                    </a14:imgEffect>
                  </a14:imgLayer>
                </a14:imgProps>
              </a:ext>
            </a:extLst>
          </a:blip>
          <a:srcRect l="7614" t="28846" r="35751"/>
          <a:stretch/>
        </p:blipFill>
        <p:spPr>
          <a:xfrm>
            <a:off x="0" y="1"/>
            <a:ext cx="12192000" cy="6858000"/>
          </a:xfrm>
          <a:prstGeom prst="rect">
            <a:avLst/>
          </a:prstGeom>
        </p:spPr>
      </p:pic>
      <p:sp>
        <p:nvSpPr>
          <p:cNvPr id="12" name="Text Placeholder 3">
            <a:extLst>
              <a:ext uri="{FF2B5EF4-FFF2-40B4-BE49-F238E27FC236}">
                <a16:creationId xmlns:a16="http://schemas.microsoft.com/office/drawing/2014/main" id="{9244E618-D996-41A6-8C9D-0C3519EA7A6F}"/>
              </a:ext>
            </a:extLst>
          </p:cNvPr>
          <p:cNvSpPr>
            <a:spLocks noGrp="1"/>
          </p:cNvSpPr>
          <p:nvPr userDrawn="1">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E4C32BD-CEF7-42AC-94D8-052EF30E2361}"/>
              </a:ext>
            </a:extLst>
          </p:cNvPr>
          <p:cNvSpPr>
            <a:spLocks noGrp="1"/>
          </p:cNvSpPr>
          <p:nvPr userDrawn="1">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D682B8EC-8F33-4730-BBE6-E8B7234C9C62}"/>
              </a:ext>
            </a:extLst>
          </p:cNvPr>
          <p:cNvSpPr>
            <a:spLocks noGrp="1"/>
          </p:cNvSpPr>
          <p:nvPr userDrawn="1">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83564109-638C-44E2-AE84-46B44C29FD6C}"/>
              </a:ext>
            </a:extLst>
          </p:cNvPr>
          <p:cNvSpPr>
            <a:spLocks noGrp="1"/>
          </p:cNvSpPr>
          <p:nvPr userDrawn="1">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5B1B6F72-F14C-40F1-8B29-8620AA34DC63}"/>
              </a:ext>
            </a:extLst>
          </p:cNvPr>
          <p:cNvSpPr>
            <a:spLocks noGrp="1"/>
          </p:cNvSpPr>
          <p:nvPr userDrawn="1">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Title 1">
            <a:extLst>
              <a:ext uri="{FF2B5EF4-FFF2-40B4-BE49-F238E27FC236}">
                <a16:creationId xmlns:a16="http://schemas.microsoft.com/office/drawing/2014/main" id="{C4764AC4-6978-C9FD-AD4E-643AEBB1AD7F}"/>
              </a:ext>
            </a:extLst>
          </p:cNvPr>
          <p:cNvSpPr>
            <a:spLocks noGrp="1"/>
          </p:cNvSpPr>
          <p:nvPr userDrawn="1">
            <p:ph type="title"/>
          </p:nvPr>
        </p:nvSpPr>
        <p:spPr>
          <a:xfrm>
            <a:off x="588263" y="457200"/>
            <a:ext cx="11018520" cy="553998"/>
          </a:xfrm>
        </p:spPr>
        <p:txBody>
          <a:bodyPr/>
          <a:lstStyle>
            <a:lvl1pPr algn="ctr">
              <a:defRPr/>
            </a:lvl1pPr>
          </a:lstStyle>
          <a:p>
            <a:r>
              <a:rPr lang="en-US"/>
              <a:t>Click to edit Master title style</a:t>
            </a:r>
          </a:p>
        </p:txBody>
      </p:sp>
      <p:pic>
        <p:nvPicPr>
          <p:cNvPr id="2" name="Picture Placeholder 13" descr="A picture containing human face, indoor, person, person&#10;&#10;Description automatically generated">
            <a:extLst>
              <a:ext uri="{FF2B5EF4-FFF2-40B4-BE49-F238E27FC236}">
                <a16:creationId xmlns:a16="http://schemas.microsoft.com/office/drawing/2014/main" id="{FE111A41-089C-223F-D48F-B1894C0AFFB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2286000"/>
            <a:ext cx="2386584" cy="2286000"/>
          </a:xfrm>
          <a:prstGeom prst="rect">
            <a:avLst/>
          </a:prstGeom>
        </p:spPr>
      </p:pic>
      <p:pic>
        <p:nvPicPr>
          <p:cNvPr id="5" name="Picture Placeholder 15" descr="A person standing outside a building using a tablet&#10;&#10;Description automatically generated with medium confidence">
            <a:extLst>
              <a:ext uri="{FF2B5EF4-FFF2-40B4-BE49-F238E27FC236}">
                <a16:creationId xmlns:a16="http://schemas.microsoft.com/office/drawing/2014/main" id="{C893A92A-539C-959C-E41A-5C0E0F0461D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451354" y="2286000"/>
            <a:ext cx="2386584" cy="2286000"/>
          </a:xfrm>
          <a:prstGeom prst="rect">
            <a:avLst/>
          </a:prstGeom>
        </p:spPr>
      </p:pic>
      <p:pic>
        <p:nvPicPr>
          <p:cNvPr id="6" name="Picture Placeholder 17" descr="A person sitting at a desk with a computer&#10;&#10;Description automatically generated with medium confidence">
            <a:extLst>
              <a:ext uri="{FF2B5EF4-FFF2-40B4-BE49-F238E27FC236}">
                <a16:creationId xmlns:a16="http://schemas.microsoft.com/office/drawing/2014/main" id="{CC76CE41-C602-9525-419F-0E7BEE5EA24A}"/>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a:off x="4902708" y="2286000"/>
            <a:ext cx="2386584" cy="2286000"/>
          </a:xfrm>
          <a:prstGeom prst="rect">
            <a:avLst/>
          </a:prstGeom>
        </p:spPr>
      </p:pic>
      <p:pic>
        <p:nvPicPr>
          <p:cNvPr id="7" name="Picture Placeholder 20" descr="A person sitting on a couch using a tablet&#10;&#10;Description automatically generated with medium confidence">
            <a:extLst>
              <a:ext uri="{FF2B5EF4-FFF2-40B4-BE49-F238E27FC236}">
                <a16:creationId xmlns:a16="http://schemas.microsoft.com/office/drawing/2014/main" id="{7A16ACD1-4A3E-F476-B934-C54EEDFA3B1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a:off x="7354062" y="2286000"/>
            <a:ext cx="2386584" cy="2286000"/>
          </a:xfrm>
          <a:prstGeom prst="rect">
            <a:avLst/>
          </a:prstGeom>
        </p:spPr>
      </p:pic>
      <p:pic>
        <p:nvPicPr>
          <p:cNvPr id="8" name="Picture Placeholder 22">
            <a:extLst>
              <a:ext uri="{FF2B5EF4-FFF2-40B4-BE49-F238E27FC236}">
                <a16:creationId xmlns:a16="http://schemas.microsoft.com/office/drawing/2014/main" id="{4292887E-44E0-C3BC-ED03-424773EE14D8}"/>
              </a:ext>
            </a:extLst>
          </p:cNvPr>
          <p:cNvPicPr>
            <a:picLocks noChangeAspect="1"/>
          </p:cNvPicPr>
          <p:nvPr userDrawn="1"/>
        </p:nvPicPr>
        <p:blipFill rotWithShape="1">
          <a:blip r:embed="rId8">
            <a:extLst>
              <a:ext uri="{28A0092B-C50C-407E-A947-70E740481C1C}">
                <a14:useLocalDpi xmlns:a14="http://schemas.microsoft.com/office/drawing/2010/main" val="0"/>
              </a:ext>
            </a:extLst>
          </a:blip>
          <a:srcRect/>
          <a:stretch/>
        </p:blipFill>
        <p:spPr>
          <a:xfrm>
            <a:off x="9805416" y="2286000"/>
            <a:ext cx="2386584" cy="2286000"/>
          </a:xfrm>
          <a:prstGeom prst="rect">
            <a:avLst/>
          </a:prstGeom>
        </p:spPr>
      </p:pic>
    </p:spTree>
    <p:extLst>
      <p:ext uri="{BB962C8B-B14F-4D97-AF65-F5344CB8AC3E}">
        <p14:creationId xmlns:p14="http://schemas.microsoft.com/office/powerpoint/2010/main" val="8296551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4B2B0D-5333-E732-68D4-4D9F64D679C8}"/>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sharpenSoften amount="-100000"/>
                    </a14:imgEffect>
                  </a14:imgLayer>
                </a14:imgProps>
              </a:ext>
            </a:extLst>
          </a:blip>
          <a:srcRect l="7613" t="28793" r="35716"/>
          <a:stretch/>
        </p:blipFill>
        <p:spPr>
          <a:xfrm>
            <a:off x="-7744" y="1"/>
            <a:ext cx="12199743" cy="686308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9811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AF883-6E59-FF46-831D-542A3FE0C23A}"/>
              </a:ext>
              <a:ext uri="{C183D7F6-B498-43B3-948B-1728B52AA6E4}">
                <adec:decorative xmlns:adec="http://schemas.microsoft.com/office/drawing/2017/decorative" val="1"/>
              </a:ext>
            </a:extLst>
          </p:cNvPr>
          <p:cNvPicPr>
            <a:picLocks noChangeAspect="1"/>
          </p:cNvPicPr>
          <p:nvPr userDrawn="1"/>
        </p:nvPicPr>
        <p:blipFill rotWithShape="1">
          <a:blip r:embed="rId2"/>
          <a:srcRect t="36534" r="885" b="13108"/>
          <a:stretch/>
        </p:blipFill>
        <p:spPr>
          <a:xfrm>
            <a:off x="0" y="4128656"/>
            <a:ext cx="12192000" cy="2729344"/>
          </a:xfrm>
          <a:prstGeom prst="rect">
            <a:avLst/>
          </a:prstGeom>
        </p:spPr>
      </p:pic>
      <p:sp>
        <p:nvSpPr>
          <p:cNvPr id="4" name="Title 1">
            <a:extLst>
              <a:ext uri="{FF2B5EF4-FFF2-40B4-BE49-F238E27FC236}">
                <a16:creationId xmlns:a16="http://schemas.microsoft.com/office/drawing/2014/main" id="{7960DBB6-C2EB-43A8-0A41-501CDD28AC3E}"/>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61979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Blank 12 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AF883-6E59-FF46-831D-542A3FE0C23A}"/>
              </a:ext>
              <a:ext uri="{C183D7F6-B498-43B3-948B-1728B52AA6E4}">
                <adec:decorative xmlns:adec="http://schemas.microsoft.com/office/drawing/2017/decorative" val="1"/>
              </a:ext>
            </a:extLst>
          </p:cNvPr>
          <p:cNvPicPr>
            <a:picLocks noChangeAspect="1"/>
          </p:cNvPicPr>
          <p:nvPr userDrawn="1"/>
        </p:nvPicPr>
        <p:blipFill rotWithShape="1">
          <a:blip r:embed="rId2"/>
          <a:srcRect t="36534" r="885" b="13108"/>
          <a:stretch/>
        </p:blipFill>
        <p:spPr>
          <a:xfrm>
            <a:off x="0" y="4128656"/>
            <a:ext cx="12192000" cy="2729344"/>
          </a:xfrm>
          <a:prstGeom prst="rect">
            <a:avLst/>
          </a:prstGeom>
        </p:spPr>
      </p:pic>
      <p:sp>
        <p:nvSpPr>
          <p:cNvPr id="4" name="Title 1">
            <a:extLst>
              <a:ext uri="{FF2B5EF4-FFF2-40B4-BE49-F238E27FC236}">
                <a16:creationId xmlns:a16="http://schemas.microsoft.com/office/drawing/2014/main" id="{7960DBB6-C2EB-43A8-0A41-501CDD28AC3E}"/>
              </a:ext>
            </a:extLst>
          </p:cNvPr>
          <p:cNvSpPr>
            <a:spLocks noGrp="1"/>
          </p:cNvSpPr>
          <p:nvPr>
            <p:ph type="title"/>
          </p:nvPr>
        </p:nvSpPr>
        <p:spPr>
          <a:xfrm>
            <a:off x="588263" y="457200"/>
            <a:ext cx="11018520" cy="553998"/>
          </a:xfrm>
        </p:spPr>
        <p:txBody>
          <a:bodyPr/>
          <a:lstStyle/>
          <a:p>
            <a:r>
              <a:rPr lang="en-US"/>
              <a:t>Click to edit Master title style</a:t>
            </a:r>
          </a:p>
        </p:txBody>
      </p:sp>
      <p:pic>
        <p:nvPicPr>
          <p:cNvPr id="6" name="Picture 5">
            <a:extLst>
              <a:ext uri="{FF2B5EF4-FFF2-40B4-BE49-F238E27FC236}">
                <a16:creationId xmlns:a16="http://schemas.microsoft.com/office/drawing/2014/main" id="{F64C9833-1166-F7F6-B3E5-98FCB1C49719}"/>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harpenSoften amount="-100000"/>
                    </a14:imgEffect>
                  </a14:imgLayer>
                </a14:imgProps>
              </a:ext>
            </a:extLst>
          </a:blip>
          <a:srcRect l="8009" t="9069" r="64919" b="28065"/>
          <a:stretch/>
        </p:blipFill>
        <p:spPr>
          <a:xfrm>
            <a:off x="985173" y="2325329"/>
            <a:ext cx="3330084" cy="3716243"/>
          </a:xfrm>
          <a:prstGeom prst="roundRect">
            <a:avLst>
              <a:gd name="adj" fmla="val 1849"/>
            </a:avLst>
          </a:prstGeom>
          <a:solidFill>
            <a:schemeClr val="bg1"/>
          </a:solidFill>
          <a:ln>
            <a:solidFill>
              <a:schemeClr val="bg1"/>
            </a:solidFill>
          </a:ln>
          <a:effectLst>
            <a:outerShdw blurRad="223661" dist="140295" dir="2700000" algn="tl" rotWithShape="0">
              <a:schemeClr val="accent1">
                <a:alpha val="15000"/>
              </a:schemeClr>
            </a:outerShdw>
          </a:effectLst>
        </p:spPr>
      </p:pic>
      <p:pic>
        <p:nvPicPr>
          <p:cNvPr id="8" name="Picture 7">
            <a:extLst>
              <a:ext uri="{FF2B5EF4-FFF2-40B4-BE49-F238E27FC236}">
                <a16:creationId xmlns:a16="http://schemas.microsoft.com/office/drawing/2014/main" id="{B4DCDFF9-BFAC-7E73-7CBA-8CA1A0F6870A}"/>
              </a:ext>
              <a:ext uri="{C183D7F6-B498-43B3-948B-1728B52AA6E4}">
                <adec:decorative xmlns:adec="http://schemas.microsoft.com/office/drawing/2017/decorative" val="1"/>
              </a:ext>
            </a:extLst>
          </p:cNvPr>
          <p:cNvPicPr>
            <a:picLocks noChangeAspect="1"/>
          </p:cNvPicPr>
          <p:nvPr userDrawn="1"/>
        </p:nvPicPr>
        <p:blipFill rotWithShape="1">
          <a:blip r:embed="rId3">
            <a:alphaModFix amt="50000"/>
            <a:extLst>
              <a:ext uri="{BEBA8EAE-BF5A-486C-A8C5-ECC9F3942E4B}">
                <a14:imgProps xmlns:a14="http://schemas.microsoft.com/office/drawing/2010/main">
                  <a14:imgLayer r:embed="rId5">
                    <a14:imgEffect>
                      <a14:sharpenSoften amount="-100000"/>
                    </a14:imgEffect>
                  </a14:imgLayer>
                </a14:imgProps>
              </a:ext>
            </a:extLst>
          </a:blip>
          <a:srcRect l="37646" t="9069" r="35281" b="28065"/>
          <a:stretch/>
        </p:blipFill>
        <p:spPr>
          <a:xfrm>
            <a:off x="4523725" y="2325328"/>
            <a:ext cx="3330084" cy="3716243"/>
          </a:xfrm>
          <a:prstGeom prst="roundRect">
            <a:avLst>
              <a:gd name="adj" fmla="val 1748"/>
            </a:avLst>
          </a:prstGeom>
          <a:solidFill>
            <a:schemeClr val="bg1"/>
          </a:solidFill>
          <a:ln>
            <a:solidFill>
              <a:schemeClr val="bg1"/>
            </a:solidFill>
          </a:ln>
          <a:effectLst>
            <a:outerShdw blurRad="223661" dist="140295" dir="2700000" algn="tl" rotWithShape="0">
              <a:srgbClr val="6B2929">
                <a:alpha val="15000"/>
              </a:srgbClr>
            </a:outerShdw>
          </a:effectLst>
        </p:spPr>
      </p:pic>
      <p:pic>
        <p:nvPicPr>
          <p:cNvPr id="9" name="Picture 8">
            <a:extLst>
              <a:ext uri="{FF2B5EF4-FFF2-40B4-BE49-F238E27FC236}">
                <a16:creationId xmlns:a16="http://schemas.microsoft.com/office/drawing/2014/main" id="{F887D106-E959-F759-88C9-5D7F34436CEE}"/>
              </a:ext>
              <a:ext uri="{C183D7F6-B498-43B3-948B-1728B52AA6E4}">
                <adec:decorative xmlns:adec="http://schemas.microsoft.com/office/drawing/2017/decorative" val="1"/>
              </a:ext>
            </a:extLst>
          </p:cNvPr>
          <p:cNvPicPr>
            <a:picLocks noChangeAspect="1"/>
          </p:cNvPicPr>
          <p:nvPr userDrawn="1"/>
        </p:nvPicPr>
        <p:blipFill rotWithShape="1">
          <a:blip r:embed="rId3">
            <a:alphaModFix amt="50000"/>
            <a:extLst>
              <a:ext uri="{BEBA8EAE-BF5A-486C-A8C5-ECC9F3942E4B}">
                <a14:imgProps xmlns:a14="http://schemas.microsoft.com/office/drawing/2010/main">
                  <a14:imgLayer r:embed="rId6">
                    <a14:imgEffect>
                      <a14:sharpenSoften amount="-100000"/>
                    </a14:imgEffect>
                  </a14:imgLayer>
                </a14:imgProps>
              </a:ext>
            </a:extLst>
          </a:blip>
          <a:srcRect l="66342" t="9069" r="6537" b="28065"/>
          <a:stretch/>
        </p:blipFill>
        <p:spPr>
          <a:xfrm>
            <a:off x="8053459" y="2325328"/>
            <a:ext cx="3336028" cy="3716243"/>
          </a:xfrm>
          <a:prstGeom prst="roundRect">
            <a:avLst>
              <a:gd name="adj" fmla="val 1939"/>
            </a:avLst>
          </a:prstGeom>
          <a:solidFill>
            <a:schemeClr val="bg1"/>
          </a:solidFill>
          <a:ln>
            <a:solidFill>
              <a:schemeClr val="bg1"/>
            </a:solidFill>
          </a:ln>
          <a:effectLst>
            <a:outerShdw blurRad="223661" dist="140295" dir="2700000" algn="tl" rotWithShape="0">
              <a:srgbClr val="054B16">
                <a:alpha val="15000"/>
              </a:srgbClr>
            </a:outerShdw>
          </a:effectLst>
        </p:spPr>
      </p:pic>
    </p:spTree>
    <p:extLst>
      <p:ext uri="{BB962C8B-B14F-4D97-AF65-F5344CB8AC3E}">
        <p14:creationId xmlns:p14="http://schemas.microsoft.com/office/powerpoint/2010/main" val="3201135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29167E-6 -3.7037E-6 L 2.29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200"/>
                                  </p:stCondLst>
                                  <p:childTnLst>
                                    <p:animMotion origin="layout" path="M 2.29167E-6 -3.7037E-6 L 2.29167E-6 0.03542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Blank 12 Colum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9FB44A3-1893-A49C-65F4-1284CBAA521B}"/>
              </a:ext>
              <a:ext uri="{C183D7F6-B498-43B3-948B-1728B52AA6E4}">
                <adec:decorative xmlns:adec="http://schemas.microsoft.com/office/drawing/2017/decorative" val="1"/>
              </a:ext>
            </a:extLst>
          </p:cNvPr>
          <p:cNvSpPr/>
          <p:nvPr userDrawn="1"/>
        </p:nvSpPr>
        <p:spPr bwMode="auto">
          <a:xfrm rot="5400000">
            <a:off x="5451347" y="-4471843"/>
            <a:ext cx="1289306" cy="12192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784AF883-6E59-FF46-831D-542A3FE0C23A}"/>
              </a:ext>
              <a:ext uri="{C183D7F6-B498-43B3-948B-1728B52AA6E4}">
                <adec:decorative xmlns:adec="http://schemas.microsoft.com/office/drawing/2017/decorative" val="1"/>
              </a:ext>
            </a:extLst>
          </p:cNvPr>
          <p:cNvPicPr>
            <a:picLocks noChangeAspect="1"/>
          </p:cNvPicPr>
          <p:nvPr userDrawn="1"/>
        </p:nvPicPr>
        <p:blipFill rotWithShape="1">
          <a:blip r:embed="rId2"/>
          <a:srcRect t="11598" r="885" b="3730"/>
          <a:stretch/>
        </p:blipFill>
        <p:spPr>
          <a:xfrm>
            <a:off x="0" y="2268811"/>
            <a:ext cx="12192000" cy="4589189"/>
          </a:xfrm>
          <a:prstGeom prst="rect">
            <a:avLst/>
          </a:prstGeom>
        </p:spPr>
      </p:pic>
      <p:sp>
        <p:nvSpPr>
          <p:cNvPr id="5" name="Rectangle 4">
            <a:extLst>
              <a:ext uri="{FF2B5EF4-FFF2-40B4-BE49-F238E27FC236}">
                <a16:creationId xmlns:a16="http://schemas.microsoft.com/office/drawing/2014/main" id="{3893CE38-5D24-2256-0441-2C5A9585B6E4}"/>
              </a:ext>
              <a:ext uri="{C183D7F6-B498-43B3-948B-1728B52AA6E4}">
                <adec:decorative xmlns:adec="http://schemas.microsoft.com/office/drawing/2017/decorative" val="1"/>
              </a:ext>
            </a:extLst>
          </p:cNvPr>
          <p:cNvSpPr/>
          <p:nvPr userDrawn="1"/>
        </p:nvSpPr>
        <p:spPr bwMode="auto">
          <a:xfrm rot="5400000">
            <a:off x="5451348" y="-3462521"/>
            <a:ext cx="1289306" cy="12192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7960DBB6-C2EB-43A8-0A41-501CDD28AC3E}"/>
              </a:ext>
            </a:extLst>
          </p:cNvPr>
          <p:cNvSpPr>
            <a:spLocks noGrp="1"/>
          </p:cNvSpPr>
          <p:nvPr>
            <p:ph type="title"/>
          </p:nvPr>
        </p:nvSpPr>
        <p:spPr>
          <a:xfrm>
            <a:off x="588263" y="457200"/>
            <a:ext cx="11018520" cy="553998"/>
          </a:xfrm>
        </p:spPr>
        <p:txBody>
          <a:bodyPr/>
          <a:lstStyle/>
          <a:p>
            <a:r>
              <a:rPr lang="en-US"/>
              <a:t>Click to edit Master title style</a:t>
            </a:r>
          </a:p>
        </p:txBody>
      </p:sp>
      <p:pic>
        <p:nvPicPr>
          <p:cNvPr id="6" name="Picture 5">
            <a:extLst>
              <a:ext uri="{FF2B5EF4-FFF2-40B4-BE49-F238E27FC236}">
                <a16:creationId xmlns:a16="http://schemas.microsoft.com/office/drawing/2014/main" id="{F64C9833-1166-F7F6-B3E5-98FCB1C49719}"/>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sharpenSoften amount="-100000"/>
                    </a14:imgEffect>
                  </a14:imgLayer>
                </a14:imgProps>
              </a:ext>
            </a:extLst>
          </a:blip>
          <a:srcRect l="8009" t="9069" r="64919" b="28065"/>
          <a:stretch/>
        </p:blipFill>
        <p:spPr>
          <a:xfrm>
            <a:off x="985173" y="1817051"/>
            <a:ext cx="3330084" cy="3716243"/>
          </a:xfrm>
          <a:prstGeom prst="roundRect">
            <a:avLst>
              <a:gd name="adj" fmla="val 1849"/>
            </a:avLst>
          </a:prstGeom>
          <a:solidFill>
            <a:schemeClr val="bg1"/>
          </a:solidFill>
          <a:ln>
            <a:solidFill>
              <a:schemeClr val="bg1"/>
            </a:solidFill>
          </a:ln>
          <a:effectLst>
            <a:outerShdw blurRad="223661" dist="140295" dir="2700000" algn="tl" rotWithShape="0">
              <a:schemeClr val="accent1">
                <a:alpha val="15000"/>
              </a:schemeClr>
            </a:outerShdw>
          </a:effectLst>
        </p:spPr>
      </p:pic>
      <p:pic>
        <p:nvPicPr>
          <p:cNvPr id="8" name="Picture 7">
            <a:extLst>
              <a:ext uri="{FF2B5EF4-FFF2-40B4-BE49-F238E27FC236}">
                <a16:creationId xmlns:a16="http://schemas.microsoft.com/office/drawing/2014/main" id="{B4DCDFF9-BFAC-7E73-7CBA-8CA1A0F6870A}"/>
              </a:ext>
              <a:ext uri="{C183D7F6-B498-43B3-948B-1728B52AA6E4}">
                <adec:decorative xmlns:adec="http://schemas.microsoft.com/office/drawing/2017/decorative" val="1"/>
              </a:ext>
            </a:extLst>
          </p:cNvPr>
          <p:cNvPicPr>
            <a:picLocks noChangeAspect="1"/>
          </p:cNvPicPr>
          <p:nvPr userDrawn="1"/>
        </p:nvPicPr>
        <p:blipFill rotWithShape="1">
          <a:blip r:embed="rId3">
            <a:alphaModFix amt="50000"/>
            <a:extLst>
              <a:ext uri="{BEBA8EAE-BF5A-486C-A8C5-ECC9F3942E4B}">
                <a14:imgProps xmlns:a14="http://schemas.microsoft.com/office/drawing/2010/main">
                  <a14:imgLayer r:embed="rId5">
                    <a14:imgEffect>
                      <a14:sharpenSoften amount="-100000"/>
                    </a14:imgEffect>
                  </a14:imgLayer>
                </a14:imgProps>
              </a:ext>
            </a:extLst>
          </a:blip>
          <a:srcRect l="37646" t="9069" r="35281" b="28065"/>
          <a:stretch/>
        </p:blipFill>
        <p:spPr>
          <a:xfrm>
            <a:off x="4523725" y="1817050"/>
            <a:ext cx="3330084" cy="3716243"/>
          </a:xfrm>
          <a:prstGeom prst="roundRect">
            <a:avLst>
              <a:gd name="adj" fmla="val 1748"/>
            </a:avLst>
          </a:prstGeom>
          <a:solidFill>
            <a:schemeClr val="bg1"/>
          </a:solidFill>
          <a:ln>
            <a:solidFill>
              <a:schemeClr val="bg1"/>
            </a:solidFill>
          </a:ln>
          <a:effectLst>
            <a:outerShdw blurRad="223661" dist="140295" dir="2700000" algn="tl" rotWithShape="0">
              <a:srgbClr val="6B2929">
                <a:alpha val="15000"/>
              </a:srgbClr>
            </a:outerShdw>
          </a:effectLst>
        </p:spPr>
      </p:pic>
      <p:pic>
        <p:nvPicPr>
          <p:cNvPr id="9" name="Picture 8">
            <a:extLst>
              <a:ext uri="{FF2B5EF4-FFF2-40B4-BE49-F238E27FC236}">
                <a16:creationId xmlns:a16="http://schemas.microsoft.com/office/drawing/2014/main" id="{F887D106-E959-F759-88C9-5D7F34436CEE}"/>
              </a:ext>
              <a:ext uri="{C183D7F6-B498-43B3-948B-1728B52AA6E4}">
                <adec:decorative xmlns:adec="http://schemas.microsoft.com/office/drawing/2017/decorative" val="1"/>
              </a:ext>
            </a:extLst>
          </p:cNvPr>
          <p:cNvPicPr>
            <a:picLocks noChangeAspect="1"/>
          </p:cNvPicPr>
          <p:nvPr userDrawn="1"/>
        </p:nvPicPr>
        <p:blipFill rotWithShape="1">
          <a:blip r:embed="rId3">
            <a:alphaModFix amt="50000"/>
            <a:extLst>
              <a:ext uri="{BEBA8EAE-BF5A-486C-A8C5-ECC9F3942E4B}">
                <a14:imgProps xmlns:a14="http://schemas.microsoft.com/office/drawing/2010/main">
                  <a14:imgLayer r:embed="rId6">
                    <a14:imgEffect>
                      <a14:sharpenSoften amount="-100000"/>
                    </a14:imgEffect>
                  </a14:imgLayer>
                </a14:imgProps>
              </a:ext>
            </a:extLst>
          </a:blip>
          <a:srcRect l="66342" t="9069" r="6537" b="28065"/>
          <a:stretch/>
        </p:blipFill>
        <p:spPr>
          <a:xfrm>
            <a:off x="8053459" y="1817050"/>
            <a:ext cx="3336028" cy="3716243"/>
          </a:xfrm>
          <a:prstGeom prst="roundRect">
            <a:avLst>
              <a:gd name="adj" fmla="val 1939"/>
            </a:avLst>
          </a:prstGeom>
          <a:solidFill>
            <a:schemeClr val="bg1"/>
          </a:solidFill>
          <a:ln>
            <a:solidFill>
              <a:schemeClr val="bg1"/>
            </a:solidFill>
          </a:ln>
          <a:effectLst>
            <a:outerShdw blurRad="223661" dist="140295" dir="2700000" algn="tl" rotWithShape="0">
              <a:srgbClr val="054B16">
                <a:alpha val="15000"/>
              </a:srgbClr>
            </a:outerShdw>
          </a:effectLst>
        </p:spPr>
      </p:pic>
    </p:spTree>
    <p:extLst>
      <p:ext uri="{BB962C8B-B14F-4D97-AF65-F5344CB8AC3E}">
        <p14:creationId xmlns:p14="http://schemas.microsoft.com/office/powerpoint/2010/main" val="16751133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08333E-6 3.7037E-7 L -2.08333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200"/>
                                  </p:stCondLst>
                                  <p:childTnLst>
                                    <p:animMotion origin="layout" path="M 4.375E-6 3.7037E-7 L 4.375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0"/>
                                  </p:stCondLst>
                                  <p:childTnLst>
                                    <p:animMotion origin="layout" path="M -2.08333E-6 3.7037E-7 L -2.08333E-6 0.03542 " pathEditMode="relative" rAng="0" ptsTypes="AA">
                                      <p:cBhvr>
                                        <p:cTn id="1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5_Blank 12 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AF883-6E59-FF46-831D-542A3FE0C23A}"/>
              </a:ext>
              <a:ext uri="{C183D7F6-B498-43B3-948B-1728B52AA6E4}">
                <adec:decorative xmlns:adec="http://schemas.microsoft.com/office/drawing/2017/decorative" val="1"/>
              </a:ext>
            </a:extLst>
          </p:cNvPr>
          <p:cNvPicPr>
            <a:picLocks noChangeAspect="1"/>
          </p:cNvPicPr>
          <p:nvPr userDrawn="1"/>
        </p:nvPicPr>
        <p:blipFill rotWithShape="1">
          <a:blip r:embed="rId2"/>
          <a:srcRect t="9285" r="885" b="13108"/>
          <a:stretch/>
        </p:blipFill>
        <p:spPr>
          <a:xfrm>
            <a:off x="0" y="2651761"/>
            <a:ext cx="12192000" cy="4206240"/>
          </a:xfrm>
          <a:prstGeom prst="rect">
            <a:avLst/>
          </a:prstGeom>
        </p:spPr>
      </p:pic>
      <p:sp>
        <p:nvSpPr>
          <p:cNvPr id="5" name="Rectangle 4">
            <a:extLst>
              <a:ext uri="{FF2B5EF4-FFF2-40B4-BE49-F238E27FC236}">
                <a16:creationId xmlns:a16="http://schemas.microsoft.com/office/drawing/2014/main" id="{3893CE38-5D24-2256-0441-2C5A9585B6E4}"/>
              </a:ext>
              <a:ext uri="{C183D7F6-B498-43B3-948B-1728B52AA6E4}">
                <adec:decorative xmlns:adec="http://schemas.microsoft.com/office/drawing/2017/decorative" val="1"/>
              </a:ext>
            </a:extLst>
          </p:cNvPr>
          <p:cNvSpPr/>
          <p:nvPr userDrawn="1"/>
        </p:nvSpPr>
        <p:spPr bwMode="auto">
          <a:xfrm rot="5400000">
            <a:off x="5385054" y="-2733293"/>
            <a:ext cx="1421893" cy="12192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7960DBB6-C2EB-43A8-0A41-501CDD28AC3E}"/>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827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CED5C-09CE-086B-058F-E86642850C00}"/>
              </a:ext>
              <a:ext uri="{C183D7F6-B498-43B3-948B-1728B52AA6E4}">
                <adec:decorative xmlns:adec="http://schemas.microsoft.com/office/drawing/2017/decorative" val="1"/>
              </a:ext>
            </a:extLst>
          </p:cNvPr>
          <p:cNvPicPr>
            <a:picLocks noChangeAspect="1"/>
          </p:cNvPicPr>
          <p:nvPr userDrawn="1"/>
        </p:nvPicPr>
        <p:blipFill rotWithShape="1">
          <a:blip r:embed="rId2"/>
          <a:srcRect l="10595" t="987" r="10595"/>
          <a:stretch/>
        </p:blipFill>
        <p:spPr>
          <a:xfrm>
            <a:off x="0" y="0"/>
            <a:ext cx="12192000" cy="6858000"/>
          </a:xfrm>
          <a:prstGeom prst="rect">
            <a:avLst/>
          </a:prstGeom>
        </p:spPr>
      </p:pic>
      <p:sp>
        <p:nvSpPr>
          <p:cNvPr id="4" name="Rectangle 3">
            <a:extLst>
              <a:ext uri="{FF2B5EF4-FFF2-40B4-BE49-F238E27FC236}">
                <a16:creationId xmlns:a16="http://schemas.microsoft.com/office/drawing/2014/main" id="{7EADC449-E006-2BF9-CAC5-11C2B170B2D9}"/>
              </a:ext>
              <a:ext uri="{C183D7F6-B498-43B3-948B-1728B52AA6E4}">
                <adec:decorative xmlns:adec="http://schemas.microsoft.com/office/drawing/2017/decorative" val="1"/>
              </a:ext>
            </a:extLst>
          </p:cNvPr>
          <p:cNvSpPr/>
          <p:nvPr userDrawn="1"/>
        </p:nvSpPr>
        <p:spPr bwMode="auto">
          <a:xfrm rot="5400000">
            <a:off x="4897820" y="-4897821"/>
            <a:ext cx="2396359" cy="12192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242D82A-9DB1-584C-2E16-3D8B4469A143}"/>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5" name="Content Placeholder 3">
            <a:extLst>
              <a:ext uri="{FF2B5EF4-FFF2-40B4-BE49-F238E27FC236}">
                <a16:creationId xmlns:a16="http://schemas.microsoft.com/office/drawing/2014/main" id="{E6965A68-D388-7DD3-A305-B934A332BC28}"/>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715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3_Blank 12 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AF883-6E59-FF46-831D-542A3FE0C23A}"/>
              </a:ext>
              <a:ext uri="{C183D7F6-B498-43B3-948B-1728B52AA6E4}">
                <adec:decorative xmlns:adec="http://schemas.microsoft.com/office/drawing/2017/decorative" val="1"/>
              </a:ext>
            </a:extLst>
          </p:cNvPr>
          <p:cNvPicPr>
            <a:picLocks noChangeAspect="1"/>
          </p:cNvPicPr>
          <p:nvPr userDrawn="1"/>
        </p:nvPicPr>
        <p:blipFill rotWithShape="1">
          <a:blip r:embed="rId2"/>
          <a:srcRect t="18326" r="885" b="13108"/>
          <a:stretch/>
        </p:blipFill>
        <p:spPr>
          <a:xfrm>
            <a:off x="0" y="3141757"/>
            <a:ext cx="12192000" cy="3716243"/>
          </a:xfrm>
          <a:prstGeom prst="rect">
            <a:avLst/>
          </a:prstGeom>
        </p:spPr>
      </p:pic>
      <p:sp>
        <p:nvSpPr>
          <p:cNvPr id="5" name="Rectangle 4">
            <a:extLst>
              <a:ext uri="{FF2B5EF4-FFF2-40B4-BE49-F238E27FC236}">
                <a16:creationId xmlns:a16="http://schemas.microsoft.com/office/drawing/2014/main" id="{3893CE38-5D24-2256-0441-2C5A9585B6E4}"/>
              </a:ext>
              <a:ext uri="{C183D7F6-B498-43B3-948B-1728B52AA6E4}">
                <adec:decorative xmlns:adec="http://schemas.microsoft.com/office/drawing/2017/decorative" val="1"/>
              </a:ext>
            </a:extLst>
          </p:cNvPr>
          <p:cNvSpPr/>
          <p:nvPr userDrawn="1"/>
        </p:nvSpPr>
        <p:spPr bwMode="auto">
          <a:xfrm rot="5400000">
            <a:off x="5451348" y="-2472271"/>
            <a:ext cx="1289306" cy="12192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7960DBB6-C2EB-43A8-0A41-501CDD28AC3E}"/>
              </a:ext>
            </a:extLst>
          </p:cNvPr>
          <p:cNvSpPr>
            <a:spLocks noGrp="1"/>
          </p:cNvSpPr>
          <p:nvPr>
            <p:ph type="title"/>
          </p:nvPr>
        </p:nvSpPr>
        <p:spPr>
          <a:xfrm>
            <a:off x="588263" y="457200"/>
            <a:ext cx="11018520" cy="553998"/>
          </a:xfrm>
        </p:spPr>
        <p:txBody>
          <a:bodyPr/>
          <a:lstStyle/>
          <a:p>
            <a:r>
              <a:rPr lang="en-US"/>
              <a:t>Click to edit Master title style</a:t>
            </a:r>
          </a:p>
        </p:txBody>
      </p:sp>
      <p:pic>
        <p:nvPicPr>
          <p:cNvPr id="7" name="Picture 6">
            <a:extLst>
              <a:ext uri="{FF2B5EF4-FFF2-40B4-BE49-F238E27FC236}">
                <a16:creationId xmlns:a16="http://schemas.microsoft.com/office/drawing/2014/main" id="{1AEC62CC-A595-01BA-B048-53049818A518}"/>
              </a:ext>
              <a:ext uri="{C183D7F6-B498-43B3-948B-1728B52AA6E4}">
                <adec:decorative xmlns:adec="http://schemas.microsoft.com/office/drawing/2017/decorative" val="1"/>
              </a:ext>
            </a:extLst>
          </p:cNvPr>
          <p:cNvPicPr>
            <a:picLocks noChangeAspect="1"/>
          </p:cNvPicPr>
          <p:nvPr userDrawn="1"/>
        </p:nvPicPr>
        <p:blipFill rotWithShape="1">
          <a:blip r:embed="rId3">
            <a:alphaModFix amt="50000"/>
            <a:extLst>
              <a:ext uri="{BEBA8EAE-BF5A-486C-A8C5-ECC9F3942E4B}">
                <a14:imgProps xmlns:a14="http://schemas.microsoft.com/office/drawing/2010/main">
                  <a14:imgLayer r:embed="rId4">
                    <a14:imgEffect>
                      <a14:sharpenSoften amount="-100000"/>
                    </a14:imgEffect>
                  </a14:imgLayer>
                </a14:imgProps>
              </a:ext>
            </a:extLst>
          </a:blip>
          <a:srcRect l="4749" t="9080" r="5622" b="28513"/>
          <a:stretch/>
        </p:blipFill>
        <p:spPr>
          <a:xfrm>
            <a:off x="584200" y="2640706"/>
            <a:ext cx="11025185" cy="3382396"/>
          </a:xfrm>
          <a:prstGeom prst="roundRect">
            <a:avLst>
              <a:gd name="adj" fmla="val 4227"/>
            </a:avLst>
          </a:prstGeom>
          <a:solidFill>
            <a:schemeClr val="bg1"/>
          </a:solidFill>
        </p:spPr>
      </p:pic>
    </p:spTree>
    <p:extLst>
      <p:ext uri="{BB962C8B-B14F-4D97-AF65-F5344CB8AC3E}">
        <p14:creationId xmlns:p14="http://schemas.microsoft.com/office/powerpoint/2010/main" val="1670356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1.21433E-6 L 0 0.03551 " pathEditMode="relative" rAng="0" ptsTypes="AA">
                                      <p:cBhvr>
                                        <p:cTn id="9" dur="700" spd="-100000" fill="hold"/>
                                        <p:tgtEl>
                                          <p:spTgt spid="7"/>
                                        </p:tgtEl>
                                        <p:attrNameLst>
                                          <p:attrName>ppt_x</p:attrName>
                                          <p:attrName>ppt_y</p:attrName>
                                        </p:attrNameLst>
                                      </p:cBhvr>
                                      <p:rCtr x="0" y="17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pictur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6139111" cy="553998"/>
          </a:xfrm>
        </p:spPr>
        <p:txBody>
          <a:bodyPr/>
          <a:lstStyle>
            <a:lvl1pPr>
              <a:defRPr>
                <a:solidFill>
                  <a:schemeClr val="tx1"/>
                </a:solidFill>
              </a:defRPr>
            </a:lvl1pPr>
          </a:lstStyle>
          <a:p>
            <a:r>
              <a:rPr lang="en-US"/>
              <a:t>Add title here</a:t>
            </a:r>
          </a:p>
        </p:txBody>
      </p:sp>
      <p:sp>
        <p:nvSpPr>
          <p:cNvPr id="14" name="Text Placeholder 13">
            <a:extLst>
              <a:ext uri="{FF2B5EF4-FFF2-40B4-BE49-F238E27FC236}">
                <a16:creationId xmlns:a16="http://schemas.microsoft.com/office/drawing/2014/main" id="{DE1CD628-4121-D132-1F6C-889AA396444A}"/>
              </a:ext>
            </a:extLst>
          </p:cNvPr>
          <p:cNvSpPr>
            <a:spLocks noGrp="1"/>
          </p:cNvSpPr>
          <p:nvPr>
            <p:ph type="body" sz="quarter" idx="10"/>
          </p:nvPr>
        </p:nvSpPr>
        <p:spPr>
          <a:xfrm>
            <a:off x="1401070" y="1688817"/>
            <a:ext cx="5326304" cy="246221"/>
          </a:xfrm>
        </p:spPr>
        <p:txBody>
          <a:bodyPr anchor="ctr"/>
          <a:lstStyle>
            <a:lvl1pPr marL="0" indent="0">
              <a:buNone/>
              <a:defRPr kumimoji="0" lang="en-US" sz="1600" b="0" i="0" u="none" strike="noStrike" kern="1200" cap="none" spc="0" normalizeH="0" baseline="0" dirty="0">
                <a:ln>
                  <a:noFill/>
                </a:ln>
                <a:solidFill>
                  <a:schemeClr val="tx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15" name="Text Placeholder 13">
            <a:extLst>
              <a:ext uri="{FF2B5EF4-FFF2-40B4-BE49-F238E27FC236}">
                <a16:creationId xmlns:a16="http://schemas.microsoft.com/office/drawing/2014/main" id="{B9321BC1-A765-00F0-EEC0-F9EB0AC2637B}"/>
              </a:ext>
            </a:extLst>
          </p:cNvPr>
          <p:cNvSpPr>
            <a:spLocks noGrp="1"/>
          </p:cNvSpPr>
          <p:nvPr>
            <p:ph type="body" sz="quarter" idx="11"/>
          </p:nvPr>
        </p:nvSpPr>
        <p:spPr>
          <a:xfrm>
            <a:off x="1401070" y="2701778"/>
            <a:ext cx="5326304" cy="246221"/>
          </a:xfrm>
        </p:spPr>
        <p:txBody>
          <a:bodyPr anchor="ctr"/>
          <a:lstStyle>
            <a:lvl1pPr marL="0" indent="0">
              <a:buNone/>
              <a:defRPr kumimoji="0" lang="en-US" sz="1600" b="0" i="0" u="none" strike="noStrike" kern="1200" cap="none" spc="0" normalizeH="0" baseline="0" dirty="0">
                <a:ln>
                  <a:noFill/>
                </a:ln>
                <a:solidFill>
                  <a:schemeClr val="tx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16" name="Text Placeholder 13">
            <a:extLst>
              <a:ext uri="{FF2B5EF4-FFF2-40B4-BE49-F238E27FC236}">
                <a16:creationId xmlns:a16="http://schemas.microsoft.com/office/drawing/2014/main" id="{1F2E300F-18E6-BC62-1E4A-77FC43733067}"/>
              </a:ext>
            </a:extLst>
          </p:cNvPr>
          <p:cNvSpPr>
            <a:spLocks noGrp="1"/>
          </p:cNvSpPr>
          <p:nvPr>
            <p:ph type="body" sz="quarter" idx="12"/>
          </p:nvPr>
        </p:nvSpPr>
        <p:spPr>
          <a:xfrm>
            <a:off x="1401070" y="3714739"/>
            <a:ext cx="5326304" cy="246221"/>
          </a:xfrm>
        </p:spPr>
        <p:txBody>
          <a:bodyPr anchor="ctr"/>
          <a:lstStyle>
            <a:lvl1pPr marL="0" indent="0">
              <a:buNone/>
              <a:defRPr kumimoji="0" lang="en-US" sz="1600" b="0" i="0" u="none" strike="noStrike" kern="1200" cap="none" spc="0" normalizeH="0" baseline="0" dirty="0">
                <a:ln>
                  <a:noFill/>
                </a:ln>
                <a:solidFill>
                  <a:schemeClr val="tx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17" name="Text Placeholder 13">
            <a:extLst>
              <a:ext uri="{FF2B5EF4-FFF2-40B4-BE49-F238E27FC236}">
                <a16:creationId xmlns:a16="http://schemas.microsoft.com/office/drawing/2014/main" id="{345D73FB-9923-B49E-3AC0-FF8E6CFBF357}"/>
              </a:ext>
            </a:extLst>
          </p:cNvPr>
          <p:cNvSpPr>
            <a:spLocks noGrp="1"/>
          </p:cNvSpPr>
          <p:nvPr>
            <p:ph type="body" sz="quarter" idx="13"/>
          </p:nvPr>
        </p:nvSpPr>
        <p:spPr>
          <a:xfrm>
            <a:off x="1401070" y="4727700"/>
            <a:ext cx="5326304" cy="246221"/>
          </a:xfrm>
        </p:spPr>
        <p:txBody>
          <a:bodyPr anchor="ctr"/>
          <a:lstStyle>
            <a:lvl1pPr marL="0" indent="0">
              <a:buNone/>
              <a:defRPr kumimoji="0" lang="en-US" sz="1600" b="0" i="0" u="none" strike="noStrike" kern="1200" cap="none" spc="0" normalizeH="0" baseline="0" dirty="0">
                <a:ln>
                  <a:noFill/>
                </a:ln>
                <a:solidFill>
                  <a:schemeClr val="tx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18" name="Text Placeholder 13">
            <a:extLst>
              <a:ext uri="{FF2B5EF4-FFF2-40B4-BE49-F238E27FC236}">
                <a16:creationId xmlns:a16="http://schemas.microsoft.com/office/drawing/2014/main" id="{FA2DF380-7C13-F77F-42BD-B9526D068B1D}"/>
              </a:ext>
            </a:extLst>
          </p:cNvPr>
          <p:cNvSpPr>
            <a:spLocks noGrp="1"/>
          </p:cNvSpPr>
          <p:nvPr>
            <p:ph type="body" sz="quarter" idx="14"/>
          </p:nvPr>
        </p:nvSpPr>
        <p:spPr>
          <a:xfrm>
            <a:off x="1401070" y="5740661"/>
            <a:ext cx="5326304" cy="246221"/>
          </a:xfrm>
        </p:spPr>
        <p:txBody>
          <a:bodyPr anchor="ctr"/>
          <a:lstStyle>
            <a:lvl1pPr marL="0" indent="0">
              <a:buNone/>
              <a:defRPr kumimoji="0" lang="en-US" sz="1600" b="0" i="0" u="none" strike="noStrike" kern="1200" cap="none" spc="0" normalizeH="0" baseline="0" dirty="0">
                <a:ln>
                  <a:noFill/>
                </a:ln>
                <a:solidFill>
                  <a:schemeClr val="tx1"/>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32742" rtl="0" eaLnBrk="1" fontAlgn="t" latinLnBrk="0" hangingPunct="1">
              <a:lnSpc>
                <a:spcPct val="100000"/>
              </a:lnSpc>
              <a:spcBef>
                <a:spcPts val="600"/>
              </a:spcBef>
              <a:spcAft>
                <a:spcPts val="0"/>
              </a:spcAft>
              <a:buClrTx/>
              <a:buSzTx/>
              <a:tabLst/>
              <a:defRPr/>
            </a:pPr>
            <a:r>
              <a:rPr lang="en-US"/>
              <a:t>Click to edit Master text styles</a:t>
            </a:r>
          </a:p>
        </p:txBody>
      </p:sp>
      <p:sp>
        <p:nvSpPr>
          <p:cNvPr id="6" name="Picture Placeholder 5">
            <a:extLst>
              <a:ext uri="{FF2B5EF4-FFF2-40B4-BE49-F238E27FC236}">
                <a16:creationId xmlns:a16="http://schemas.microsoft.com/office/drawing/2014/main" id="{687EE2C8-BA62-612F-A32A-3E4DF141E63C}"/>
              </a:ext>
            </a:extLst>
          </p:cNvPr>
          <p:cNvSpPr>
            <a:spLocks noGrp="1"/>
          </p:cNvSpPr>
          <p:nvPr>
            <p:ph type="pic" sz="quarter" idx="15"/>
          </p:nvPr>
        </p:nvSpPr>
        <p:spPr>
          <a:xfrm>
            <a:off x="7099300" y="0"/>
            <a:ext cx="5092700" cy="6858000"/>
          </a:xfrm>
        </p:spPr>
        <p:txBody>
          <a:bodyPr anchor="ctr">
            <a:noAutofit/>
          </a:bodyPr>
          <a:lstStyle>
            <a:lvl1pPr marL="0" indent="0" algn="ctr">
              <a:buNone/>
              <a:defRPr>
                <a:solidFill>
                  <a:schemeClr val="bg1"/>
                </a:solidFill>
              </a:defRPr>
            </a:lvl1pPr>
          </a:lstStyle>
          <a:p>
            <a:r>
              <a:rPr lang="en-US"/>
              <a:t>Click icon to add picture</a:t>
            </a:r>
          </a:p>
        </p:txBody>
      </p:sp>
      <p:sp>
        <p:nvSpPr>
          <p:cNvPr id="7" name="Rectangle 6">
            <a:extLst>
              <a:ext uri="{FF2B5EF4-FFF2-40B4-BE49-F238E27FC236}">
                <a16:creationId xmlns:a16="http://schemas.microsoft.com/office/drawing/2014/main" id="{B6D3C660-7E6E-51C5-0576-D8FBF854014F}"/>
              </a:ext>
            </a:extLst>
          </p:cNvPr>
          <p:cNvSpPr/>
          <p:nvPr userDrawn="1"/>
        </p:nvSpPr>
        <p:spPr bwMode="auto">
          <a:xfrm>
            <a:off x="7015163" y="0"/>
            <a:ext cx="91847" cy="6858000"/>
          </a:xfrm>
          <a:prstGeom prst="rect">
            <a:avLst/>
          </a:prstGeom>
          <a:gradFill flip="none" rotWithShape="1">
            <a:gsLst>
              <a:gs pos="59000">
                <a:schemeClr val="accent3"/>
              </a:gs>
              <a:gs pos="100000">
                <a:schemeClr val="accent6">
                  <a:lumMod val="50000"/>
                </a:schemeClr>
              </a:gs>
              <a:gs pos="0">
                <a:schemeClr val="accent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16944070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4_Blank 12 Colum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82313E-3ED5-2E4E-820C-502A86DB00C3}"/>
              </a:ext>
              <a:ext uri="{C183D7F6-B498-43B3-948B-1728B52AA6E4}">
                <adec:decorative xmlns:adec="http://schemas.microsoft.com/office/drawing/2017/decorative" val="1"/>
              </a:ext>
            </a:extLst>
          </p:cNvPr>
          <p:cNvPicPr>
            <a:picLocks noChangeAspect="1"/>
          </p:cNvPicPr>
          <p:nvPr userDrawn="1"/>
        </p:nvPicPr>
        <p:blipFill rotWithShape="1">
          <a:blip r:embed="rId2"/>
          <a:srcRect t="36534" r="885" b="13108"/>
          <a:stretch/>
        </p:blipFill>
        <p:spPr>
          <a:xfrm>
            <a:off x="0" y="4128656"/>
            <a:ext cx="12192000" cy="2729344"/>
          </a:xfrm>
          <a:prstGeom prst="rect">
            <a:avLst/>
          </a:prstGeom>
        </p:spPr>
      </p:pic>
      <p:sp>
        <p:nvSpPr>
          <p:cNvPr id="4" name="Title 1">
            <a:extLst>
              <a:ext uri="{FF2B5EF4-FFF2-40B4-BE49-F238E27FC236}">
                <a16:creationId xmlns:a16="http://schemas.microsoft.com/office/drawing/2014/main" id="{7960DBB6-C2EB-43A8-0A41-501CDD28AC3E}"/>
              </a:ext>
            </a:extLst>
          </p:cNvPr>
          <p:cNvSpPr>
            <a:spLocks noGrp="1"/>
          </p:cNvSpPr>
          <p:nvPr>
            <p:ph type="title"/>
          </p:nvPr>
        </p:nvSpPr>
        <p:spPr>
          <a:xfrm>
            <a:off x="588263" y="457200"/>
            <a:ext cx="11018520" cy="553998"/>
          </a:xfrm>
        </p:spPr>
        <p:txBody>
          <a:bodyPr/>
          <a:lstStyle/>
          <a:p>
            <a:r>
              <a:rPr lang="en-US"/>
              <a:t>Click to edit Master title style</a:t>
            </a:r>
          </a:p>
        </p:txBody>
      </p:sp>
      <p:pic>
        <p:nvPicPr>
          <p:cNvPr id="7" name="Picture 6">
            <a:extLst>
              <a:ext uri="{FF2B5EF4-FFF2-40B4-BE49-F238E27FC236}">
                <a16:creationId xmlns:a16="http://schemas.microsoft.com/office/drawing/2014/main" id="{1AEC62CC-A595-01BA-B048-53049818A518}"/>
              </a:ext>
              <a:ext uri="{C183D7F6-B498-43B3-948B-1728B52AA6E4}">
                <adec:decorative xmlns:adec="http://schemas.microsoft.com/office/drawing/2017/decorative" val="1"/>
              </a:ext>
            </a:extLst>
          </p:cNvPr>
          <p:cNvPicPr>
            <a:picLocks noChangeAspect="1"/>
          </p:cNvPicPr>
          <p:nvPr userDrawn="1"/>
        </p:nvPicPr>
        <p:blipFill rotWithShape="1">
          <a:blip r:embed="rId3">
            <a:alphaModFix amt="50000"/>
            <a:extLst>
              <a:ext uri="{BEBA8EAE-BF5A-486C-A8C5-ECC9F3942E4B}">
                <a14:imgProps xmlns:a14="http://schemas.microsoft.com/office/drawing/2010/main">
                  <a14:imgLayer r:embed="rId4">
                    <a14:imgEffect>
                      <a14:sharpenSoften amount="-100000"/>
                    </a14:imgEffect>
                  </a14:imgLayer>
                </a14:imgProps>
              </a:ext>
            </a:extLst>
          </a:blip>
          <a:srcRect l="4749" t="21128" r="5622" b="21545"/>
          <a:stretch/>
        </p:blipFill>
        <p:spPr>
          <a:xfrm>
            <a:off x="584200" y="3293758"/>
            <a:ext cx="11025185" cy="3107042"/>
          </a:xfrm>
          <a:prstGeom prst="roundRect">
            <a:avLst>
              <a:gd name="adj" fmla="val 4227"/>
            </a:avLst>
          </a:prstGeom>
          <a:solidFill>
            <a:schemeClr val="bg1"/>
          </a:solidFill>
        </p:spPr>
      </p:pic>
    </p:spTree>
    <p:extLst>
      <p:ext uri="{BB962C8B-B14F-4D97-AF65-F5344CB8AC3E}">
        <p14:creationId xmlns:p14="http://schemas.microsoft.com/office/powerpoint/2010/main" val="882310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0"/>
                                  </p:stCondLst>
                                  <p:childTnLst>
                                    <p:animMotion origin="layout" path="M 0 -2.96296E-6 L 0 0.03542 " pathEditMode="relative" rAng="0" ptsTypes="AA">
                                      <p:cBhvr>
                                        <p:cTn id="9"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2_Screenshot_Ins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ED1DE-B78E-BD94-5470-4AE056327097}"/>
              </a:ext>
            </a:extLst>
          </p:cNvPr>
          <p:cNvSpPr>
            <a:spLocks noGrp="1"/>
          </p:cNvSpPr>
          <p:nvPr>
            <p:ph type="title"/>
          </p:nvPr>
        </p:nvSpPr>
        <p:spPr>
          <a:xfrm>
            <a:off x="588263" y="457200"/>
            <a:ext cx="11018520" cy="553998"/>
          </a:xfrm>
        </p:spPr>
        <p:txBody>
          <a:bodyPr/>
          <a:lstStyle/>
          <a:p>
            <a:r>
              <a:rPr lang="en-US"/>
              <a:t>Click to edit Master title style</a:t>
            </a:r>
          </a:p>
        </p:txBody>
      </p:sp>
      <p:pic>
        <p:nvPicPr>
          <p:cNvPr id="3" name="Picture 2">
            <a:extLst>
              <a:ext uri="{FF2B5EF4-FFF2-40B4-BE49-F238E27FC236}">
                <a16:creationId xmlns:a16="http://schemas.microsoft.com/office/drawing/2014/main" id="{67DCD456-C800-E4E3-F0ED-EB4D160B9C4E}"/>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16919" t="4793" r="55136" b="5416"/>
          <a:stretch/>
        </p:blipFill>
        <p:spPr>
          <a:xfrm>
            <a:off x="7347856" y="0"/>
            <a:ext cx="4844143" cy="6858000"/>
          </a:xfrm>
          <a:prstGeom prst="rect">
            <a:avLst/>
          </a:prstGeom>
        </p:spPr>
      </p:pic>
      <p:sp>
        <p:nvSpPr>
          <p:cNvPr id="7" name="Rectangle 6">
            <a:extLst>
              <a:ext uri="{FF2B5EF4-FFF2-40B4-BE49-F238E27FC236}">
                <a16:creationId xmlns:a16="http://schemas.microsoft.com/office/drawing/2014/main" id="{8FC903FC-C0B8-0424-78AF-D6CE141EF5A0}"/>
              </a:ext>
              <a:ext uri="{C183D7F6-B498-43B3-948B-1728B52AA6E4}">
                <adec:decorative xmlns:adec="http://schemas.microsoft.com/office/drawing/2017/decorative" val="1"/>
              </a:ext>
            </a:extLst>
          </p:cNvPr>
          <p:cNvSpPr/>
          <p:nvPr userDrawn="1"/>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64546797"/>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CED5C-09CE-086B-058F-E86642850C00}"/>
              </a:ext>
              <a:ext uri="{C183D7F6-B498-43B3-948B-1728B52AA6E4}">
                <adec:decorative xmlns:adec="http://schemas.microsoft.com/office/drawing/2017/decorative" val="1"/>
              </a:ext>
            </a:extLst>
          </p:cNvPr>
          <p:cNvPicPr>
            <a:picLocks noChangeAspect="1"/>
          </p:cNvPicPr>
          <p:nvPr userDrawn="1"/>
        </p:nvPicPr>
        <p:blipFill rotWithShape="1">
          <a:blip r:embed="rId2"/>
          <a:srcRect l="10595" t="987" r="1059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05348A7E-AEE9-5651-6344-8823AFDA32CE}"/>
              </a:ext>
              <a:ext uri="{C183D7F6-B498-43B3-948B-1728B52AA6E4}">
                <adec:decorative xmlns:adec="http://schemas.microsoft.com/office/drawing/2017/decorative" val="1"/>
              </a:ext>
            </a:extLst>
          </p:cNvPr>
          <p:cNvSpPr/>
          <p:nvPr userDrawn="1"/>
        </p:nvSpPr>
        <p:spPr bwMode="auto">
          <a:xfrm>
            <a:off x="-1" y="0"/>
            <a:ext cx="5108713"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242D82A-9DB1-584C-2E16-3D8B4469A143}"/>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624095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CED5C-09CE-086B-058F-E86642850C00}"/>
              </a:ext>
              <a:ext uri="{C183D7F6-B498-43B3-948B-1728B52AA6E4}">
                <adec:decorative xmlns:adec="http://schemas.microsoft.com/office/drawing/2017/decorative" val="1"/>
              </a:ext>
            </a:extLst>
          </p:cNvPr>
          <p:cNvPicPr>
            <a:picLocks noChangeAspect="1"/>
          </p:cNvPicPr>
          <p:nvPr userDrawn="1"/>
        </p:nvPicPr>
        <p:blipFill rotWithShape="1">
          <a:blip r:embed="rId2"/>
          <a:srcRect l="10595" t="987" r="10595"/>
          <a:stretch/>
        </p:blipFill>
        <p:spPr>
          <a:xfrm>
            <a:off x="0" y="0"/>
            <a:ext cx="12192000" cy="6858000"/>
          </a:xfrm>
          <a:prstGeom prst="rect">
            <a:avLst/>
          </a:prstGeom>
        </p:spPr>
      </p:pic>
      <p:sp>
        <p:nvSpPr>
          <p:cNvPr id="3" name="Title 1">
            <a:extLst>
              <a:ext uri="{FF2B5EF4-FFF2-40B4-BE49-F238E27FC236}">
                <a16:creationId xmlns:a16="http://schemas.microsoft.com/office/drawing/2014/main" id="{4242D82A-9DB1-584C-2E16-3D8B4469A143}"/>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393671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590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386181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55118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736E7A61-8431-E173-56BE-4DDCEB8B413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25932867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Screenshot_Ins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82DDB0-BD3A-0403-AF25-006B129ECEB7}"/>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3678" r="19088" b="1398"/>
          <a:stretch/>
        </p:blipFill>
        <p:spPr>
          <a:xfrm>
            <a:off x="0" y="0"/>
            <a:ext cx="12191999" cy="6858000"/>
          </a:xfrm>
          <a:prstGeom prst="rect">
            <a:avLst/>
          </a:prstGeom>
        </p:spPr>
      </p:pic>
      <p:sp>
        <p:nvSpPr>
          <p:cNvPr id="5" name="Rectangle 4">
            <a:extLst>
              <a:ext uri="{FF2B5EF4-FFF2-40B4-BE49-F238E27FC236}">
                <a16:creationId xmlns:a16="http://schemas.microsoft.com/office/drawing/2014/main" id="{75365163-5C90-AB9D-06C9-A99C5161623B}"/>
              </a:ext>
              <a:ext uri="{C183D7F6-B498-43B3-948B-1728B52AA6E4}">
                <adec:decorative xmlns:adec="http://schemas.microsoft.com/office/drawing/2017/decorative" val="1"/>
              </a:ext>
            </a:extLst>
          </p:cNvPr>
          <p:cNvSpPr/>
          <p:nvPr userDrawn="1"/>
        </p:nvSpPr>
        <p:spPr bwMode="auto">
          <a:xfrm>
            <a:off x="-1" y="0"/>
            <a:ext cx="8534401"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D028FD1C-AA20-4E6B-68EB-4D7169A32110}"/>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700300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Screenshot_Ins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82DDB0-BD3A-0403-AF25-006B129ECEB7}"/>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3678" r="19088" b="1398"/>
          <a:stretch/>
        </p:blipFill>
        <p:spPr>
          <a:xfrm>
            <a:off x="0" y="0"/>
            <a:ext cx="12191999" cy="6858000"/>
          </a:xfrm>
          <a:prstGeom prst="rect">
            <a:avLst/>
          </a:prstGeom>
        </p:spPr>
      </p:pic>
      <p:sp>
        <p:nvSpPr>
          <p:cNvPr id="6" name="Title 1">
            <a:extLst>
              <a:ext uri="{FF2B5EF4-FFF2-40B4-BE49-F238E27FC236}">
                <a16:creationId xmlns:a16="http://schemas.microsoft.com/office/drawing/2014/main" id="{D028FD1C-AA20-4E6B-68EB-4D7169A32110}"/>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8803053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0CED5C-09CE-086B-058F-E86642850C00}"/>
              </a:ext>
              <a:ext uri="{C183D7F6-B498-43B3-948B-1728B52AA6E4}">
                <adec:decorative xmlns:adec="http://schemas.microsoft.com/office/drawing/2017/decorative" val="1"/>
              </a:ext>
            </a:extLst>
          </p:cNvPr>
          <p:cNvPicPr>
            <a:picLocks noChangeAspect="1"/>
          </p:cNvPicPr>
          <p:nvPr userDrawn="1"/>
        </p:nvPicPr>
        <p:blipFill rotWithShape="1">
          <a:blip r:embed="rId2"/>
          <a:srcRect l="10595" t="987" r="10595"/>
          <a:stretch/>
        </p:blipFill>
        <p:spPr>
          <a:xfrm>
            <a:off x="0" y="0"/>
            <a:ext cx="12192000" cy="6858000"/>
          </a:xfrm>
          <a:prstGeom prst="rect">
            <a:avLst/>
          </a:prstGeom>
        </p:spPr>
      </p:pic>
    </p:spTree>
    <p:extLst>
      <p:ext uri="{BB962C8B-B14F-4D97-AF65-F5344CB8AC3E}">
        <p14:creationId xmlns:p14="http://schemas.microsoft.com/office/powerpoint/2010/main" val="50148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CBA3F-08E4-AB1F-EA00-6B3890996385}"/>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100000"/>
                    </a14:imgEffect>
                  </a14:imgLayer>
                </a14:imgProps>
              </a:ext>
            </a:extLst>
          </a:blip>
          <a:srcRect l="3678" r="19088" b="1398"/>
          <a:stretch/>
        </p:blipFill>
        <p:spPr>
          <a:xfrm>
            <a:off x="0" y="0"/>
            <a:ext cx="12191999" cy="6858000"/>
          </a:xfrm>
          <a:prstGeom prst="rect">
            <a:avLst/>
          </a:prstGeom>
        </p:spPr>
      </p:pic>
      <p:sp>
        <p:nvSpPr>
          <p:cNvPr id="7" name="Rectangle 6">
            <a:extLst>
              <a:ext uri="{FF2B5EF4-FFF2-40B4-BE49-F238E27FC236}">
                <a16:creationId xmlns:a16="http://schemas.microsoft.com/office/drawing/2014/main" id="{DF0D88F4-8129-CBEE-AFE8-9405F71FE511}"/>
              </a:ext>
              <a:ext uri="{C183D7F6-B498-43B3-948B-1728B52AA6E4}">
                <adec:decorative xmlns:adec="http://schemas.microsoft.com/office/drawing/2017/decorative" val="1"/>
              </a:ext>
            </a:extLst>
          </p:cNvPr>
          <p:cNvSpPr/>
          <p:nvPr userDrawn="1"/>
        </p:nvSpPr>
        <p:spPr bwMode="auto">
          <a:xfrm>
            <a:off x="0" y="0"/>
            <a:ext cx="6505303"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descr="Microsoft 365 logo">
            <a:extLst>
              <a:ext uri="{FF2B5EF4-FFF2-40B4-BE49-F238E27FC236}">
                <a16:creationId xmlns:a16="http://schemas.microsoft.com/office/drawing/2014/main" id="{7059E299-2C05-6EA1-F301-86F5036DB8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87949" y="2776969"/>
            <a:ext cx="3548088" cy="1304061"/>
          </a:xfrm>
          <a:prstGeom prst="rect">
            <a:avLst/>
          </a:prstGeom>
        </p:spPr>
      </p:pic>
      <p:sp>
        <p:nvSpPr>
          <p:cNvPr id="5" name="Title 32">
            <a:extLst>
              <a:ext uri="{FF2B5EF4-FFF2-40B4-BE49-F238E27FC236}">
                <a16:creationId xmlns:a16="http://schemas.microsoft.com/office/drawing/2014/main" id="{B3F41084-D2B3-24A3-FE91-0DC1A0DAF10D}"/>
              </a:ext>
            </a:extLst>
          </p:cNvPr>
          <p:cNvSpPr txBox="1">
            <a:spLocks noGrp="1"/>
          </p:cNvSpPr>
          <p:nvPr>
            <p:ph type="title" idx="4294967295"/>
          </p:nvPr>
        </p:nvSpPr>
        <p:spPr>
          <a:xfrm>
            <a:off x="4719629" y="2813446"/>
            <a:ext cx="5206536" cy="123110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2400" b="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0" b="0" i="0" u="none" strike="noStrike" kern="1200" cap="none" spc="-50" normalizeH="0" baseline="0" noProof="0">
                <a:ln w="3175">
                  <a:noFill/>
                </a:ln>
                <a:gradFill flip="none" rotWithShape="1">
                  <a:gsLst>
                    <a:gs pos="50000">
                      <a:srgbClr val="8661C5"/>
                    </a:gs>
                    <a:gs pos="0">
                      <a:srgbClr val="3E76D4"/>
                    </a:gs>
                    <a:gs pos="100000">
                      <a:srgbClr val="C73ECC"/>
                    </a:gs>
                  </a:gsLst>
                  <a:lin ang="2700000" scaled="1"/>
                  <a:tileRect/>
                </a:gradFill>
                <a:effectLst/>
                <a:uLnTx/>
                <a:uFillTx/>
                <a:latin typeface="+mj-lt"/>
                <a:ea typeface="+mj-lt"/>
                <a:cs typeface="Segoe UI" pitchFamily="34" charset="0"/>
              </a:rPr>
              <a:t>Thank</a:t>
            </a:r>
            <a:r>
              <a:rPr kumimoji="0" lang="en-US" sz="8000" b="0" i="0" u="none" strike="noStrike" kern="1200" cap="none" spc="-50" normalizeH="0" baseline="0" noProof="0">
                <a:ln w="3175">
                  <a:noFill/>
                </a:ln>
                <a:gradFill flip="none" rotWithShape="1">
                  <a:gsLst>
                    <a:gs pos="50000">
                      <a:srgbClr val="8661C5"/>
                    </a:gs>
                    <a:gs pos="0">
                      <a:srgbClr val="3E76D4"/>
                    </a:gs>
                    <a:gs pos="100000">
                      <a:srgbClr val="C73ECC"/>
                    </a:gs>
                  </a:gsLst>
                  <a:lin ang="2700000" scaled="1"/>
                  <a:tileRect/>
                </a:gradFill>
                <a:effectLst/>
                <a:uLnTx/>
                <a:uFillTx/>
                <a:latin typeface="+mj-lt"/>
                <a:ea typeface="+mj-lt"/>
                <a:cs typeface="Segoe UI" pitchFamily="34" charset="0"/>
              </a:rPr>
              <a:t> You!</a:t>
            </a:r>
          </a:p>
        </p:txBody>
      </p:sp>
      <p:cxnSp>
        <p:nvCxnSpPr>
          <p:cNvPr id="6" name="Straight Connector 5">
            <a:extLst>
              <a:ext uri="{FF2B5EF4-FFF2-40B4-BE49-F238E27FC236}">
                <a16:creationId xmlns:a16="http://schemas.microsoft.com/office/drawing/2014/main" id="{6FC3A8B7-12FC-6855-F77D-7B3E890EA0B6}"/>
              </a:ext>
              <a:ext uri="{C183D7F6-B498-43B3-948B-1728B52AA6E4}">
                <adec:decorative xmlns:adec="http://schemas.microsoft.com/office/drawing/2017/decorative" val="1"/>
              </a:ext>
            </a:extLst>
          </p:cNvPr>
          <p:cNvCxnSpPr>
            <a:cxnSpLocks/>
          </p:cNvCxnSpPr>
          <p:nvPr userDrawn="1"/>
        </p:nvCxnSpPr>
        <p:spPr>
          <a:xfrm>
            <a:off x="4168827" y="2776969"/>
            <a:ext cx="0" cy="1304061"/>
          </a:xfrm>
          <a:prstGeom prst="lin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2736856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33333E-6 -3.7037E-7 L 3.33333E-6 0.01968 " pathEditMode="relative" rAng="0" ptsTypes="AA">
                                      <p:cBhvr>
                                        <p:cTn id="9" dur="500" spd="-100000" fill="hold"/>
                                        <p:tgtEl>
                                          <p:spTgt spid="4"/>
                                        </p:tgtEl>
                                        <p:attrNameLst>
                                          <p:attrName>ppt_x</p:attrName>
                                          <p:attrName>ppt_y</p:attrName>
                                        </p:attrNameLst>
                                      </p:cBhvr>
                                      <p:rCtr x="0" y="972"/>
                                    </p:animMotion>
                                  </p:childTnLst>
                                </p:cTn>
                              </p:par>
                              <p:par>
                                <p:cTn id="10" presetID="16" presetClass="entr" presetSubtype="42"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outHorizontal)">
                                      <p:cBhvr>
                                        <p:cTn id="12" dur="500"/>
                                        <p:tgtEl>
                                          <p:spTgt spid="6"/>
                                        </p:tgtEl>
                                      </p:cBhvr>
                                    </p:animEffect>
                                  </p:childTnLst>
                                </p:cTn>
                              </p:par>
                              <p:par>
                                <p:cTn id="13" presetID="10" presetClass="entr" presetSubtype="0" fill="hold" grpId="0" nodeType="withEffect">
                                  <p:stCondLst>
                                    <p:cond delay="1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42" presetClass="path" presetSubtype="0" decel="100000" fill="hold" grpId="1" nodeType="withEffect">
                                  <p:stCondLst>
                                    <p:cond delay="100"/>
                                  </p:stCondLst>
                                  <p:childTnLst>
                                    <p:animMotion origin="layout" path="M 4.16667E-6 -3.7037E-7 L 4.16667E-6 0.01968 " pathEditMode="relative" rAng="0" ptsTypes="AA">
                                      <p:cBhvr>
                                        <p:cTn id="17" dur="500" spd="-100000" fill="hold"/>
                                        <p:tgtEl>
                                          <p:spTgt spid="5"/>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Agenda White">
    <p:spTree>
      <p:nvGrpSpPr>
        <p:cNvPr id="1" name=""/>
        <p:cNvGrpSpPr/>
        <p:nvPr/>
      </p:nvGrpSpPr>
      <p:grpSpPr>
        <a:xfrm>
          <a:off x="0" y="0"/>
          <a:ext cx="0" cy="0"/>
          <a:chOff x="0" y="0"/>
          <a:chExt cx="0" cy="0"/>
        </a:xfrm>
      </p:grpSpPr>
      <p:pic>
        <p:nvPicPr>
          <p:cNvPr id="3" name="Picture Placeholder 12" descr="A doctor putting a child's face on&#10;&#10;Description automatically generated with low confidence">
            <a:extLst>
              <a:ext uri="{FF2B5EF4-FFF2-40B4-BE49-F238E27FC236}">
                <a16:creationId xmlns:a16="http://schemas.microsoft.com/office/drawing/2014/main" id="{DB67C2F1-1B63-2958-0DF3-A9DF888598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4333874" cy="6858000"/>
          </a:xfrm>
          <a:prstGeom prst="rect">
            <a:avLst/>
          </a:prstGeom>
        </p:spPr>
      </p:pic>
      <p:cxnSp>
        <p:nvCxnSpPr>
          <p:cNvPr id="6" name="Straight Connector 5">
            <a:extLst>
              <a:ext uri="{FF2B5EF4-FFF2-40B4-BE49-F238E27FC236}">
                <a16:creationId xmlns:a16="http://schemas.microsoft.com/office/drawing/2014/main" id="{75477934-8C1E-8F94-0888-A805A740C7C7}"/>
              </a:ext>
            </a:extLst>
          </p:cNvPr>
          <p:cNvCxnSpPr>
            <a:cxnSpLocks/>
          </p:cNvCxnSpPr>
          <p:nvPr userDrawn="1"/>
        </p:nvCxnSpPr>
        <p:spPr>
          <a:xfrm>
            <a:off x="4356100" y="0"/>
            <a:ext cx="0" cy="6858000"/>
          </a:xfrm>
          <a:prstGeom prst="line">
            <a:avLst/>
          </a:prstGeom>
          <a:noFill/>
          <a:ln w="44450">
            <a:solidFill>
              <a:schemeClr val="bg1"/>
            </a:solidFill>
          </a:ln>
          <a:effectLst>
            <a:outerShdw blurRad="165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0" name="Text Placeholder 19">
            <a:extLst>
              <a:ext uri="{FF2B5EF4-FFF2-40B4-BE49-F238E27FC236}">
                <a16:creationId xmlns:a16="http://schemas.microsoft.com/office/drawing/2014/main" id="{173FB680-E20C-6D90-4FFB-FD9B48EED9BB}"/>
              </a:ext>
            </a:extLst>
          </p:cNvPr>
          <p:cNvSpPr>
            <a:spLocks noGrp="1"/>
          </p:cNvSpPr>
          <p:nvPr>
            <p:ph type="body" sz="quarter" idx="10" hasCustomPrompt="1"/>
          </p:nvPr>
        </p:nvSpPr>
        <p:spPr>
          <a:xfrm>
            <a:off x="4771014" y="883316"/>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01</a:t>
            </a:r>
          </a:p>
        </p:txBody>
      </p:sp>
      <p:sp>
        <p:nvSpPr>
          <p:cNvPr id="21" name="Text Placeholder 19">
            <a:extLst>
              <a:ext uri="{FF2B5EF4-FFF2-40B4-BE49-F238E27FC236}">
                <a16:creationId xmlns:a16="http://schemas.microsoft.com/office/drawing/2014/main" id="{75315130-FFEC-9111-8137-A587C9E5F499}"/>
              </a:ext>
            </a:extLst>
          </p:cNvPr>
          <p:cNvSpPr>
            <a:spLocks noGrp="1"/>
          </p:cNvSpPr>
          <p:nvPr>
            <p:ph type="body" sz="quarter" idx="11" hasCustomPrompt="1"/>
          </p:nvPr>
        </p:nvSpPr>
        <p:spPr>
          <a:xfrm>
            <a:off x="4771014" y="1935659"/>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02</a:t>
            </a:r>
          </a:p>
        </p:txBody>
      </p:sp>
      <p:sp>
        <p:nvSpPr>
          <p:cNvPr id="22" name="Text Placeholder 19">
            <a:extLst>
              <a:ext uri="{FF2B5EF4-FFF2-40B4-BE49-F238E27FC236}">
                <a16:creationId xmlns:a16="http://schemas.microsoft.com/office/drawing/2014/main" id="{D73EC665-2221-2B25-94F5-DB8ABFB506DD}"/>
              </a:ext>
            </a:extLst>
          </p:cNvPr>
          <p:cNvSpPr>
            <a:spLocks noGrp="1"/>
          </p:cNvSpPr>
          <p:nvPr>
            <p:ph type="body" sz="quarter" idx="12" hasCustomPrompt="1"/>
          </p:nvPr>
        </p:nvSpPr>
        <p:spPr>
          <a:xfrm>
            <a:off x="4771014" y="2988003"/>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03</a:t>
            </a:r>
          </a:p>
        </p:txBody>
      </p:sp>
      <p:sp>
        <p:nvSpPr>
          <p:cNvPr id="23" name="Text Placeholder 19">
            <a:extLst>
              <a:ext uri="{FF2B5EF4-FFF2-40B4-BE49-F238E27FC236}">
                <a16:creationId xmlns:a16="http://schemas.microsoft.com/office/drawing/2014/main" id="{28A9C848-FEE7-8720-6B1B-56E2A390ED99}"/>
              </a:ext>
            </a:extLst>
          </p:cNvPr>
          <p:cNvSpPr>
            <a:spLocks noGrp="1"/>
          </p:cNvSpPr>
          <p:nvPr>
            <p:ph type="body" sz="quarter" idx="13" hasCustomPrompt="1"/>
          </p:nvPr>
        </p:nvSpPr>
        <p:spPr>
          <a:xfrm>
            <a:off x="4771014" y="4040347"/>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04</a:t>
            </a:r>
          </a:p>
        </p:txBody>
      </p:sp>
      <p:sp>
        <p:nvSpPr>
          <p:cNvPr id="24" name="Text Placeholder 19">
            <a:extLst>
              <a:ext uri="{FF2B5EF4-FFF2-40B4-BE49-F238E27FC236}">
                <a16:creationId xmlns:a16="http://schemas.microsoft.com/office/drawing/2014/main" id="{224271CB-D23A-0C5D-06B3-453B45D959B3}"/>
              </a:ext>
            </a:extLst>
          </p:cNvPr>
          <p:cNvSpPr>
            <a:spLocks noGrp="1"/>
          </p:cNvSpPr>
          <p:nvPr>
            <p:ph type="body" sz="quarter" idx="14" hasCustomPrompt="1"/>
          </p:nvPr>
        </p:nvSpPr>
        <p:spPr>
          <a:xfrm>
            <a:off x="4771014" y="5092690"/>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05</a:t>
            </a:r>
          </a:p>
        </p:txBody>
      </p:sp>
      <p:sp>
        <p:nvSpPr>
          <p:cNvPr id="25" name="Text Placeholder 19">
            <a:extLst>
              <a:ext uri="{FF2B5EF4-FFF2-40B4-BE49-F238E27FC236}">
                <a16:creationId xmlns:a16="http://schemas.microsoft.com/office/drawing/2014/main" id="{4DE2E887-BC18-052A-D5E7-7D40E0A67DFD}"/>
              </a:ext>
            </a:extLst>
          </p:cNvPr>
          <p:cNvSpPr>
            <a:spLocks noGrp="1"/>
          </p:cNvSpPr>
          <p:nvPr>
            <p:ph type="body" sz="quarter" idx="15"/>
          </p:nvPr>
        </p:nvSpPr>
        <p:spPr>
          <a:xfrm>
            <a:off x="5951538" y="883316"/>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26" name="Text Placeholder 19">
            <a:extLst>
              <a:ext uri="{FF2B5EF4-FFF2-40B4-BE49-F238E27FC236}">
                <a16:creationId xmlns:a16="http://schemas.microsoft.com/office/drawing/2014/main" id="{75B8A876-B939-57D2-E0F2-96B5E8B5D56D}"/>
              </a:ext>
            </a:extLst>
          </p:cNvPr>
          <p:cNvSpPr>
            <a:spLocks noGrp="1"/>
          </p:cNvSpPr>
          <p:nvPr>
            <p:ph type="body" sz="quarter" idx="16"/>
          </p:nvPr>
        </p:nvSpPr>
        <p:spPr>
          <a:xfrm>
            <a:off x="5951538" y="1935659"/>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27" name="Text Placeholder 19">
            <a:extLst>
              <a:ext uri="{FF2B5EF4-FFF2-40B4-BE49-F238E27FC236}">
                <a16:creationId xmlns:a16="http://schemas.microsoft.com/office/drawing/2014/main" id="{812C47E8-AA6B-1196-46E3-045F006DCBD3}"/>
              </a:ext>
            </a:extLst>
          </p:cNvPr>
          <p:cNvSpPr>
            <a:spLocks noGrp="1"/>
          </p:cNvSpPr>
          <p:nvPr>
            <p:ph type="body" sz="quarter" idx="17"/>
          </p:nvPr>
        </p:nvSpPr>
        <p:spPr>
          <a:xfrm>
            <a:off x="5951538" y="2988003"/>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28" name="Text Placeholder 19">
            <a:extLst>
              <a:ext uri="{FF2B5EF4-FFF2-40B4-BE49-F238E27FC236}">
                <a16:creationId xmlns:a16="http://schemas.microsoft.com/office/drawing/2014/main" id="{9AB513D2-6BC2-BA04-CF62-D590D5EC3392}"/>
              </a:ext>
            </a:extLst>
          </p:cNvPr>
          <p:cNvSpPr>
            <a:spLocks noGrp="1"/>
          </p:cNvSpPr>
          <p:nvPr>
            <p:ph type="body" sz="quarter" idx="18"/>
          </p:nvPr>
        </p:nvSpPr>
        <p:spPr>
          <a:xfrm>
            <a:off x="5951538" y="4040347"/>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29" name="Text Placeholder 19">
            <a:extLst>
              <a:ext uri="{FF2B5EF4-FFF2-40B4-BE49-F238E27FC236}">
                <a16:creationId xmlns:a16="http://schemas.microsoft.com/office/drawing/2014/main" id="{66D1AD88-4C2D-1891-5115-D93D346CC34A}"/>
              </a:ext>
            </a:extLst>
          </p:cNvPr>
          <p:cNvSpPr>
            <a:spLocks noGrp="1"/>
          </p:cNvSpPr>
          <p:nvPr>
            <p:ph type="body" sz="quarter" idx="19"/>
          </p:nvPr>
        </p:nvSpPr>
        <p:spPr>
          <a:xfrm>
            <a:off x="5951538" y="5092690"/>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30" name="Freeform: Shape 29">
            <a:extLst>
              <a:ext uri="{FF2B5EF4-FFF2-40B4-BE49-F238E27FC236}">
                <a16:creationId xmlns:a16="http://schemas.microsoft.com/office/drawing/2014/main" id="{91D1F890-E740-9A97-996C-94B9B44AB825}"/>
              </a:ext>
            </a:extLst>
          </p:cNvPr>
          <p:cNvSpPr/>
          <p:nvPr userDrawn="1"/>
        </p:nvSpPr>
        <p:spPr bwMode="auto">
          <a:xfrm>
            <a:off x="1" y="4932556"/>
            <a:ext cx="1901370" cy="1925445"/>
          </a:xfrm>
          <a:custGeom>
            <a:avLst/>
            <a:gdLst>
              <a:gd name="connsiteX0" fmla="*/ 761737 w 2463800"/>
              <a:gd name="connsiteY0" fmla="*/ 0 h 2494997"/>
              <a:gd name="connsiteX1" fmla="*/ 2463800 w 2463800"/>
              <a:gd name="connsiteY1" fmla="*/ 1702063 h 2494997"/>
              <a:gd name="connsiteX2" fmla="*/ 2330044 w 2463800"/>
              <a:gd name="connsiteY2" fmla="*/ 2364583 h 2494997"/>
              <a:gd name="connsiteX3" fmla="*/ 2267220 w 2463800"/>
              <a:gd name="connsiteY3" fmla="*/ 2494997 h 2494997"/>
              <a:gd name="connsiteX4" fmla="*/ 0 w 2463800"/>
              <a:gd name="connsiteY4" fmla="*/ 2494997 h 2494997"/>
              <a:gd name="connsiteX5" fmla="*/ 0 w 2463800"/>
              <a:gd name="connsiteY5" fmla="*/ 181552 h 2494997"/>
              <a:gd name="connsiteX6" fmla="*/ 99217 w 2463800"/>
              <a:gd name="connsiteY6" fmla="*/ 133757 h 2494997"/>
              <a:gd name="connsiteX7" fmla="*/ 761737 w 2463800"/>
              <a:gd name="connsiteY7" fmla="*/ 0 h 249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800" h="2494997">
                <a:moveTo>
                  <a:pt x="761737" y="0"/>
                </a:moveTo>
                <a:cubicBezTo>
                  <a:pt x="1701760" y="0"/>
                  <a:pt x="2463800" y="762040"/>
                  <a:pt x="2463800" y="1702063"/>
                </a:cubicBezTo>
                <a:cubicBezTo>
                  <a:pt x="2463800" y="1937069"/>
                  <a:pt x="2416173" y="2160951"/>
                  <a:pt x="2330044" y="2364583"/>
                </a:cubicBezTo>
                <a:lnTo>
                  <a:pt x="2267220" y="2494997"/>
                </a:lnTo>
                <a:lnTo>
                  <a:pt x="0" y="2494997"/>
                </a:lnTo>
                <a:lnTo>
                  <a:pt x="0" y="181552"/>
                </a:lnTo>
                <a:lnTo>
                  <a:pt x="99217" y="133757"/>
                </a:lnTo>
                <a:cubicBezTo>
                  <a:pt x="302849" y="47628"/>
                  <a:pt x="526731" y="0"/>
                  <a:pt x="761737" y="0"/>
                </a:cubicBezTo>
                <a:close/>
              </a:path>
            </a:pathLst>
          </a:custGeom>
          <a:solidFill>
            <a:schemeClr val="accent4">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1" name="Freeform: Shape 30">
            <a:extLst>
              <a:ext uri="{FF2B5EF4-FFF2-40B4-BE49-F238E27FC236}">
                <a16:creationId xmlns:a16="http://schemas.microsoft.com/office/drawing/2014/main" id="{59C8146C-1444-1226-9814-3631D912AFD9}"/>
              </a:ext>
            </a:extLst>
          </p:cNvPr>
          <p:cNvSpPr/>
          <p:nvPr userDrawn="1"/>
        </p:nvSpPr>
        <p:spPr bwMode="auto">
          <a:xfrm>
            <a:off x="2" y="5364952"/>
            <a:ext cx="1468972" cy="1493047"/>
          </a:xfrm>
          <a:custGeom>
            <a:avLst/>
            <a:gdLst>
              <a:gd name="connsiteX0" fmla="*/ 761737 w 1903497"/>
              <a:gd name="connsiteY0" fmla="*/ 0 h 1934694"/>
              <a:gd name="connsiteX1" fmla="*/ 1903497 w 1903497"/>
              <a:gd name="connsiteY1" fmla="*/ 1141760 h 1934694"/>
              <a:gd name="connsiteX2" fmla="*/ 1708503 w 1903497"/>
              <a:gd name="connsiteY2" fmla="*/ 1780129 h 1934694"/>
              <a:gd name="connsiteX3" fmla="*/ 1580975 w 1903497"/>
              <a:gd name="connsiteY3" fmla="*/ 1934694 h 1934694"/>
              <a:gd name="connsiteX4" fmla="*/ 0 w 1903497"/>
              <a:gd name="connsiteY4" fmla="*/ 1934694 h 1934694"/>
              <a:gd name="connsiteX5" fmla="*/ 0 w 1903497"/>
              <a:gd name="connsiteY5" fmla="*/ 292961 h 1934694"/>
              <a:gd name="connsiteX6" fmla="*/ 35472 w 1903497"/>
              <a:gd name="connsiteY6" fmla="*/ 260723 h 1934694"/>
              <a:gd name="connsiteX7" fmla="*/ 761737 w 1903497"/>
              <a:gd name="connsiteY7" fmla="*/ 0 h 193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3497" h="1934694">
                <a:moveTo>
                  <a:pt x="761737" y="0"/>
                </a:moveTo>
                <a:cubicBezTo>
                  <a:pt x="1392314" y="0"/>
                  <a:pt x="1903497" y="511183"/>
                  <a:pt x="1903497" y="1141760"/>
                </a:cubicBezTo>
                <a:cubicBezTo>
                  <a:pt x="1903497" y="1378227"/>
                  <a:pt x="1831612" y="1597903"/>
                  <a:pt x="1708503" y="1780129"/>
                </a:cubicBezTo>
                <a:lnTo>
                  <a:pt x="1580975" y="1934694"/>
                </a:lnTo>
                <a:lnTo>
                  <a:pt x="0" y="1934694"/>
                </a:lnTo>
                <a:lnTo>
                  <a:pt x="0" y="292961"/>
                </a:lnTo>
                <a:lnTo>
                  <a:pt x="35472" y="260723"/>
                </a:lnTo>
                <a:cubicBezTo>
                  <a:pt x="232835" y="97844"/>
                  <a:pt x="485860" y="0"/>
                  <a:pt x="761737" y="0"/>
                </a:cubicBezTo>
                <a:close/>
              </a:path>
            </a:pathLst>
          </a:custGeom>
          <a:solidFill>
            <a:schemeClr val="accent4">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5" name="Rectangle 4">
            <a:extLst>
              <a:ext uri="{FF2B5EF4-FFF2-40B4-BE49-F238E27FC236}">
                <a16:creationId xmlns:a16="http://schemas.microsoft.com/office/drawing/2014/main" id="{947CFEAC-7DB3-237D-9576-BE03D470A8E4}"/>
              </a:ext>
            </a:extLst>
          </p:cNvPr>
          <p:cNvSpPr/>
          <p:nvPr userDrawn="1"/>
        </p:nvSpPr>
        <p:spPr bwMode="auto">
          <a:xfrm>
            <a:off x="-22225" y="0"/>
            <a:ext cx="4356099" cy="4330700"/>
          </a:xfrm>
          <a:prstGeom prst="rect">
            <a:avLst/>
          </a:prstGeom>
          <a:gradFill flip="none" rotWithShape="1">
            <a:gsLst>
              <a:gs pos="100000">
                <a:schemeClr val="tx1">
                  <a:alpha val="0"/>
                </a:schemeClr>
              </a:gs>
              <a:gs pos="0">
                <a:schemeClr val="tx1">
                  <a:alpha val="66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414783" y="883316"/>
            <a:ext cx="3526537" cy="738664"/>
          </a:xfrm>
        </p:spPr>
        <p:txBody>
          <a:bodyPr/>
          <a:lstStyle>
            <a:lvl1pPr marL="0" algn="ctr" defTabSz="914400" rtl="0" eaLnBrk="1" latinLnBrk="0" hangingPunct="1">
              <a:lnSpc>
                <a:spcPct val="100000"/>
              </a:lnSpc>
              <a:spcBef>
                <a:spcPct val="0"/>
              </a:spcBef>
              <a:buNone/>
              <a:defRPr lang="en-US" sz="4800" b="1" kern="1200" cap="none" spc="600" baseline="0" dirty="0">
                <a:ln w="3175">
                  <a:noFill/>
                </a:ln>
                <a:solidFill>
                  <a:schemeClr val="bg1"/>
                </a:solidFill>
                <a:effectLst/>
                <a:latin typeface="+mj-lt"/>
                <a:ea typeface="Open Sans ExtraBold" panose="020B0606030504020204" pitchFamily="34" charset="0"/>
                <a:cs typeface="Open Sans ExtraBold" panose="020B0606030504020204" pitchFamily="34" charset="0"/>
              </a:defRPr>
            </a:lvl1pPr>
          </a:lstStyle>
          <a:p>
            <a:r>
              <a:rPr lang="en-US"/>
              <a:t>AGENDA</a:t>
            </a:r>
          </a:p>
        </p:txBody>
      </p:sp>
    </p:spTree>
    <p:extLst>
      <p:ext uri="{BB962C8B-B14F-4D97-AF65-F5344CB8AC3E}">
        <p14:creationId xmlns:p14="http://schemas.microsoft.com/office/powerpoint/2010/main" val="319566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20569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MCS TDM Intro">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FC6D84C9-F0D0-2E7D-2082-0E0EAA97BC32}"/>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Single Corner Rounded 6">
            <a:extLst>
              <a:ext uri="{FF2B5EF4-FFF2-40B4-BE49-F238E27FC236}">
                <a16:creationId xmlns:a16="http://schemas.microsoft.com/office/drawing/2014/main" id="{14C1DEFF-1CC8-4FA3-1BA4-C46D4165E041}"/>
              </a:ext>
            </a:extLst>
          </p:cNvPr>
          <p:cNvSpPr/>
          <p:nvPr userDrawn="1"/>
        </p:nvSpPr>
        <p:spPr>
          <a:xfrm rot="10800000">
            <a:off x="6925824" y="-3432"/>
            <a:ext cx="5266175" cy="6864864"/>
          </a:xfrm>
          <a:prstGeom prst="round1Rect">
            <a:avLst>
              <a:gd name="adj" fmla="val 30051"/>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EE70375-B879-2E04-7DE9-267858168E40}"/>
              </a:ext>
            </a:extLst>
          </p:cNvPr>
          <p:cNvGrpSpPr/>
          <p:nvPr userDrawn="1"/>
        </p:nvGrpSpPr>
        <p:grpSpPr>
          <a:xfrm>
            <a:off x="9687834" y="5133271"/>
            <a:ext cx="2504165" cy="1728160"/>
            <a:chOff x="9687834" y="5133271"/>
            <a:chExt cx="2504165" cy="1728160"/>
          </a:xfrm>
        </p:grpSpPr>
        <p:sp>
          <p:nvSpPr>
            <p:cNvPr id="11" name="Rectangle: Single Corner Rounded 10">
              <a:extLst>
                <a:ext uri="{FF2B5EF4-FFF2-40B4-BE49-F238E27FC236}">
                  <a16:creationId xmlns:a16="http://schemas.microsoft.com/office/drawing/2014/main" id="{3E49D4A0-C4CF-0AA5-5EB4-3D4E52E194CA}"/>
                </a:ext>
              </a:extLst>
            </p:cNvPr>
            <p:cNvSpPr/>
            <p:nvPr/>
          </p:nvSpPr>
          <p:spPr>
            <a:xfrm flipH="1">
              <a:off x="9687834" y="5517291"/>
              <a:ext cx="2120144" cy="1344140"/>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5">
              <a:extLst>
                <a:ext uri="{FF2B5EF4-FFF2-40B4-BE49-F238E27FC236}">
                  <a16:creationId xmlns:a16="http://schemas.microsoft.com/office/drawing/2014/main" id="{21736647-7677-95A4-E03E-CFB1CE5ED12C}"/>
                </a:ext>
              </a:extLst>
            </p:cNvPr>
            <p:cNvSpPr/>
            <p:nvPr/>
          </p:nvSpPr>
          <p:spPr>
            <a:xfrm>
              <a:off x="11807979" y="5133271"/>
              <a:ext cx="384020" cy="384020"/>
            </a:xfrm>
            <a:custGeom>
              <a:avLst/>
              <a:gdLst>
                <a:gd name="connsiteX0" fmla="*/ 0 w 384020"/>
                <a:gd name="connsiteY0" fmla="*/ 0 h 384020"/>
                <a:gd name="connsiteX1" fmla="*/ 384021 w 384020"/>
                <a:gd name="connsiteY1" fmla="*/ 0 h 384020"/>
                <a:gd name="connsiteX2" fmla="*/ 384021 w 384020"/>
                <a:gd name="connsiteY2" fmla="*/ 384021 h 384020"/>
                <a:gd name="connsiteX3" fmla="*/ 0 w 384020"/>
                <a:gd name="connsiteY3" fmla="*/ 384021 h 384020"/>
              </a:gdLst>
              <a:ahLst/>
              <a:cxnLst>
                <a:cxn ang="0">
                  <a:pos x="connsiteX0" y="connsiteY0"/>
                </a:cxn>
                <a:cxn ang="0">
                  <a:pos x="connsiteX1" y="connsiteY1"/>
                </a:cxn>
                <a:cxn ang="0">
                  <a:pos x="connsiteX2" y="connsiteY2"/>
                </a:cxn>
                <a:cxn ang="0">
                  <a:pos x="connsiteX3" y="connsiteY3"/>
                </a:cxn>
              </a:cxnLst>
              <a:rect l="l" t="t" r="r" b="b"/>
              <a:pathLst>
                <a:path w="384020" h="384020">
                  <a:moveTo>
                    <a:pt x="0" y="0"/>
                  </a:moveTo>
                  <a:lnTo>
                    <a:pt x="384021" y="0"/>
                  </a:lnTo>
                  <a:lnTo>
                    <a:pt x="384021" y="384021"/>
                  </a:lnTo>
                  <a:lnTo>
                    <a:pt x="0" y="384021"/>
                  </a:lnTo>
                  <a:close/>
                </a:path>
              </a:pathLst>
            </a:cu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46C5367-4BDF-E244-6A42-C9CC3CDE3E7B}"/>
              </a:ext>
            </a:extLst>
          </p:cNvPr>
          <p:cNvGrpSpPr/>
          <p:nvPr userDrawn="1"/>
        </p:nvGrpSpPr>
        <p:grpSpPr>
          <a:xfrm>
            <a:off x="7795920" y="4037990"/>
            <a:ext cx="1891914" cy="1010359"/>
            <a:chOff x="604894" y="4447838"/>
            <a:chExt cx="1891914" cy="1010359"/>
          </a:xfrm>
        </p:grpSpPr>
        <p:sp>
          <p:nvSpPr>
            <p:cNvPr id="14" name="Freeform: Shape 33">
              <a:extLst>
                <a:ext uri="{FF2B5EF4-FFF2-40B4-BE49-F238E27FC236}">
                  <a16:creationId xmlns:a16="http://schemas.microsoft.com/office/drawing/2014/main" id="{E0E3D134-EDDE-C309-761E-7A2931AE5650}"/>
                </a:ext>
              </a:extLst>
            </p:cNvPr>
            <p:cNvSpPr/>
            <p:nvPr/>
          </p:nvSpPr>
          <p:spPr>
            <a:xfrm>
              <a:off x="60489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34">
              <a:extLst>
                <a:ext uri="{FF2B5EF4-FFF2-40B4-BE49-F238E27FC236}">
                  <a16:creationId xmlns:a16="http://schemas.microsoft.com/office/drawing/2014/main" id="{6A47CC7F-4C9B-37F9-2F89-CCB0E67569F9}"/>
                </a:ext>
              </a:extLst>
            </p:cNvPr>
            <p:cNvSpPr/>
            <p:nvPr/>
          </p:nvSpPr>
          <p:spPr>
            <a:xfrm>
              <a:off x="1045792"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35">
              <a:extLst>
                <a:ext uri="{FF2B5EF4-FFF2-40B4-BE49-F238E27FC236}">
                  <a16:creationId xmlns:a16="http://schemas.microsoft.com/office/drawing/2014/main" id="{ACF1B38E-BE08-FFF5-436A-950B19B40061}"/>
                </a:ext>
              </a:extLst>
            </p:cNvPr>
            <p:cNvSpPr/>
            <p:nvPr/>
          </p:nvSpPr>
          <p:spPr>
            <a:xfrm>
              <a:off x="1486689"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36">
              <a:extLst>
                <a:ext uri="{FF2B5EF4-FFF2-40B4-BE49-F238E27FC236}">
                  <a16:creationId xmlns:a16="http://schemas.microsoft.com/office/drawing/2014/main" id="{ABFC80D3-D60A-0429-7B77-A24B5C3DFA51}"/>
                </a:ext>
              </a:extLst>
            </p:cNvPr>
            <p:cNvSpPr/>
            <p:nvPr/>
          </p:nvSpPr>
          <p:spPr>
            <a:xfrm>
              <a:off x="1927822" y="444783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39">
              <a:extLst>
                <a:ext uri="{FF2B5EF4-FFF2-40B4-BE49-F238E27FC236}">
                  <a16:creationId xmlns:a16="http://schemas.microsoft.com/office/drawing/2014/main" id="{E7099C2F-C30D-0008-8482-90E4D75B82B0}"/>
                </a:ext>
              </a:extLst>
            </p:cNvPr>
            <p:cNvSpPr/>
            <p:nvPr/>
          </p:nvSpPr>
          <p:spPr>
            <a:xfrm>
              <a:off x="236848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40">
              <a:extLst>
                <a:ext uri="{FF2B5EF4-FFF2-40B4-BE49-F238E27FC236}">
                  <a16:creationId xmlns:a16="http://schemas.microsoft.com/office/drawing/2014/main" id="{68B94521-C619-90B6-F6E8-DFDC6F0BF984}"/>
                </a:ext>
              </a:extLst>
            </p:cNvPr>
            <p:cNvSpPr/>
            <p:nvPr/>
          </p:nvSpPr>
          <p:spPr>
            <a:xfrm>
              <a:off x="60489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42">
              <a:extLst>
                <a:ext uri="{FF2B5EF4-FFF2-40B4-BE49-F238E27FC236}">
                  <a16:creationId xmlns:a16="http://schemas.microsoft.com/office/drawing/2014/main" id="{74DFA832-4B4A-BA2C-2D5C-9745C6C0B317}"/>
                </a:ext>
              </a:extLst>
            </p:cNvPr>
            <p:cNvSpPr/>
            <p:nvPr/>
          </p:nvSpPr>
          <p:spPr>
            <a:xfrm>
              <a:off x="1045792"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43">
              <a:extLst>
                <a:ext uri="{FF2B5EF4-FFF2-40B4-BE49-F238E27FC236}">
                  <a16:creationId xmlns:a16="http://schemas.microsoft.com/office/drawing/2014/main" id="{2DF856A0-94CB-B9FD-C649-F20AF5300CED}"/>
                </a:ext>
              </a:extLst>
            </p:cNvPr>
            <p:cNvSpPr/>
            <p:nvPr/>
          </p:nvSpPr>
          <p:spPr>
            <a:xfrm>
              <a:off x="1486689"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44">
              <a:extLst>
                <a:ext uri="{FF2B5EF4-FFF2-40B4-BE49-F238E27FC236}">
                  <a16:creationId xmlns:a16="http://schemas.microsoft.com/office/drawing/2014/main" id="{DE06AA07-F3BC-B873-A606-C2BD8A9F47AE}"/>
                </a:ext>
              </a:extLst>
            </p:cNvPr>
            <p:cNvSpPr/>
            <p:nvPr/>
          </p:nvSpPr>
          <p:spPr>
            <a:xfrm>
              <a:off x="1927822" y="488897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45">
              <a:extLst>
                <a:ext uri="{FF2B5EF4-FFF2-40B4-BE49-F238E27FC236}">
                  <a16:creationId xmlns:a16="http://schemas.microsoft.com/office/drawing/2014/main" id="{1456EC0B-C7F1-3E39-DA0A-FF7791984511}"/>
                </a:ext>
              </a:extLst>
            </p:cNvPr>
            <p:cNvSpPr/>
            <p:nvPr/>
          </p:nvSpPr>
          <p:spPr>
            <a:xfrm>
              <a:off x="236848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46">
              <a:extLst>
                <a:ext uri="{FF2B5EF4-FFF2-40B4-BE49-F238E27FC236}">
                  <a16:creationId xmlns:a16="http://schemas.microsoft.com/office/drawing/2014/main" id="{1B4DC2E8-3BE0-89E9-13BF-80A2FF208436}"/>
                </a:ext>
              </a:extLst>
            </p:cNvPr>
            <p:cNvSpPr/>
            <p:nvPr/>
          </p:nvSpPr>
          <p:spPr>
            <a:xfrm>
              <a:off x="60489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47">
              <a:extLst>
                <a:ext uri="{FF2B5EF4-FFF2-40B4-BE49-F238E27FC236}">
                  <a16:creationId xmlns:a16="http://schemas.microsoft.com/office/drawing/2014/main" id="{C15642AC-59F9-C462-7258-FB00902E3114}"/>
                </a:ext>
              </a:extLst>
            </p:cNvPr>
            <p:cNvSpPr/>
            <p:nvPr/>
          </p:nvSpPr>
          <p:spPr>
            <a:xfrm>
              <a:off x="1045792"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48">
              <a:extLst>
                <a:ext uri="{FF2B5EF4-FFF2-40B4-BE49-F238E27FC236}">
                  <a16:creationId xmlns:a16="http://schemas.microsoft.com/office/drawing/2014/main" id="{B21A83EB-4AA9-A21D-52D4-D024CCDB9964}"/>
                </a:ext>
              </a:extLst>
            </p:cNvPr>
            <p:cNvSpPr/>
            <p:nvPr/>
          </p:nvSpPr>
          <p:spPr>
            <a:xfrm>
              <a:off x="1486689"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49">
              <a:extLst>
                <a:ext uri="{FF2B5EF4-FFF2-40B4-BE49-F238E27FC236}">
                  <a16:creationId xmlns:a16="http://schemas.microsoft.com/office/drawing/2014/main" id="{176D7FDF-1F8E-DA92-6B2B-A040AA076321}"/>
                </a:ext>
              </a:extLst>
            </p:cNvPr>
            <p:cNvSpPr/>
            <p:nvPr/>
          </p:nvSpPr>
          <p:spPr>
            <a:xfrm>
              <a:off x="1927822" y="532986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50">
              <a:extLst>
                <a:ext uri="{FF2B5EF4-FFF2-40B4-BE49-F238E27FC236}">
                  <a16:creationId xmlns:a16="http://schemas.microsoft.com/office/drawing/2014/main" id="{2EEA353D-9DEE-DDFF-8CFD-DAE53A86B0DB}"/>
                </a:ext>
              </a:extLst>
            </p:cNvPr>
            <p:cNvSpPr/>
            <p:nvPr/>
          </p:nvSpPr>
          <p:spPr>
            <a:xfrm>
              <a:off x="236848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Rectangle: Single Corner Rounded 28">
            <a:extLst>
              <a:ext uri="{FF2B5EF4-FFF2-40B4-BE49-F238E27FC236}">
                <a16:creationId xmlns:a16="http://schemas.microsoft.com/office/drawing/2014/main" id="{CD78616E-69AD-9AA7-2097-9EB3C37621F4}"/>
              </a:ext>
            </a:extLst>
          </p:cNvPr>
          <p:cNvSpPr/>
          <p:nvPr userDrawn="1"/>
        </p:nvSpPr>
        <p:spPr>
          <a:xfrm rot="10800000" flipH="1">
            <a:off x="6925823" y="-3435"/>
            <a:ext cx="4882152" cy="2318265"/>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Single Corner Rounded 29">
            <a:extLst>
              <a:ext uri="{FF2B5EF4-FFF2-40B4-BE49-F238E27FC236}">
                <a16:creationId xmlns:a16="http://schemas.microsoft.com/office/drawing/2014/main" id="{1089C2C6-EA1F-2659-9060-91E6A380A8AC}"/>
              </a:ext>
            </a:extLst>
          </p:cNvPr>
          <p:cNvSpPr/>
          <p:nvPr userDrawn="1"/>
        </p:nvSpPr>
        <p:spPr>
          <a:xfrm rot="10800000" flipH="1">
            <a:off x="1" y="1959429"/>
            <a:ext cx="293688" cy="3652320"/>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1751503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MCS BDM Intro">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DCD056A-10C4-2885-BB1F-734FC10D464C}"/>
              </a:ext>
            </a:extLst>
          </p:cNvPr>
          <p:cNvSpPr/>
          <p:nvPr/>
        </p:nvSpPr>
        <p:spPr>
          <a:xfrm>
            <a:off x="7919518" y="1729547"/>
            <a:ext cx="5156975" cy="5134490"/>
          </a:xfrm>
          <a:custGeom>
            <a:avLst/>
            <a:gdLst>
              <a:gd name="connsiteX0" fmla="*/ 5156975 w 5156975"/>
              <a:gd name="connsiteY0" fmla="*/ 785571 h 5134490"/>
              <a:gd name="connsiteX1" fmla="*/ 5156975 w 5156975"/>
              <a:gd name="connsiteY1" fmla="*/ 5134491 h 5134490"/>
              <a:gd name="connsiteX2" fmla="*/ 763069 w 5156975"/>
              <a:gd name="connsiteY2" fmla="*/ 5134491 h 5134490"/>
              <a:gd name="connsiteX3" fmla="*/ 160654 w 5156975"/>
              <a:gd name="connsiteY3" fmla="*/ 4532074 h 5134490"/>
              <a:gd name="connsiteX4" fmla="*/ 160654 w 5156975"/>
              <a:gd name="connsiteY4" fmla="*/ 3756253 h 5134490"/>
              <a:gd name="connsiteX5" fmla="*/ 853071 w 5156975"/>
              <a:gd name="connsiteY5" fmla="*/ 3063984 h 5134490"/>
              <a:gd name="connsiteX6" fmla="*/ 3434334 w 5156975"/>
              <a:gd name="connsiteY6" fmla="*/ 482563 h 5134490"/>
              <a:gd name="connsiteX7" fmla="*/ 3756241 w 5156975"/>
              <a:gd name="connsiteY7" fmla="*/ 160654 h 5134490"/>
              <a:gd name="connsiteX8" fmla="*/ 4532061 w 5156975"/>
              <a:gd name="connsiteY8" fmla="*/ 160654 h 5134490"/>
              <a:gd name="connsiteX9" fmla="*/ 5156975 w 5156975"/>
              <a:gd name="connsiteY9" fmla="*/ 785571 h 513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6975" h="5134490">
                <a:moveTo>
                  <a:pt x="5156975" y="785571"/>
                </a:moveTo>
                <a:lnTo>
                  <a:pt x="5156975" y="5134491"/>
                </a:lnTo>
                <a:lnTo>
                  <a:pt x="763069" y="5134491"/>
                </a:lnTo>
                <a:lnTo>
                  <a:pt x="160654" y="4532074"/>
                </a:lnTo>
                <a:cubicBezTo>
                  <a:pt x="-53551" y="4317868"/>
                  <a:pt x="-53551" y="3970609"/>
                  <a:pt x="160654" y="3756253"/>
                </a:cubicBezTo>
                <a:lnTo>
                  <a:pt x="853071" y="3063984"/>
                </a:lnTo>
                <a:lnTo>
                  <a:pt x="3434334" y="482563"/>
                </a:lnTo>
                <a:lnTo>
                  <a:pt x="3756241" y="160654"/>
                </a:lnTo>
                <a:cubicBezTo>
                  <a:pt x="3970447" y="-53551"/>
                  <a:pt x="4317855" y="-53551"/>
                  <a:pt x="4532061" y="160654"/>
                </a:cubicBezTo>
                <a:lnTo>
                  <a:pt x="5156975" y="785571"/>
                </a:ln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2" name="Freeform: Shape 21">
            <a:extLst>
              <a:ext uri="{FF2B5EF4-FFF2-40B4-BE49-F238E27FC236}">
                <a16:creationId xmlns:a16="http://schemas.microsoft.com/office/drawing/2014/main" id="{B4ECF24F-0F5D-BC6B-5106-48717805B5CB}"/>
              </a:ext>
            </a:extLst>
          </p:cNvPr>
          <p:cNvSpPr/>
          <p:nvPr/>
        </p:nvSpPr>
        <p:spPr>
          <a:xfrm>
            <a:off x="9141748" y="0"/>
            <a:ext cx="3934745" cy="2430216"/>
          </a:xfrm>
          <a:custGeom>
            <a:avLst/>
            <a:gdLst>
              <a:gd name="connsiteX0" fmla="*/ 3934746 w 3934745"/>
              <a:gd name="connsiteY0" fmla="*/ 0 h 2430216"/>
              <a:gd name="connsiteX1" fmla="*/ 3934746 w 3934745"/>
              <a:gd name="connsiteY1" fmla="*/ 1380188 h 2430216"/>
              <a:gd name="connsiteX2" fmla="*/ 3367282 w 3934745"/>
              <a:gd name="connsiteY2" fmla="*/ 1947653 h 2430216"/>
              <a:gd name="connsiteX3" fmla="*/ 3045375 w 3934745"/>
              <a:gd name="connsiteY3" fmla="*/ 2269562 h 2430216"/>
              <a:gd name="connsiteX4" fmla="*/ 2269555 w 3934745"/>
              <a:gd name="connsiteY4" fmla="*/ 2269562 h 2430216"/>
              <a:gd name="connsiteX5" fmla="*/ 0 w 3934745"/>
              <a:gd name="connsiteY5" fmla="*/ 0 h 2430216"/>
              <a:gd name="connsiteX6" fmla="*/ 3934746 w 3934745"/>
              <a:gd name="connsiteY6" fmla="*/ 0 h 243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4745" h="2430216">
                <a:moveTo>
                  <a:pt x="3934746" y="0"/>
                </a:moveTo>
                <a:lnTo>
                  <a:pt x="3934746" y="1380188"/>
                </a:lnTo>
                <a:lnTo>
                  <a:pt x="3367282" y="1947653"/>
                </a:lnTo>
                <a:lnTo>
                  <a:pt x="3045375" y="2269562"/>
                </a:lnTo>
                <a:cubicBezTo>
                  <a:pt x="2831169" y="2483768"/>
                  <a:pt x="2483761" y="2483768"/>
                  <a:pt x="2269555" y="2269562"/>
                </a:cubicBezTo>
                <a:lnTo>
                  <a:pt x="0" y="0"/>
                </a:lnTo>
                <a:lnTo>
                  <a:pt x="3934746" y="0"/>
                </a:lnTo>
                <a:close/>
              </a:path>
            </a:pathLst>
          </a:custGeom>
          <a:gradFill flip="none" rotWithShape="1">
            <a:gsLst>
              <a:gs pos="0">
                <a:schemeClr val="bg2">
                  <a:lumMod val="60000"/>
                  <a:lumOff val="40000"/>
                </a:schemeClr>
              </a:gs>
              <a:gs pos="73000">
                <a:schemeClr val="bg2">
                  <a:lumMod val="75000"/>
                </a:schemeClr>
              </a:gs>
            </a:gsLst>
            <a:lin ang="7200000" scaled="0"/>
            <a:tileRect/>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B47F08FA-B8F4-7F32-9F9A-80F689D50F87}"/>
              </a:ext>
            </a:extLst>
          </p:cNvPr>
          <p:cNvSpPr/>
          <p:nvPr/>
        </p:nvSpPr>
        <p:spPr>
          <a:xfrm>
            <a:off x="5184576" y="0"/>
            <a:ext cx="2360607" cy="1442814"/>
          </a:xfrm>
          <a:custGeom>
            <a:avLst/>
            <a:gdLst>
              <a:gd name="connsiteX0" fmla="*/ 2254180 w 2360607"/>
              <a:gd name="connsiteY0" fmla="*/ 519614 h 1442814"/>
              <a:gd name="connsiteX1" fmla="*/ 1437410 w 2360607"/>
              <a:gd name="connsiteY1" fmla="*/ 1336387 h 1442814"/>
              <a:gd name="connsiteX2" fmla="*/ 923198 w 2360607"/>
              <a:gd name="connsiteY2" fmla="*/ 1336387 h 1442814"/>
              <a:gd name="connsiteX3" fmla="*/ 106428 w 2360607"/>
              <a:gd name="connsiteY3" fmla="*/ 519614 h 1442814"/>
              <a:gd name="connsiteX4" fmla="*/ 106428 w 2360607"/>
              <a:gd name="connsiteY4" fmla="*/ 5550 h 1442814"/>
              <a:gd name="connsiteX5" fmla="*/ 111978 w 2360607"/>
              <a:gd name="connsiteY5" fmla="*/ 0 h 1442814"/>
              <a:gd name="connsiteX6" fmla="*/ 2248630 w 2360607"/>
              <a:gd name="connsiteY6" fmla="*/ 0 h 1442814"/>
              <a:gd name="connsiteX7" fmla="*/ 2254180 w 2360607"/>
              <a:gd name="connsiteY7" fmla="*/ 5550 h 1442814"/>
              <a:gd name="connsiteX8" fmla="*/ 2254180 w 2360607"/>
              <a:gd name="connsiteY8" fmla="*/ 519614 h 144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607" h="1442814">
                <a:moveTo>
                  <a:pt x="2254180" y="519614"/>
                </a:moveTo>
                <a:lnTo>
                  <a:pt x="1437410" y="1336387"/>
                </a:lnTo>
                <a:cubicBezTo>
                  <a:pt x="1295357" y="1478291"/>
                  <a:pt x="1065251" y="1478291"/>
                  <a:pt x="923198" y="1336387"/>
                </a:cubicBezTo>
                <a:lnTo>
                  <a:pt x="106428" y="519614"/>
                </a:lnTo>
                <a:cubicBezTo>
                  <a:pt x="-35476" y="377560"/>
                  <a:pt x="-35476" y="147454"/>
                  <a:pt x="106428" y="5550"/>
                </a:cubicBezTo>
                <a:lnTo>
                  <a:pt x="111978" y="0"/>
                </a:lnTo>
                <a:lnTo>
                  <a:pt x="2248630" y="0"/>
                </a:lnTo>
                <a:lnTo>
                  <a:pt x="2254180" y="5550"/>
                </a:lnTo>
                <a:cubicBezTo>
                  <a:pt x="2396083" y="147454"/>
                  <a:pt x="2396083" y="377560"/>
                  <a:pt x="2254180" y="519614"/>
                </a:cubicBezTo>
                <a:close/>
              </a:path>
            </a:pathLst>
          </a:custGeom>
          <a:gradFill>
            <a:gsLst>
              <a:gs pos="8000">
                <a:schemeClr val="bg2">
                  <a:lumMod val="60000"/>
                  <a:lumOff val="40000"/>
                </a:schemeClr>
              </a:gs>
              <a:gs pos="100000">
                <a:schemeClr val="bg2">
                  <a:lumMod val="75000"/>
                </a:schemeClr>
              </a:gs>
            </a:gsLst>
            <a:lin ang="18939382" scaled="1"/>
          </a:gradFill>
          <a:ln w="1358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F66CDED-93F7-4B57-BDB9-33C706A83F5E}"/>
              </a:ext>
            </a:extLst>
          </p:cNvPr>
          <p:cNvSpPr/>
          <p:nvPr/>
        </p:nvSpPr>
        <p:spPr>
          <a:xfrm rot="2700000">
            <a:off x="6791395" y="1394362"/>
            <a:ext cx="2688966" cy="2688974"/>
          </a:xfrm>
          <a:custGeom>
            <a:avLst/>
            <a:gdLst>
              <a:gd name="connsiteX0" fmla="*/ 2214955 w 2688966"/>
              <a:gd name="connsiteY0" fmla="*/ 0 h 2688974"/>
              <a:gd name="connsiteX1" fmla="*/ 2688966 w 2688966"/>
              <a:gd name="connsiteY1" fmla="*/ 474013 h 2688974"/>
              <a:gd name="connsiteX2" fmla="*/ 2688966 w 2688966"/>
              <a:gd name="connsiteY2" fmla="*/ 2214961 h 2688974"/>
              <a:gd name="connsiteX3" fmla="*/ 2214955 w 2688966"/>
              <a:gd name="connsiteY3" fmla="*/ 2688975 h 2688974"/>
              <a:gd name="connsiteX4" fmla="*/ 474012 w 2688966"/>
              <a:gd name="connsiteY4" fmla="*/ 2688975 h 2688974"/>
              <a:gd name="connsiteX5" fmla="*/ 0 w 2688966"/>
              <a:gd name="connsiteY5" fmla="*/ 2214961 h 2688974"/>
              <a:gd name="connsiteX6" fmla="*/ 0 w 2688966"/>
              <a:gd name="connsiteY6" fmla="*/ 474013 h 2688974"/>
              <a:gd name="connsiteX7" fmla="*/ 474012 w 2688966"/>
              <a:gd name="connsiteY7" fmla="*/ 0 h 268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8966" h="2688974">
                <a:moveTo>
                  <a:pt x="2214955" y="0"/>
                </a:moveTo>
                <a:cubicBezTo>
                  <a:pt x="2476744" y="0"/>
                  <a:pt x="2688966" y="212223"/>
                  <a:pt x="2688966" y="474013"/>
                </a:cubicBezTo>
                <a:lnTo>
                  <a:pt x="2688966" y="2214961"/>
                </a:lnTo>
                <a:cubicBezTo>
                  <a:pt x="2688966" y="2476752"/>
                  <a:pt x="2476744" y="2688975"/>
                  <a:pt x="2214955" y="2688975"/>
                </a:cubicBezTo>
                <a:lnTo>
                  <a:pt x="474012" y="2688975"/>
                </a:lnTo>
                <a:cubicBezTo>
                  <a:pt x="212222" y="2688975"/>
                  <a:pt x="0" y="2476752"/>
                  <a:pt x="0" y="2214961"/>
                </a:cubicBezTo>
                <a:lnTo>
                  <a:pt x="0" y="474013"/>
                </a:lnTo>
                <a:cubicBezTo>
                  <a:pt x="0" y="212223"/>
                  <a:pt x="212222" y="0"/>
                  <a:pt x="474012" y="0"/>
                </a:cubicBez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1" name="Freeform: Shape 20">
            <a:extLst>
              <a:ext uri="{FF2B5EF4-FFF2-40B4-BE49-F238E27FC236}">
                <a16:creationId xmlns:a16="http://schemas.microsoft.com/office/drawing/2014/main" id="{02DAD2B2-A66F-F289-5712-5C7EEAFC9C70}"/>
              </a:ext>
            </a:extLst>
          </p:cNvPr>
          <p:cNvSpPr/>
          <p:nvPr/>
        </p:nvSpPr>
        <p:spPr>
          <a:xfrm>
            <a:off x="7558759" y="0"/>
            <a:ext cx="5517734" cy="6864037"/>
          </a:xfrm>
          <a:custGeom>
            <a:avLst/>
            <a:gdLst>
              <a:gd name="connsiteX0" fmla="*/ 5517734 w 5517734"/>
              <a:gd name="connsiteY0" fmla="*/ 774771 h 6864037"/>
              <a:gd name="connsiteX1" fmla="*/ 5517734 w 5517734"/>
              <a:gd name="connsiteY1" fmla="*/ 5930262 h 6864037"/>
              <a:gd name="connsiteX2" fmla="*/ 4583962 w 5517734"/>
              <a:gd name="connsiteY2" fmla="*/ 6864038 h 6864037"/>
              <a:gd name="connsiteX3" fmla="*/ 3284330 w 5517734"/>
              <a:gd name="connsiteY3" fmla="*/ 6864038 h 6864037"/>
              <a:gd name="connsiteX4" fmla="*/ 160654 w 5517734"/>
              <a:gd name="connsiteY4" fmla="*/ 3740353 h 6864037"/>
              <a:gd name="connsiteX5" fmla="*/ 160654 w 5517734"/>
              <a:gd name="connsiteY5" fmla="*/ 2964681 h 6864037"/>
              <a:gd name="connsiteX6" fmla="*/ 1348233 w 5517734"/>
              <a:gd name="connsiteY6" fmla="*/ 1777249 h 6864037"/>
              <a:gd name="connsiteX7" fmla="*/ 2354157 w 5517734"/>
              <a:gd name="connsiteY7" fmla="*/ 771171 h 6864037"/>
              <a:gd name="connsiteX8" fmla="*/ 3125326 w 5517734"/>
              <a:gd name="connsiteY8" fmla="*/ 0 h 6864037"/>
              <a:gd name="connsiteX9" fmla="*/ 4742965 w 5517734"/>
              <a:gd name="connsiteY9" fmla="*/ 0 h 6864037"/>
              <a:gd name="connsiteX10" fmla="*/ 5517734 w 5517734"/>
              <a:gd name="connsiteY10" fmla="*/ 774771 h 686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7734" h="6864037">
                <a:moveTo>
                  <a:pt x="5517734" y="774771"/>
                </a:moveTo>
                <a:lnTo>
                  <a:pt x="5517734" y="5930262"/>
                </a:lnTo>
                <a:lnTo>
                  <a:pt x="4583962" y="6864038"/>
                </a:lnTo>
                <a:lnTo>
                  <a:pt x="3284330" y="6864038"/>
                </a:lnTo>
                <a:lnTo>
                  <a:pt x="160654" y="3740353"/>
                </a:lnTo>
                <a:cubicBezTo>
                  <a:pt x="-53551" y="3526147"/>
                  <a:pt x="-53551" y="3178887"/>
                  <a:pt x="160654" y="2964681"/>
                </a:cubicBezTo>
                <a:lnTo>
                  <a:pt x="1348233" y="1777249"/>
                </a:lnTo>
                <a:lnTo>
                  <a:pt x="2354157" y="771171"/>
                </a:lnTo>
                <a:lnTo>
                  <a:pt x="3125326" y="0"/>
                </a:lnTo>
                <a:lnTo>
                  <a:pt x="4742965" y="0"/>
                </a:lnTo>
                <a:lnTo>
                  <a:pt x="5517734" y="774771"/>
                </a:lnTo>
                <a:close/>
              </a:path>
            </a:pathLst>
          </a:custGeom>
          <a:solidFill>
            <a:schemeClr val="bg2">
              <a:lumMod val="75000"/>
              <a:alpha val="77000"/>
            </a:schemeClr>
          </a:solidFill>
          <a:ln w="13581" cap="flat">
            <a:noFill/>
            <a:prstDash val="solid"/>
            <a:miter/>
          </a:ln>
        </p:spPr>
        <p:txBody>
          <a:bodyPr rtlCol="0" anchor="ctr"/>
          <a:lstStyle/>
          <a:p>
            <a:endParaRPr lang="en-US"/>
          </a:p>
        </p:txBody>
      </p:sp>
      <p:sp>
        <p:nvSpPr>
          <p:cNvPr id="9" name="Title 1"/>
          <p:cNvSpPr>
            <a:spLocks noGrp="1"/>
          </p:cNvSpPr>
          <p:nvPr>
            <p:ph type="title" hasCustomPrompt="1"/>
          </p:nvPr>
        </p:nvSpPr>
        <p:spPr>
          <a:xfrm>
            <a:off x="604894" y="2183027"/>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64522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18" name="Freeform: Shape 17">
            <a:extLst>
              <a:ext uri="{FF2B5EF4-FFF2-40B4-BE49-F238E27FC236}">
                <a16:creationId xmlns:a16="http://schemas.microsoft.com/office/drawing/2014/main" id="{95FDDF92-0B77-728A-5C5C-41FBCAA3333B}"/>
              </a:ext>
            </a:extLst>
          </p:cNvPr>
          <p:cNvSpPr/>
          <p:nvPr/>
        </p:nvSpPr>
        <p:spPr>
          <a:xfrm>
            <a:off x="6284703" y="0"/>
            <a:ext cx="2859782" cy="2035743"/>
          </a:xfrm>
          <a:custGeom>
            <a:avLst/>
            <a:gdLst>
              <a:gd name="connsiteX0" fmla="*/ 2753242 w 2859782"/>
              <a:gd name="connsiteY0" fmla="*/ 862824 h 2035743"/>
              <a:gd name="connsiteX1" fmla="*/ 2230629 w 2859782"/>
              <a:gd name="connsiteY1" fmla="*/ 1385588 h 2035743"/>
              <a:gd name="connsiteX2" fmla="*/ 1686866 w 2859782"/>
              <a:gd name="connsiteY2" fmla="*/ 1929203 h 2035743"/>
              <a:gd name="connsiteX3" fmla="*/ 1172804 w 2859782"/>
              <a:gd name="connsiteY3" fmla="*/ 1929203 h 2035743"/>
              <a:gd name="connsiteX4" fmla="*/ 881947 w 2859782"/>
              <a:gd name="connsiteY4" fmla="*/ 1638345 h 2035743"/>
              <a:gd name="connsiteX5" fmla="*/ 458636 w 2859782"/>
              <a:gd name="connsiteY5" fmla="*/ 1215033 h 2035743"/>
              <a:gd name="connsiteX6" fmla="*/ 106428 w 2859782"/>
              <a:gd name="connsiteY6" fmla="*/ 862824 h 2035743"/>
              <a:gd name="connsiteX7" fmla="*/ 106428 w 2859782"/>
              <a:gd name="connsiteY7" fmla="*/ 348760 h 2035743"/>
              <a:gd name="connsiteX8" fmla="*/ 455186 w 2859782"/>
              <a:gd name="connsiteY8" fmla="*/ 0 h 2035743"/>
              <a:gd name="connsiteX9" fmla="*/ 2404484 w 2859782"/>
              <a:gd name="connsiteY9" fmla="*/ 0 h 2035743"/>
              <a:gd name="connsiteX10" fmla="*/ 2753242 w 2859782"/>
              <a:gd name="connsiteY10" fmla="*/ 348760 h 2035743"/>
              <a:gd name="connsiteX11" fmla="*/ 2753242 w 2859782"/>
              <a:gd name="connsiteY11" fmla="*/ 862824 h 20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9782" h="2035743">
                <a:moveTo>
                  <a:pt x="2753242" y="862824"/>
                </a:moveTo>
                <a:lnTo>
                  <a:pt x="2230629" y="1385588"/>
                </a:lnTo>
                <a:lnTo>
                  <a:pt x="1686866" y="1929203"/>
                </a:lnTo>
                <a:cubicBezTo>
                  <a:pt x="1544963" y="2071257"/>
                  <a:pt x="1314857" y="2071257"/>
                  <a:pt x="1172804" y="1929203"/>
                </a:cubicBezTo>
                <a:lnTo>
                  <a:pt x="881947" y="1638345"/>
                </a:lnTo>
                <a:lnTo>
                  <a:pt x="458636" y="1215033"/>
                </a:lnTo>
                <a:lnTo>
                  <a:pt x="106428" y="862824"/>
                </a:lnTo>
                <a:cubicBezTo>
                  <a:pt x="-35476" y="720920"/>
                  <a:pt x="-35476" y="490663"/>
                  <a:pt x="106428" y="348760"/>
                </a:cubicBezTo>
                <a:lnTo>
                  <a:pt x="455186" y="0"/>
                </a:lnTo>
                <a:lnTo>
                  <a:pt x="2404484" y="0"/>
                </a:lnTo>
                <a:lnTo>
                  <a:pt x="2753242" y="348760"/>
                </a:lnTo>
                <a:cubicBezTo>
                  <a:pt x="2895295" y="490663"/>
                  <a:pt x="2895295" y="720920"/>
                  <a:pt x="2753242" y="862824"/>
                </a:cubicBezTo>
                <a:close/>
              </a:path>
            </a:pathLst>
          </a:custGeom>
          <a:solidFill>
            <a:schemeClr val="bg2">
              <a:lumMod val="75000"/>
              <a:alpha val="65000"/>
            </a:schemeClr>
          </a:solidFill>
          <a:ln w="135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5840501-CDEB-31FF-F328-B6D927D0986E}"/>
              </a:ext>
            </a:extLst>
          </p:cNvPr>
          <p:cNvSpPr/>
          <p:nvPr/>
        </p:nvSpPr>
        <p:spPr>
          <a:xfrm>
            <a:off x="5733027" y="5296795"/>
            <a:ext cx="2049387" cy="1567242"/>
          </a:xfrm>
          <a:custGeom>
            <a:avLst/>
            <a:gdLst>
              <a:gd name="connsiteX0" fmla="*/ 1956235 w 2049387"/>
              <a:gd name="connsiteY0" fmla="*/ 1249384 h 1567242"/>
              <a:gd name="connsiteX1" fmla="*/ 1638377 w 2049387"/>
              <a:gd name="connsiteY1" fmla="*/ 1567243 h 1567242"/>
              <a:gd name="connsiteX2" fmla="*/ 410898 w 2049387"/>
              <a:gd name="connsiteY2" fmla="*/ 1567243 h 1567242"/>
              <a:gd name="connsiteX3" fmla="*/ 93040 w 2049387"/>
              <a:gd name="connsiteY3" fmla="*/ 1249384 h 1567242"/>
              <a:gd name="connsiteX4" fmla="*/ 93040 w 2049387"/>
              <a:gd name="connsiteY4" fmla="*/ 799972 h 1567242"/>
              <a:gd name="connsiteX5" fmla="*/ 799857 w 2049387"/>
              <a:gd name="connsiteY5" fmla="*/ 93153 h 1567242"/>
              <a:gd name="connsiteX6" fmla="*/ 1249418 w 2049387"/>
              <a:gd name="connsiteY6" fmla="*/ 93153 h 1567242"/>
              <a:gd name="connsiteX7" fmla="*/ 1956235 w 2049387"/>
              <a:gd name="connsiteY7" fmla="*/ 799972 h 1567242"/>
              <a:gd name="connsiteX8" fmla="*/ 1956235 w 2049387"/>
              <a:gd name="connsiteY8" fmla="*/ 1249384 h 156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9387" h="1567242">
                <a:moveTo>
                  <a:pt x="1956235" y="1249384"/>
                </a:moveTo>
                <a:lnTo>
                  <a:pt x="1638377" y="1567243"/>
                </a:lnTo>
                <a:lnTo>
                  <a:pt x="410898" y="1567243"/>
                </a:lnTo>
                <a:lnTo>
                  <a:pt x="93040" y="1249384"/>
                </a:lnTo>
                <a:cubicBezTo>
                  <a:pt x="-31013" y="1125331"/>
                  <a:pt x="-31013" y="924025"/>
                  <a:pt x="93040" y="799972"/>
                </a:cubicBezTo>
                <a:lnTo>
                  <a:pt x="799857" y="93153"/>
                </a:lnTo>
                <a:cubicBezTo>
                  <a:pt x="924060" y="-31051"/>
                  <a:pt x="1125215" y="-31051"/>
                  <a:pt x="1249418" y="93153"/>
                </a:cubicBezTo>
                <a:lnTo>
                  <a:pt x="1956235" y="799972"/>
                </a:lnTo>
                <a:cubicBezTo>
                  <a:pt x="2080438" y="924025"/>
                  <a:pt x="2080438" y="1125331"/>
                  <a:pt x="1956235" y="1249384"/>
                </a:cubicBezTo>
                <a:close/>
              </a:path>
            </a:pathLst>
          </a:custGeom>
          <a:gradFill>
            <a:gsLst>
              <a:gs pos="0">
                <a:schemeClr val="bg2">
                  <a:lumMod val="60000"/>
                  <a:lumOff val="40000"/>
                </a:schemeClr>
              </a:gs>
              <a:gs pos="73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4" name="Freeform: Shape 23">
            <a:extLst>
              <a:ext uri="{FF2B5EF4-FFF2-40B4-BE49-F238E27FC236}">
                <a16:creationId xmlns:a16="http://schemas.microsoft.com/office/drawing/2014/main" id="{6EA8DA8A-C033-BA06-400F-C55F459FAF72}"/>
              </a:ext>
            </a:extLst>
          </p:cNvPr>
          <p:cNvSpPr/>
          <p:nvPr/>
        </p:nvSpPr>
        <p:spPr>
          <a:xfrm>
            <a:off x="3673215" y="0"/>
            <a:ext cx="1509186" cy="604104"/>
          </a:xfrm>
          <a:custGeom>
            <a:avLst/>
            <a:gdLst>
              <a:gd name="connsiteX0" fmla="*/ 1509187 w 1509186"/>
              <a:gd name="connsiteY0" fmla="*/ 0 h 604104"/>
              <a:gd name="connsiteX1" fmla="*/ 1011625 w 1509186"/>
              <a:gd name="connsiteY1" fmla="*/ 497564 h 604104"/>
              <a:gd name="connsiteX2" fmla="*/ 497562 w 1509186"/>
              <a:gd name="connsiteY2" fmla="*/ 497564 h 604104"/>
              <a:gd name="connsiteX3" fmla="*/ 0 w 1509186"/>
              <a:gd name="connsiteY3" fmla="*/ 0 h 604104"/>
              <a:gd name="connsiteX4" fmla="*/ 1509187 w 1509186"/>
              <a:gd name="connsiteY4" fmla="*/ 0 h 60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186" h="604104">
                <a:moveTo>
                  <a:pt x="1509187" y="0"/>
                </a:moveTo>
                <a:lnTo>
                  <a:pt x="1011625" y="497564"/>
                </a:lnTo>
                <a:cubicBezTo>
                  <a:pt x="869721" y="639618"/>
                  <a:pt x="639466" y="639618"/>
                  <a:pt x="497562" y="497564"/>
                </a:cubicBezTo>
                <a:lnTo>
                  <a:pt x="0" y="0"/>
                </a:lnTo>
                <a:lnTo>
                  <a:pt x="1509187" y="0"/>
                </a:lnTo>
                <a:close/>
              </a:path>
            </a:pathLst>
          </a:custGeom>
          <a:gradFill>
            <a:gsLst>
              <a:gs pos="8000">
                <a:schemeClr val="bg2">
                  <a:lumMod val="60000"/>
                  <a:lumOff val="40000"/>
                </a:schemeClr>
              </a:gs>
              <a:gs pos="100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1" name="Rectangle 10">
            <a:extLst>
              <a:ext uri="{FF2B5EF4-FFF2-40B4-BE49-F238E27FC236}">
                <a16:creationId xmlns:a16="http://schemas.microsoft.com/office/drawing/2014/main" id="{350C324E-32D3-1C69-EF84-7E1FC6B3B503}"/>
              </a:ext>
            </a:extLst>
          </p:cNvPr>
          <p:cNvSpPr/>
          <p:nvPr userDrawn="1"/>
        </p:nvSpPr>
        <p:spPr>
          <a:xfrm rot="10800000" flipH="1">
            <a:off x="1" y="2182947"/>
            <a:ext cx="241159" cy="3052244"/>
          </a:xfrm>
          <a:prstGeom prst="rect">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5806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D1878DE7-7CE1-155D-58B8-0E821BFE4D97}"/>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5C3FA7E9-87A6-6D06-563E-16727CB182D1}"/>
              </a:ext>
            </a:extLst>
          </p:cNvPr>
          <p:cNvGrpSpPr/>
          <p:nvPr userDrawn="1"/>
        </p:nvGrpSpPr>
        <p:grpSpPr>
          <a:xfrm>
            <a:off x="3227441" y="1"/>
            <a:ext cx="8964559" cy="6858000"/>
            <a:chOff x="3227441" y="0"/>
            <a:chExt cx="8964559" cy="6915049"/>
          </a:xfrm>
        </p:grpSpPr>
        <p:sp>
          <p:nvSpPr>
            <p:cNvPr id="4" name="Freeform: Shape 15">
              <a:extLst>
                <a:ext uri="{FF2B5EF4-FFF2-40B4-BE49-F238E27FC236}">
                  <a16:creationId xmlns:a16="http://schemas.microsoft.com/office/drawing/2014/main" id="{AD738473-E7DA-B632-CA2B-3E9AD4E339DF}"/>
                </a:ext>
              </a:extLst>
            </p:cNvPr>
            <p:cNvSpPr/>
            <p:nvPr/>
          </p:nvSpPr>
          <p:spPr>
            <a:xfrm flipH="1">
              <a:off x="7434216" y="2145932"/>
              <a:ext cx="4757784" cy="4757604"/>
            </a:xfrm>
            <a:custGeom>
              <a:avLst/>
              <a:gdLst>
                <a:gd name="connsiteX0" fmla="*/ 4757785 w 4757784"/>
                <a:gd name="connsiteY0" fmla="*/ 4757605 h 4757604"/>
                <a:gd name="connsiteX1" fmla="*/ 1673176 w 4757784"/>
                <a:gd name="connsiteY1" fmla="*/ 4757605 h 4757604"/>
                <a:gd name="connsiteX2" fmla="*/ 1115151 w 4757784"/>
                <a:gd name="connsiteY2" fmla="*/ 4199580 h 4757604"/>
                <a:gd name="connsiteX3" fmla="*/ 0 w 4757784"/>
                <a:gd name="connsiteY3" fmla="*/ 3084429 h 4757604"/>
                <a:gd name="connsiteX4" fmla="*/ 0 w 4757784"/>
                <a:gd name="connsiteY4" fmla="*/ 0 h 4757604"/>
                <a:gd name="connsiteX5" fmla="*/ 10434 w 4757784"/>
                <a:gd name="connsiteY5" fmla="*/ 10434 h 4757604"/>
                <a:gd name="connsiteX6" fmla="*/ 90666 w 4757784"/>
                <a:gd name="connsiteY6" fmla="*/ 90486 h 4757604"/>
                <a:gd name="connsiteX7" fmla="*/ 101639 w 4757784"/>
                <a:gd name="connsiteY7" fmla="*/ 101459 h 4757604"/>
                <a:gd name="connsiteX8" fmla="*/ 154167 w 4757784"/>
                <a:gd name="connsiteY8" fmla="*/ 154167 h 4757604"/>
                <a:gd name="connsiteX9" fmla="*/ 165141 w 4757784"/>
                <a:gd name="connsiteY9" fmla="*/ 165141 h 4757604"/>
                <a:gd name="connsiteX10" fmla="*/ 272177 w 4757784"/>
                <a:gd name="connsiteY10" fmla="*/ 272177 h 4757604"/>
                <a:gd name="connsiteX11" fmla="*/ 283150 w 4757784"/>
                <a:gd name="connsiteY11" fmla="*/ 283150 h 4757604"/>
                <a:gd name="connsiteX12" fmla="*/ 453868 w 4757784"/>
                <a:gd name="connsiteY12" fmla="*/ 453868 h 4757604"/>
                <a:gd name="connsiteX13" fmla="*/ 517549 w 4757784"/>
                <a:gd name="connsiteY13" fmla="*/ 517370 h 4757604"/>
                <a:gd name="connsiteX14" fmla="*/ 635559 w 4757784"/>
                <a:gd name="connsiteY14" fmla="*/ 635379 h 4757604"/>
                <a:gd name="connsiteX15" fmla="*/ 699060 w 4757784"/>
                <a:gd name="connsiteY15" fmla="*/ 699060 h 4757604"/>
                <a:gd name="connsiteX16" fmla="*/ 1577473 w 4757784"/>
                <a:gd name="connsiteY16" fmla="*/ 1577473 h 4757604"/>
                <a:gd name="connsiteX17" fmla="*/ 1732900 w 4757784"/>
                <a:gd name="connsiteY17" fmla="*/ 1732720 h 4757604"/>
                <a:gd name="connsiteX18" fmla="*/ 1800180 w 4757784"/>
                <a:gd name="connsiteY18" fmla="*/ 1800180 h 4757604"/>
                <a:gd name="connsiteX19" fmla="*/ 1932940 w 4757784"/>
                <a:gd name="connsiteY19" fmla="*/ 1932940 h 4757604"/>
                <a:gd name="connsiteX20" fmla="*/ 2407675 w 4757784"/>
                <a:gd name="connsiteY20" fmla="*/ 2407675 h 4757604"/>
                <a:gd name="connsiteX21" fmla="*/ 2475135 w 4757784"/>
                <a:gd name="connsiteY21" fmla="*/ 2474955 h 4757604"/>
                <a:gd name="connsiteX22" fmla="*/ 2630381 w 4757784"/>
                <a:gd name="connsiteY22" fmla="*/ 2630201 h 4757604"/>
                <a:gd name="connsiteX23" fmla="*/ 2699460 w 4757784"/>
                <a:gd name="connsiteY23" fmla="*/ 2699460 h 4757604"/>
                <a:gd name="connsiteX24" fmla="*/ 2893923 w 4757784"/>
                <a:gd name="connsiteY24" fmla="*/ 2893923 h 4757604"/>
                <a:gd name="connsiteX25" fmla="*/ 3174735 w 4757784"/>
                <a:gd name="connsiteY25" fmla="*/ 3174555 h 4757604"/>
                <a:gd name="connsiteX26" fmla="*/ 4757785 w 4757784"/>
                <a:gd name="connsiteY26" fmla="*/ 4757605 h 47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784" h="4757604">
                  <a:moveTo>
                    <a:pt x="4757785" y="4757605"/>
                  </a:moveTo>
                  <a:lnTo>
                    <a:pt x="1673176" y="4757605"/>
                  </a:lnTo>
                  <a:lnTo>
                    <a:pt x="1115151" y="4199580"/>
                  </a:lnTo>
                  <a:lnTo>
                    <a:pt x="0" y="3084429"/>
                  </a:lnTo>
                  <a:lnTo>
                    <a:pt x="0" y="0"/>
                  </a:lnTo>
                  <a:lnTo>
                    <a:pt x="10434" y="10434"/>
                  </a:lnTo>
                  <a:lnTo>
                    <a:pt x="90666" y="90486"/>
                  </a:lnTo>
                  <a:lnTo>
                    <a:pt x="101639" y="101459"/>
                  </a:lnTo>
                  <a:lnTo>
                    <a:pt x="154167" y="154167"/>
                  </a:lnTo>
                  <a:lnTo>
                    <a:pt x="165141" y="165141"/>
                  </a:lnTo>
                  <a:lnTo>
                    <a:pt x="272177" y="272177"/>
                  </a:lnTo>
                  <a:lnTo>
                    <a:pt x="283150" y="283150"/>
                  </a:lnTo>
                  <a:lnTo>
                    <a:pt x="453868" y="453868"/>
                  </a:lnTo>
                  <a:lnTo>
                    <a:pt x="517549" y="517370"/>
                  </a:lnTo>
                  <a:lnTo>
                    <a:pt x="635559" y="635379"/>
                  </a:lnTo>
                  <a:lnTo>
                    <a:pt x="699060" y="699060"/>
                  </a:lnTo>
                  <a:lnTo>
                    <a:pt x="1577473" y="1577473"/>
                  </a:lnTo>
                  <a:lnTo>
                    <a:pt x="1732900" y="1732720"/>
                  </a:lnTo>
                  <a:lnTo>
                    <a:pt x="1800180" y="1800180"/>
                  </a:lnTo>
                  <a:lnTo>
                    <a:pt x="1932940" y="1932940"/>
                  </a:lnTo>
                  <a:lnTo>
                    <a:pt x="2407675" y="2407675"/>
                  </a:lnTo>
                  <a:lnTo>
                    <a:pt x="2475135" y="2474955"/>
                  </a:lnTo>
                  <a:lnTo>
                    <a:pt x="2630381" y="2630201"/>
                  </a:lnTo>
                  <a:lnTo>
                    <a:pt x="2699460" y="2699460"/>
                  </a:lnTo>
                  <a:lnTo>
                    <a:pt x="2893923" y="2893923"/>
                  </a:lnTo>
                  <a:lnTo>
                    <a:pt x="3174735" y="3174555"/>
                  </a:lnTo>
                  <a:lnTo>
                    <a:pt x="4757785" y="4757605"/>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18">
              <a:extLst>
                <a:ext uri="{FF2B5EF4-FFF2-40B4-BE49-F238E27FC236}">
                  <a16:creationId xmlns:a16="http://schemas.microsoft.com/office/drawing/2014/main" id="{105BF785-B0BC-2278-6F39-F349B1E407D6}"/>
                </a:ext>
              </a:extLst>
            </p:cNvPr>
            <p:cNvSpPr/>
            <p:nvPr/>
          </p:nvSpPr>
          <p:spPr>
            <a:xfrm flipH="1">
              <a:off x="7886051" y="0"/>
              <a:ext cx="4305949" cy="5076210"/>
            </a:xfrm>
            <a:custGeom>
              <a:avLst/>
              <a:gdLst>
                <a:gd name="connsiteX0" fmla="*/ 4257325 w 4305949"/>
                <a:gd name="connsiteY0" fmla="*/ 4492264 h 5076210"/>
                <a:gd name="connsiteX1" fmla="*/ 4050809 w 4305949"/>
                <a:gd name="connsiteY1" fmla="*/ 4820927 h 5076210"/>
                <a:gd name="connsiteX2" fmla="*/ 3558804 w 4305949"/>
                <a:gd name="connsiteY2" fmla="*/ 5067379 h 5076210"/>
                <a:gd name="connsiteX3" fmla="*/ 2987647 w 4305949"/>
                <a:gd name="connsiteY3" fmla="*/ 4952967 h 5076210"/>
                <a:gd name="connsiteX4" fmla="*/ 2910473 w 4305949"/>
                <a:gd name="connsiteY4" fmla="*/ 4900979 h 5076210"/>
                <a:gd name="connsiteX5" fmla="*/ 2818369 w 4305949"/>
                <a:gd name="connsiteY5" fmla="*/ 4820927 h 5076210"/>
                <a:gd name="connsiteX6" fmla="*/ 2554107 w 4305949"/>
                <a:gd name="connsiteY6" fmla="*/ 4556665 h 5076210"/>
                <a:gd name="connsiteX7" fmla="*/ 2488447 w 4305949"/>
                <a:gd name="connsiteY7" fmla="*/ 4491005 h 5076210"/>
                <a:gd name="connsiteX8" fmla="*/ 2362162 w 4305949"/>
                <a:gd name="connsiteY8" fmla="*/ 4364721 h 5076210"/>
                <a:gd name="connsiteX9" fmla="*/ 2303158 w 4305949"/>
                <a:gd name="connsiteY9" fmla="*/ 4305716 h 5076210"/>
                <a:gd name="connsiteX10" fmla="*/ 2048251 w 4305949"/>
                <a:gd name="connsiteY10" fmla="*/ 4050809 h 5076210"/>
                <a:gd name="connsiteX11" fmla="*/ 1862782 w 4305949"/>
                <a:gd name="connsiteY11" fmla="*/ 3865340 h 5076210"/>
                <a:gd name="connsiteX12" fmla="*/ 1796942 w 4305949"/>
                <a:gd name="connsiteY12" fmla="*/ 3799500 h 5076210"/>
                <a:gd name="connsiteX13" fmla="*/ 1575495 w 4305949"/>
                <a:gd name="connsiteY13" fmla="*/ 3578053 h 5076210"/>
                <a:gd name="connsiteX14" fmla="*/ 1446872 w 4305949"/>
                <a:gd name="connsiteY14" fmla="*/ 3449430 h 5076210"/>
                <a:gd name="connsiteX15" fmla="*/ 1382111 w 4305949"/>
                <a:gd name="connsiteY15" fmla="*/ 3384669 h 5076210"/>
                <a:gd name="connsiteX16" fmla="*/ 1041215 w 4305949"/>
                <a:gd name="connsiteY16" fmla="*/ 3043773 h 5076210"/>
                <a:gd name="connsiteX17" fmla="*/ 952528 w 4305949"/>
                <a:gd name="connsiteY17" fmla="*/ 2955087 h 5076210"/>
                <a:gd name="connsiteX18" fmla="*/ 888847 w 4305949"/>
                <a:gd name="connsiteY18" fmla="*/ 2891405 h 5076210"/>
                <a:gd name="connsiteX19" fmla="*/ 770837 w 4305949"/>
                <a:gd name="connsiteY19" fmla="*/ 2773396 h 5076210"/>
                <a:gd name="connsiteX20" fmla="*/ 589146 w 4305949"/>
                <a:gd name="connsiteY20" fmla="*/ 2591705 h 5076210"/>
                <a:gd name="connsiteX21" fmla="*/ 525465 w 4305949"/>
                <a:gd name="connsiteY21" fmla="*/ 2528023 h 5076210"/>
                <a:gd name="connsiteX22" fmla="*/ 407455 w 4305949"/>
                <a:gd name="connsiteY22" fmla="*/ 2410014 h 5076210"/>
                <a:gd name="connsiteX23" fmla="*/ 343954 w 4305949"/>
                <a:gd name="connsiteY23" fmla="*/ 2346512 h 5076210"/>
                <a:gd name="connsiteX24" fmla="*/ 225944 w 4305949"/>
                <a:gd name="connsiteY24" fmla="*/ 2228503 h 5076210"/>
                <a:gd name="connsiteX25" fmla="*/ 162263 w 4305949"/>
                <a:gd name="connsiteY25" fmla="*/ 2164821 h 5076210"/>
                <a:gd name="connsiteX26" fmla="*/ 44253 w 4305949"/>
                <a:gd name="connsiteY26" fmla="*/ 2046812 h 5076210"/>
                <a:gd name="connsiteX27" fmla="*/ 0 w 4305949"/>
                <a:gd name="connsiteY27" fmla="*/ 2002558 h 5076210"/>
                <a:gd name="connsiteX28" fmla="*/ 0 w 4305949"/>
                <a:gd name="connsiteY28" fmla="*/ 0 h 5076210"/>
                <a:gd name="connsiteX29" fmla="*/ 462323 w 4305949"/>
                <a:gd name="connsiteY29" fmla="*/ 0 h 5076210"/>
                <a:gd name="connsiteX30" fmla="*/ 2742814 w 4305949"/>
                <a:gd name="connsiteY30" fmla="*/ 2280491 h 5076210"/>
                <a:gd name="connsiteX31" fmla="*/ 3305516 w 4305949"/>
                <a:gd name="connsiteY31" fmla="*/ 2843194 h 5076210"/>
                <a:gd name="connsiteX32" fmla="*/ 3381970 w 4305949"/>
                <a:gd name="connsiteY32" fmla="*/ 2919648 h 5076210"/>
                <a:gd name="connsiteX33" fmla="*/ 4050809 w 4305949"/>
                <a:gd name="connsiteY33" fmla="*/ 3588486 h 5076210"/>
                <a:gd name="connsiteX34" fmla="*/ 4293663 w 4305949"/>
                <a:gd name="connsiteY34" fmla="*/ 4058724 h 5076210"/>
                <a:gd name="connsiteX35" fmla="*/ 4257325 w 4305949"/>
                <a:gd name="connsiteY35" fmla="*/ 4492264 h 507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05949" h="5076210">
                  <a:moveTo>
                    <a:pt x="4257325" y="4492264"/>
                  </a:moveTo>
                  <a:cubicBezTo>
                    <a:pt x="4215590" y="4612252"/>
                    <a:pt x="4146691" y="4725044"/>
                    <a:pt x="4050809" y="4820927"/>
                  </a:cubicBezTo>
                  <a:cubicBezTo>
                    <a:pt x="3912292" y="4959444"/>
                    <a:pt x="3738696" y="5041654"/>
                    <a:pt x="3558804" y="5067379"/>
                  </a:cubicBezTo>
                  <a:cubicBezTo>
                    <a:pt x="3363981" y="5095262"/>
                    <a:pt x="3161603" y="5057125"/>
                    <a:pt x="2987647" y="4952967"/>
                  </a:cubicBezTo>
                  <a:cubicBezTo>
                    <a:pt x="2961203" y="4937317"/>
                    <a:pt x="2935478" y="4919867"/>
                    <a:pt x="2910473" y="4900979"/>
                  </a:cubicBezTo>
                  <a:cubicBezTo>
                    <a:pt x="2878452" y="4876873"/>
                    <a:pt x="2847511" y="4850069"/>
                    <a:pt x="2818369" y="4820927"/>
                  </a:cubicBezTo>
                  <a:lnTo>
                    <a:pt x="2554107" y="4556665"/>
                  </a:lnTo>
                  <a:lnTo>
                    <a:pt x="2488447" y="4491005"/>
                  </a:lnTo>
                  <a:lnTo>
                    <a:pt x="2362162" y="4364721"/>
                  </a:lnTo>
                  <a:lnTo>
                    <a:pt x="2303158" y="4305716"/>
                  </a:lnTo>
                  <a:lnTo>
                    <a:pt x="2048251" y="4050809"/>
                  </a:lnTo>
                  <a:lnTo>
                    <a:pt x="1862782" y="3865340"/>
                  </a:lnTo>
                  <a:lnTo>
                    <a:pt x="1796942" y="3799500"/>
                  </a:lnTo>
                  <a:lnTo>
                    <a:pt x="1575495" y="3578053"/>
                  </a:lnTo>
                  <a:lnTo>
                    <a:pt x="1446872" y="3449430"/>
                  </a:lnTo>
                  <a:lnTo>
                    <a:pt x="1382111" y="3384669"/>
                  </a:lnTo>
                  <a:lnTo>
                    <a:pt x="1041215" y="3043773"/>
                  </a:lnTo>
                  <a:lnTo>
                    <a:pt x="952528" y="2955087"/>
                  </a:lnTo>
                  <a:lnTo>
                    <a:pt x="888847" y="2891405"/>
                  </a:lnTo>
                  <a:lnTo>
                    <a:pt x="770837" y="2773396"/>
                  </a:lnTo>
                  <a:lnTo>
                    <a:pt x="589146" y="2591705"/>
                  </a:lnTo>
                  <a:lnTo>
                    <a:pt x="525465" y="2528023"/>
                  </a:lnTo>
                  <a:lnTo>
                    <a:pt x="407455" y="2410014"/>
                  </a:lnTo>
                  <a:lnTo>
                    <a:pt x="343954" y="2346512"/>
                  </a:lnTo>
                  <a:lnTo>
                    <a:pt x="225944" y="2228503"/>
                  </a:lnTo>
                  <a:lnTo>
                    <a:pt x="162263" y="2164821"/>
                  </a:lnTo>
                  <a:lnTo>
                    <a:pt x="44253" y="2046812"/>
                  </a:lnTo>
                  <a:lnTo>
                    <a:pt x="0" y="2002558"/>
                  </a:lnTo>
                  <a:lnTo>
                    <a:pt x="0" y="0"/>
                  </a:lnTo>
                  <a:lnTo>
                    <a:pt x="462323" y="0"/>
                  </a:lnTo>
                  <a:lnTo>
                    <a:pt x="2742814" y="2280491"/>
                  </a:lnTo>
                  <a:lnTo>
                    <a:pt x="3305516" y="2843194"/>
                  </a:lnTo>
                  <a:lnTo>
                    <a:pt x="3381970" y="2919648"/>
                  </a:lnTo>
                  <a:lnTo>
                    <a:pt x="4050809" y="3588486"/>
                  </a:lnTo>
                  <a:cubicBezTo>
                    <a:pt x="4183749" y="3721426"/>
                    <a:pt x="4264701" y="3886568"/>
                    <a:pt x="4293663" y="4058724"/>
                  </a:cubicBezTo>
                  <a:cubicBezTo>
                    <a:pt x="4318129" y="4203177"/>
                    <a:pt x="4306076" y="4352668"/>
                    <a:pt x="4257325" y="4492264"/>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19">
              <a:extLst>
                <a:ext uri="{FF2B5EF4-FFF2-40B4-BE49-F238E27FC236}">
                  <a16:creationId xmlns:a16="http://schemas.microsoft.com/office/drawing/2014/main" id="{5C1E4B12-B33D-A109-1ADE-6DFF6349FD88}"/>
                </a:ext>
              </a:extLst>
            </p:cNvPr>
            <p:cNvSpPr/>
            <p:nvPr/>
          </p:nvSpPr>
          <p:spPr>
            <a:xfrm flipH="1">
              <a:off x="3534741" y="0"/>
              <a:ext cx="5191459" cy="3966034"/>
            </a:xfrm>
            <a:custGeom>
              <a:avLst/>
              <a:gdLst>
                <a:gd name="connsiteX0" fmla="*/ 4937677 w 5191459"/>
                <a:gd name="connsiteY0" fmla="*/ 3712252 h 3966034"/>
                <a:gd name="connsiteX1" fmla="*/ 3712252 w 5191459"/>
                <a:gd name="connsiteY1" fmla="*/ 3712252 h 3966034"/>
                <a:gd name="connsiteX2" fmla="*/ 0 w 5191459"/>
                <a:gd name="connsiteY2" fmla="*/ 0 h 3966034"/>
                <a:gd name="connsiteX3" fmla="*/ 2450849 w 5191459"/>
                <a:gd name="connsiteY3" fmla="*/ 0 h 3966034"/>
                <a:gd name="connsiteX4" fmla="*/ 4937677 w 5191459"/>
                <a:gd name="connsiteY4" fmla="*/ 2486828 h 3966034"/>
                <a:gd name="connsiteX5" fmla="*/ 4937677 w 5191459"/>
                <a:gd name="connsiteY5" fmla="*/ 3712252 h 396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459" h="3966034">
                  <a:moveTo>
                    <a:pt x="4937677" y="3712252"/>
                  </a:moveTo>
                  <a:cubicBezTo>
                    <a:pt x="4599300" y="4050629"/>
                    <a:pt x="4050629" y="4050629"/>
                    <a:pt x="3712252" y="3712252"/>
                  </a:cubicBezTo>
                  <a:lnTo>
                    <a:pt x="0" y="0"/>
                  </a:lnTo>
                  <a:lnTo>
                    <a:pt x="2450849" y="0"/>
                  </a:lnTo>
                  <a:lnTo>
                    <a:pt x="4937677" y="2486828"/>
                  </a:lnTo>
                  <a:cubicBezTo>
                    <a:pt x="5276054" y="2825205"/>
                    <a:pt x="5276054" y="3373875"/>
                    <a:pt x="4937677" y="3712252"/>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20">
              <a:extLst>
                <a:ext uri="{FF2B5EF4-FFF2-40B4-BE49-F238E27FC236}">
                  <a16:creationId xmlns:a16="http://schemas.microsoft.com/office/drawing/2014/main" id="{A1B34098-F15D-2371-8FE1-317D8E18CBF9}"/>
                </a:ext>
              </a:extLst>
            </p:cNvPr>
            <p:cNvSpPr/>
            <p:nvPr/>
          </p:nvSpPr>
          <p:spPr>
            <a:xfrm flipH="1">
              <a:off x="5473618" y="0"/>
              <a:ext cx="2650664" cy="2027158"/>
            </a:xfrm>
            <a:custGeom>
              <a:avLst/>
              <a:gdLst>
                <a:gd name="connsiteX0" fmla="*/ 2521547 w 2650664"/>
                <a:gd name="connsiteY0" fmla="*/ 1898041 h 2027158"/>
                <a:gd name="connsiteX1" fmla="*/ 1898041 w 2650664"/>
                <a:gd name="connsiteY1" fmla="*/ 1898041 h 2027158"/>
                <a:gd name="connsiteX2" fmla="*/ 0 w 2650664"/>
                <a:gd name="connsiteY2" fmla="*/ 0 h 2027158"/>
                <a:gd name="connsiteX3" fmla="*/ 1247012 w 2650664"/>
                <a:gd name="connsiteY3" fmla="*/ 0 h 2027158"/>
                <a:gd name="connsiteX4" fmla="*/ 2521547 w 2650664"/>
                <a:gd name="connsiteY4" fmla="*/ 1274535 h 2027158"/>
                <a:gd name="connsiteX5" fmla="*/ 2521547 w 2650664"/>
                <a:gd name="connsiteY5" fmla="*/ 1898041 h 20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0664" h="2027158">
                  <a:moveTo>
                    <a:pt x="2521547" y="1898041"/>
                  </a:moveTo>
                  <a:cubicBezTo>
                    <a:pt x="2349390" y="2070198"/>
                    <a:pt x="2070198" y="2070198"/>
                    <a:pt x="1898041" y="1898041"/>
                  </a:cubicBezTo>
                  <a:lnTo>
                    <a:pt x="0" y="0"/>
                  </a:lnTo>
                  <a:lnTo>
                    <a:pt x="1247012" y="0"/>
                  </a:lnTo>
                  <a:lnTo>
                    <a:pt x="2521547" y="1274535"/>
                  </a:lnTo>
                  <a:cubicBezTo>
                    <a:pt x="2693703" y="1446692"/>
                    <a:pt x="2693703" y="1725884"/>
                    <a:pt x="2521547" y="1898041"/>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21">
              <a:extLst>
                <a:ext uri="{FF2B5EF4-FFF2-40B4-BE49-F238E27FC236}">
                  <a16:creationId xmlns:a16="http://schemas.microsoft.com/office/drawing/2014/main" id="{62A03ECD-B52A-209E-FC4D-EE886C65EA1E}"/>
                </a:ext>
              </a:extLst>
            </p:cNvPr>
            <p:cNvSpPr/>
            <p:nvPr/>
          </p:nvSpPr>
          <p:spPr>
            <a:xfrm flipH="1">
              <a:off x="4771094" y="0"/>
              <a:ext cx="7420906" cy="6903536"/>
            </a:xfrm>
            <a:custGeom>
              <a:avLst/>
              <a:gdLst>
                <a:gd name="connsiteX0" fmla="*/ 7420906 w 7420906"/>
                <a:gd name="connsiteY0" fmla="*/ 6903537 h 6903536"/>
                <a:gd name="connsiteX1" fmla="*/ 5394962 w 7420906"/>
                <a:gd name="connsiteY1" fmla="*/ 6903537 h 6903536"/>
                <a:gd name="connsiteX2" fmla="*/ 2971097 w 7420906"/>
                <a:gd name="connsiteY2" fmla="*/ 4479672 h 6903536"/>
                <a:gd name="connsiteX3" fmla="*/ 2895183 w 7420906"/>
                <a:gd name="connsiteY3" fmla="*/ 4403757 h 6903536"/>
                <a:gd name="connsiteX4" fmla="*/ 2712232 w 7420906"/>
                <a:gd name="connsiteY4" fmla="*/ 4220807 h 6903536"/>
                <a:gd name="connsiteX5" fmla="*/ 2226884 w 7420906"/>
                <a:gd name="connsiteY5" fmla="*/ 3735458 h 6903536"/>
                <a:gd name="connsiteX6" fmla="*/ 2132980 w 7420906"/>
                <a:gd name="connsiteY6" fmla="*/ 3641554 h 6903536"/>
                <a:gd name="connsiteX7" fmla="*/ 1950030 w 7420906"/>
                <a:gd name="connsiteY7" fmla="*/ 3458604 h 6903536"/>
                <a:gd name="connsiteX8" fmla="*/ 1667239 w 7420906"/>
                <a:gd name="connsiteY8" fmla="*/ 3175814 h 6903536"/>
                <a:gd name="connsiteX9" fmla="*/ 0 w 7420906"/>
                <a:gd name="connsiteY9" fmla="*/ 1508575 h 6903536"/>
                <a:gd name="connsiteX10" fmla="*/ 0 w 7420906"/>
                <a:gd name="connsiteY10" fmla="*/ 0 h 6903536"/>
                <a:gd name="connsiteX11" fmla="*/ 517370 w 7420906"/>
                <a:gd name="connsiteY11" fmla="*/ 0 h 6903536"/>
                <a:gd name="connsiteX12" fmla="*/ 2209254 w 7420906"/>
                <a:gd name="connsiteY12" fmla="*/ 1691885 h 6903536"/>
                <a:gd name="connsiteX13" fmla="*/ 2283909 w 7420906"/>
                <a:gd name="connsiteY13" fmla="*/ 1766540 h 6903536"/>
                <a:gd name="connsiteX14" fmla="*/ 4276394 w 7420906"/>
                <a:gd name="connsiteY14" fmla="*/ 3759024 h 6903536"/>
                <a:gd name="connsiteX15" fmla="*/ 5290985 w 7420906"/>
                <a:gd name="connsiteY15" fmla="*/ 4773615 h 6903536"/>
                <a:gd name="connsiteX16" fmla="*/ 7420906 w 7420906"/>
                <a:gd name="connsiteY16"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0906" h="6903536">
                  <a:moveTo>
                    <a:pt x="7420906" y="6903537"/>
                  </a:moveTo>
                  <a:lnTo>
                    <a:pt x="5394962" y="6903537"/>
                  </a:lnTo>
                  <a:lnTo>
                    <a:pt x="2971097" y="4479672"/>
                  </a:lnTo>
                  <a:lnTo>
                    <a:pt x="2895183" y="4403757"/>
                  </a:lnTo>
                  <a:lnTo>
                    <a:pt x="2712232" y="4220807"/>
                  </a:lnTo>
                  <a:lnTo>
                    <a:pt x="2226884" y="3735458"/>
                  </a:lnTo>
                  <a:lnTo>
                    <a:pt x="2132980" y="3641554"/>
                  </a:lnTo>
                  <a:lnTo>
                    <a:pt x="1950030" y="3458604"/>
                  </a:lnTo>
                  <a:lnTo>
                    <a:pt x="1667239" y="3175814"/>
                  </a:lnTo>
                  <a:lnTo>
                    <a:pt x="0" y="1508575"/>
                  </a:lnTo>
                  <a:lnTo>
                    <a:pt x="0" y="0"/>
                  </a:lnTo>
                  <a:lnTo>
                    <a:pt x="517370" y="0"/>
                  </a:lnTo>
                  <a:lnTo>
                    <a:pt x="2209254" y="1691885"/>
                  </a:lnTo>
                  <a:lnTo>
                    <a:pt x="2283909" y="1766540"/>
                  </a:lnTo>
                  <a:lnTo>
                    <a:pt x="4276394" y="3759024"/>
                  </a:lnTo>
                  <a:lnTo>
                    <a:pt x="5290985" y="4773615"/>
                  </a:lnTo>
                  <a:lnTo>
                    <a:pt x="7420906"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22">
              <a:extLst>
                <a:ext uri="{FF2B5EF4-FFF2-40B4-BE49-F238E27FC236}">
                  <a16:creationId xmlns:a16="http://schemas.microsoft.com/office/drawing/2014/main" id="{BE689352-2C21-998E-16DE-ABCD005BE350}"/>
                </a:ext>
              </a:extLst>
            </p:cNvPr>
            <p:cNvSpPr/>
            <p:nvPr/>
          </p:nvSpPr>
          <p:spPr>
            <a:xfrm flipH="1">
              <a:off x="3227441" y="0"/>
              <a:ext cx="8964559" cy="6903536"/>
            </a:xfrm>
            <a:custGeom>
              <a:avLst/>
              <a:gdLst>
                <a:gd name="connsiteX0" fmla="*/ 8964560 w 8964559"/>
                <a:gd name="connsiteY0" fmla="*/ 6903537 h 6903536"/>
                <a:gd name="connsiteX1" fmla="*/ 6668598 w 8964559"/>
                <a:gd name="connsiteY1" fmla="*/ 6903537 h 6903536"/>
                <a:gd name="connsiteX2" fmla="*/ 1573156 w 8964559"/>
                <a:gd name="connsiteY2" fmla="*/ 1808095 h 6903536"/>
                <a:gd name="connsiteX3" fmla="*/ 1056686 w 8964559"/>
                <a:gd name="connsiteY3" fmla="*/ 1291625 h 6903536"/>
                <a:gd name="connsiteX4" fmla="*/ 0 w 8964559"/>
                <a:gd name="connsiteY4" fmla="*/ 234939 h 6903536"/>
                <a:gd name="connsiteX5" fmla="*/ 0 w 8964559"/>
                <a:gd name="connsiteY5" fmla="*/ 0 h 6903536"/>
                <a:gd name="connsiteX6" fmla="*/ 2061023 w 8964559"/>
                <a:gd name="connsiteY6" fmla="*/ 0 h 6903536"/>
                <a:gd name="connsiteX7" fmla="*/ 2942134 w 8964559"/>
                <a:gd name="connsiteY7" fmla="*/ 881111 h 6903536"/>
                <a:gd name="connsiteX8" fmla="*/ 3621767 w 8964559"/>
                <a:gd name="connsiteY8" fmla="*/ 1560743 h 6903536"/>
                <a:gd name="connsiteX9" fmla="*/ 4093623 w 8964559"/>
                <a:gd name="connsiteY9" fmla="*/ 2032600 h 6903536"/>
                <a:gd name="connsiteX10" fmla="*/ 5364201 w 8964559"/>
                <a:gd name="connsiteY10" fmla="*/ 3303178 h 6903536"/>
                <a:gd name="connsiteX11" fmla="*/ 5372476 w 8964559"/>
                <a:gd name="connsiteY11" fmla="*/ 3311453 h 6903536"/>
                <a:gd name="connsiteX12" fmla="*/ 5475914 w 8964559"/>
                <a:gd name="connsiteY12" fmla="*/ 3414891 h 6903536"/>
                <a:gd name="connsiteX13" fmla="*/ 5603637 w 8964559"/>
                <a:gd name="connsiteY13" fmla="*/ 3542614 h 6903536"/>
                <a:gd name="connsiteX14" fmla="*/ 5709234 w 8964559"/>
                <a:gd name="connsiteY14" fmla="*/ 3648211 h 6903536"/>
                <a:gd name="connsiteX15" fmla="*/ 8964560 w 8964559"/>
                <a:gd name="connsiteY15"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64559" h="6903536">
                  <a:moveTo>
                    <a:pt x="8964560" y="6903537"/>
                  </a:moveTo>
                  <a:lnTo>
                    <a:pt x="6668598" y="6903537"/>
                  </a:lnTo>
                  <a:lnTo>
                    <a:pt x="1573156" y="1808095"/>
                  </a:lnTo>
                  <a:lnTo>
                    <a:pt x="1056686" y="1291625"/>
                  </a:lnTo>
                  <a:lnTo>
                    <a:pt x="0" y="234939"/>
                  </a:lnTo>
                  <a:lnTo>
                    <a:pt x="0" y="0"/>
                  </a:lnTo>
                  <a:lnTo>
                    <a:pt x="2061023" y="0"/>
                  </a:lnTo>
                  <a:lnTo>
                    <a:pt x="2942134" y="881111"/>
                  </a:lnTo>
                  <a:lnTo>
                    <a:pt x="3621767" y="1560743"/>
                  </a:lnTo>
                  <a:lnTo>
                    <a:pt x="4093623" y="2032600"/>
                  </a:lnTo>
                  <a:lnTo>
                    <a:pt x="5364201" y="3303178"/>
                  </a:lnTo>
                  <a:lnTo>
                    <a:pt x="5372476" y="3311453"/>
                  </a:lnTo>
                  <a:lnTo>
                    <a:pt x="5475914" y="3414891"/>
                  </a:lnTo>
                  <a:lnTo>
                    <a:pt x="5603637" y="3542614"/>
                  </a:lnTo>
                  <a:lnTo>
                    <a:pt x="5709234" y="3648211"/>
                  </a:lnTo>
                  <a:lnTo>
                    <a:pt x="8964560"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24">
              <a:extLst>
                <a:ext uri="{FF2B5EF4-FFF2-40B4-BE49-F238E27FC236}">
                  <a16:creationId xmlns:a16="http://schemas.microsoft.com/office/drawing/2014/main" id="{8AF9DFD9-916F-BA4C-C747-4122EED1AA72}"/>
                </a:ext>
              </a:extLst>
            </p:cNvPr>
            <p:cNvSpPr/>
            <p:nvPr/>
          </p:nvSpPr>
          <p:spPr>
            <a:xfrm flipH="1">
              <a:off x="4400697" y="2810633"/>
              <a:ext cx="4425470" cy="4104416"/>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25">
              <a:extLst>
                <a:ext uri="{FF2B5EF4-FFF2-40B4-BE49-F238E27FC236}">
                  <a16:creationId xmlns:a16="http://schemas.microsoft.com/office/drawing/2014/main" id="{9FB74CCB-0493-360D-21F2-DBAE55C05011}"/>
                </a:ext>
              </a:extLst>
            </p:cNvPr>
            <p:cNvSpPr/>
            <p:nvPr/>
          </p:nvSpPr>
          <p:spPr>
            <a:xfrm flipH="1">
              <a:off x="6158063" y="5370316"/>
              <a:ext cx="1594877" cy="1544732"/>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26">
              <a:extLst>
                <a:ext uri="{FF2B5EF4-FFF2-40B4-BE49-F238E27FC236}">
                  <a16:creationId xmlns:a16="http://schemas.microsoft.com/office/drawing/2014/main" id="{7C65DE81-5BDA-2EF4-2236-2DF8D40CEFC8}"/>
                </a:ext>
              </a:extLst>
            </p:cNvPr>
            <p:cNvSpPr/>
            <p:nvPr/>
          </p:nvSpPr>
          <p:spPr>
            <a:xfrm flipH="1">
              <a:off x="11221664" y="4466898"/>
              <a:ext cx="959903" cy="1033434"/>
            </a:xfrm>
            <a:custGeom>
              <a:avLst/>
              <a:gdLst>
                <a:gd name="connsiteX0" fmla="*/ 944793 w 959903"/>
                <a:gd name="connsiteY0" fmla="*/ 1018189 h 1033434"/>
                <a:gd name="connsiteX1" fmla="*/ 871397 w 959903"/>
                <a:gd name="connsiteY1" fmla="*/ 1018189 h 1033434"/>
                <a:gd name="connsiteX2" fmla="*/ 0 w 959903"/>
                <a:gd name="connsiteY2" fmla="*/ 146792 h 1033434"/>
                <a:gd name="connsiteX3" fmla="*/ 0 w 959903"/>
                <a:gd name="connsiteY3" fmla="*/ 0 h 1033434"/>
                <a:gd name="connsiteX4" fmla="*/ 944793 w 959903"/>
                <a:gd name="connsiteY4" fmla="*/ 944793 h 1033434"/>
                <a:gd name="connsiteX5" fmla="*/ 944793 w 959903"/>
                <a:gd name="connsiteY5" fmla="*/ 1018189 h 103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903" h="1033434">
                  <a:moveTo>
                    <a:pt x="944793" y="1018189"/>
                  </a:moveTo>
                  <a:cubicBezTo>
                    <a:pt x="924465" y="1038517"/>
                    <a:pt x="891545" y="1038517"/>
                    <a:pt x="871397" y="1018189"/>
                  </a:cubicBezTo>
                  <a:lnTo>
                    <a:pt x="0" y="146792"/>
                  </a:lnTo>
                  <a:lnTo>
                    <a:pt x="0" y="0"/>
                  </a:lnTo>
                  <a:lnTo>
                    <a:pt x="944793" y="944793"/>
                  </a:lnTo>
                  <a:cubicBezTo>
                    <a:pt x="964941" y="965121"/>
                    <a:pt x="964941" y="997861"/>
                    <a:pt x="944793" y="101818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27">
              <a:extLst>
                <a:ext uri="{FF2B5EF4-FFF2-40B4-BE49-F238E27FC236}">
                  <a16:creationId xmlns:a16="http://schemas.microsoft.com/office/drawing/2014/main" id="{6306B905-10E3-B94C-DEF1-E3D639005AFB}"/>
                </a:ext>
              </a:extLst>
            </p:cNvPr>
            <p:cNvSpPr/>
            <p:nvPr/>
          </p:nvSpPr>
          <p:spPr>
            <a:xfrm flipH="1">
              <a:off x="6554229" y="1253172"/>
              <a:ext cx="701489" cy="701489"/>
            </a:xfrm>
            <a:custGeom>
              <a:avLst/>
              <a:gdLst>
                <a:gd name="connsiteX0" fmla="*/ 694339 w 701489"/>
                <a:gd name="connsiteY0" fmla="*/ 694338 h 701489"/>
                <a:gd name="connsiteX1" fmla="*/ 694339 w 701489"/>
                <a:gd name="connsiteY1" fmla="*/ 694338 h 701489"/>
                <a:gd name="connsiteX2" fmla="*/ 659799 w 701489"/>
                <a:gd name="connsiteY2" fmla="*/ 694338 h 701489"/>
                <a:gd name="connsiteX3" fmla="*/ 7151 w 701489"/>
                <a:gd name="connsiteY3" fmla="*/ 41690 h 701489"/>
                <a:gd name="connsiteX4" fmla="*/ 7151 w 701489"/>
                <a:gd name="connsiteY4" fmla="*/ 7151 h 701489"/>
                <a:gd name="connsiteX5" fmla="*/ 7151 w 701489"/>
                <a:gd name="connsiteY5" fmla="*/ 7151 h 701489"/>
                <a:gd name="connsiteX6" fmla="*/ 41690 w 701489"/>
                <a:gd name="connsiteY6" fmla="*/ 7151 h 701489"/>
                <a:gd name="connsiteX7" fmla="*/ 694339 w 701489"/>
                <a:gd name="connsiteY7" fmla="*/ 659799 h 701489"/>
                <a:gd name="connsiteX8" fmla="*/ 694339 w 701489"/>
                <a:gd name="connsiteY8" fmla="*/ 694338 h 70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89" h="701489">
                  <a:moveTo>
                    <a:pt x="694339" y="694338"/>
                  </a:moveTo>
                  <a:lnTo>
                    <a:pt x="694339" y="694338"/>
                  </a:lnTo>
                  <a:cubicBezTo>
                    <a:pt x="684804" y="703873"/>
                    <a:pt x="669333" y="703873"/>
                    <a:pt x="659799" y="694338"/>
                  </a:cubicBezTo>
                  <a:lnTo>
                    <a:pt x="7151" y="41690"/>
                  </a:lnTo>
                  <a:cubicBezTo>
                    <a:pt x="-2384" y="32156"/>
                    <a:pt x="-2384" y="16685"/>
                    <a:pt x="7151" y="7151"/>
                  </a:cubicBezTo>
                  <a:lnTo>
                    <a:pt x="7151" y="7151"/>
                  </a:lnTo>
                  <a:cubicBezTo>
                    <a:pt x="16685" y="-2384"/>
                    <a:pt x="32156" y="-2384"/>
                    <a:pt x="41690" y="7151"/>
                  </a:cubicBezTo>
                  <a:lnTo>
                    <a:pt x="694339" y="659799"/>
                  </a:lnTo>
                  <a:cubicBezTo>
                    <a:pt x="703873" y="669333"/>
                    <a:pt x="703873" y="684804"/>
                    <a:pt x="694339" y="69433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28">
              <a:extLst>
                <a:ext uri="{FF2B5EF4-FFF2-40B4-BE49-F238E27FC236}">
                  <a16:creationId xmlns:a16="http://schemas.microsoft.com/office/drawing/2014/main" id="{449B93B0-089A-8978-DB97-F515E683C646}"/>
                </a:ext>
              </a:extLst>
            </p:cNvPr>
            <p:cNvSpPr/>
            <p:nvPr/>
          </p:nvSpPr>
          <p:spPr>
            <a:xfrm flipH="1">
              <a:off x="9338059" y="5464445"/>
              <a:ext cx="249779" cy="249779"/>
            </a:xfrm>
            <a:custGeom>
              <a:avLst/>
              <a:gdLst>
                <a:gd name="connsiteX0" fmla="*/ 242629 w 249779"/>
                <a:gd name="connsiteY0" fmla="*/ 242629 h 249779"/>
                <a:gd name="connsiteX1" fmla="*/ 242629 w 249779"/>
                <a:gd name="connsiteY1" fmla="*/ 242629 h 249779"/>
                <a:gd name="connsiteX2" fmla="*/ 208090 w 249779"/>
                <a:gd name="connsiteY2" fmla="*/ 242629 h 249779"/>
                <a:gd name="connsiteX3" fmla="*/ 7151 w 249779"/>
                <a:gd name="connsiteY3" fmla="*/ 41690 h 249779"/>
                <a:gd name="connsiteX4" fmla="*/ 7151 w 249779"/>
                <a:gd name="connsiteY4" fmla="*/ 7151 h 249779"/>
                <a:gd name="connsiteX5" fmla="*/ 7151 w 249779"/>
                <a:gd name="connsiteY5" fmla="*/ 7151 h 249779"/>
                <a:gd name="connsiteX6" fmla="*/ 41690 w 249779"/>
                <a:gd name="connsiteY6" fmla="*/ 7151 h 249779"/>
                <a:gd name="connsiteX7" fmla="*/ 242629 w 249779"/>
                <a:gd name="connsiteY7" fmla="*/ 208090 h 249779"/>
                <a:gd name="connsiteX8" fmla="*/ 242629 w 249779"/>
                <a:gd name="connsiteY8" fmla="*/ 242629 h 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79" h="249779">
                  <a:moveTo>
                    <a:pt x="242629" y="242629"/>
                  </a:moveTo>
                  <a:lnTo>
                    <a:pt x="242629" y="242629"/>
                  </a:lnTo>
                  <a:cubicBezTo>
                    <a:pt x="233095" y="252164"/>
                    <a:pt x="217624" y="252164"/>
                    <a:pt x="208090" y="242629"/>
                  </a:cubicBezTo>
                  <a:lnTo>
                    <a:pt x="7151" y="41690"/>
                  </a:lnTo>
                  <a:cubicBezTo>
                    <a:pt x="-2384" y="32155"/>
                    <a:pt x="-2384" y="16685"/>
                    <a:pt x="7151" y="7151"/>
                  </a:cubicBezTo>
                  <a:lnTo>
                    <a:pt x="7151" y="7151"/>
                  </a:lnTo>
                  <a:cubicBezTo>
                    <a:pt x="16685" y="-2384"/>
                    <a:pt x="32156" y="-2384"/>
                    <a:pt x="41690" y="7151"/>
                  </a:cubicBezTo>
                  <a:lnTo>
                    <a:pt x="242629" y="208090"/>
                  </a:lnTo>
                  <a:cubicBezTo>
                    <a:pt x="252164" y="217624"/>
                    <a:pt x="252164" y="233095"/>
                    <a:pt x="242629"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29">
              <a:extLst>
                <a:ext uri="{FF2B5EF4-FFF2-40B4-BE49-F238E27FC236}">
                  <a16:creationId xmlns:a16="http://schemas.microsoft.com/office/drawing/2014/main" id="{87CD9414-5142-13EF-E3CD-4645DAD3816E}"/>
                </a:ext>
              </a:extLst>
            </p:cNvPr>
            <p:cNvSpPr/>
            <p:nvPr/>
          </p:nvSpPr>
          <p:spPr>
            <a:xfrm flipH="1">
              <a:off x="4852676" y="4977522"/>
              <a:ext cx="867978" cy="867979"/>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30">
              <a:extLst>
                <a:ext uri="{FF2B5EF4-FFF2-40B4-BE49-F238E27FC236}">
                  <a16:creationId xmlns:a16="http://schemas.microsoft.com/office/drawing/2014/main" id="{FE0CDECF-8DDB-B236-F2E9-42EC0D031DFC}"/>
                </a:ext>
              </a:extLst>
            </p:cNvPr>
            <p:cNvSpPr/>
            <p:nvPr/>
          </p:nvSpPr>
          <p:spPr>
            <a:xfrm flipH="1">
              <a:off x="8981872" y="456610"/>
              <a:ext cx="249780" cy="249780"/>
            </a:xfrm>
            <a:custGeom>
              <a:avLst/>
              <a:gdLst>
                <a:gd name="connsiteX0" fmla="*/ 242630 w 249780"/>
                <a:gd name="connsiteY0" fmla="*/ 242629 h 249780"/>
                <a:gd name="connsiteX1" fmla="*/ 242630 w 249780"/>
                <a:gd name="connsiteY1" fmla="*/ 242629 h 249780"/>
                <a:gd name="connsiteX2" fmla="*/ 208090 w 249780"/>
                <a:gd name="connsiteY2" fmla="*/ 242629 h 249780"/>
                <a:gd name="connsiteX3" fmla="*/ 7151 w 249780"/>
                <a:gd name="connsiteY3" fmla="*/ 41690 h 249780"/>
                <a:gd name="connsiteX4" fmla="*/ 7151 w 249780"/>
                <a:gd name="connsiteY4" fmla="*/ 7151 h 249780"/>
                <a:gd name="connsiteX5" fmla="*/ 7151 w 249780"/>
                <a:gd name="connsiteY5" fmla="*/ 7151 h 249780"/>
                <a:gd name="connsiteX6" fmla="*/ 41690 w 249780"/>
                <a:gd name="connsiteY6" fmla="*/ 7151 h 249780"/>
                <a:gd name="connsiteX7" fmla="*/ 242630 w 249780"/>
                <a:gd name="connsiteY7" fmla="*/ 208090 h 249780"/>
                <a:gd name="connsiteX8" fmla="*/ 242630 w 249780"/>
                <a:gd name="connsiteY8" fmla="*/ 242629 h 2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80" h="249780">
                  <a:moveTo>
                    <a:pt x="242630" y="242629"/>
                  </a:moveTo>
                  <a:lnTo>
                    <a:pt x="242630" y="242629"/>
                  </a:lnTo>
                  <a:cubicBezTo>
                    <a:pt x="233095" y="252164"/>
                    <a:pt x="217625" y="252164"/>
                    <a:pt x="208090" y="242629"/>
                  </a:cubicBezTo>
                  <a:lnTo>
                    <a:pt x="7151" y="41690"/>
                  </a:lnTo>
                  <a:cubicBezTo>
                    <a:pt x="-2384" y="32156"/>
                    <a:pt x="-2384" y="16685"/>
                    <a:pt x="7151" y="7151"/>
                  </a:cubicBezTo>
                  <a:lnTo>
                    <a:pt x="7151" y="7151"/>
                  </a:lnTo>
                  <a:cubicBezTo>
                    <a:pt x="16685" y="-2384"/>
                    <a:pt x="32156" y="-2384"/>
                    <a:pt x="41690" y="7151"/>
                  </a:cubicBezTo>
                  <a:lnTo>
                    <a:pt x="242630" y="208090"/>
                  </a:lnTo>
                  <a:cubicBezTo>
                    <a:pt x="252164" y="217624"/>
                    <a:pt x="252164" y="233095"/>
                    <a:pt x="242630"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31">
              <a:extLst>
                <a:ext uri="{FF2B5EF4-FFF2-40B4-BE49-F238E27FC236}">
                  <a16:creationId xmlns:a16="http://schemas.microsoft.com/office/drawing/2014/main" id="{E6642546-E8B5-E01E-8102-4B8BBF87CF43}"/>
                </a:ext>
              </a:extLst>
            </p:cNvPr>
            <p:cNvSpPr/>
            <p:nvPr/>
          </p:nvSpPr>
          <p:spPr>
            <a:xfrm flipH="1">
              <a:off x="11561345" y="648510"/>
              <a:ext cx="620222" cy="662182"/>
            </a:xfrm>
            <a:custGeom>
              <a:avLst/>
              <a:gdLst>
                <a:gd name="connsiteX0" fmla="*/ 611453 w 620222"/>
                <a:gd name="connsiteY0" fmla="*/ 653548 h 662182"/>
                <a:gd name="connsiteX1" fmla="*/ 569538 w 620222"/>
                <a:gd name="connsiteY1" fmla="*/ 653548 h 662182"/>
                <a:gd name="connsiteX2" fmla="*/ 0 w 620222"/>
                <a:gd name="connsiteY2" fmla="*/ 83830 h 662182"/>
                <a:gd name="connsiteX3" fmla="*/ 0 w 620222"/>
                <a:gd name="connsiteY3" fmla="*/ 0 h 662182"/>
                <a:gd name="connsiteX4" fmla="*/ 611453 w 620222"/>
                <a:gd name="connsiteY4" fmla="*/ 611453 h 662182"/>
                <a:gd name="connsiteX5" fmla="*/ 611453 w 620222"/>
                <a:gd name="connsiteY5" fmla="*/ 653548 h 6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222" h="662182">
                  <a:moveTo>
                    <a:pt x="611453" y="653548"/>
                  </a:moveTo>
                  <a:cubicBezTo>
                    <a:pt x="599940" y="665061"/>
                    <a:pt x="581051" y="665061"/>
                    <a:pt x="569538" y="653548"/>
                  </a:cubicBezTo>
                  <a:lnTo>
                    <a:pt x="0" y="83830"/>
                  </a:lnTo>
                  <a:lnTo>
                    <a:pt x="0" y="0"/>
                  </a:lnTo>
                  <a:lnTo>
                    <a:pt x="611453" y="611453"/>
                  </a:lnTo>
                  <a:cubicBezTo>
                    <a:pt x="623146" y="623146"/>
                    <a:pt x="623146" y="641855"/>
                    <a:pt x="611453" y="65354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32">
              <a:extLst>
                <a:ext uri="{FF2B5EF4-FFF2-40B4-BE49-F238E27FC236}">
                  <a16:creationId xmlns:a16="http://schemas.microsoft.com/office/drawing/2014/main" id="{7F0A24E1-B2CF-AA3D-450F-7AA0BD3F0CF9}"/>
                </a:ext>
              </a:extLst>
            </p:cNvPr>
            <p:cNvSpPr/>
            <p:nvPr/>
          </p:nvSpPr>
          <p:spPr>
            <a:xfrm flipH="1">
              <a:off x="7172474" y="5268138"/>
              <a:ext cx="1863290" cy="1646911"/>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23" name="Freeform: Shape 33">
              <a:extLst>
                <a:ext uri="{FF2B5EF4-FFF2-40B4-BE49-F238E27FC236}">
                  <a16:creationId xmlns:a16="http://schemas.microsoft.com/office/drawing/2014/main" id="{70E75DE8-AEF2-633C-2CBC-DFF8F0F7FE58}"/>
                </a:ext>
              </a:extLst>
            </p:cNvPr>
            <p:cNvSpPr/>
            <p:nvPr/>
          </p:nvSpPr>
          <p:spPr>
            <a:xfrm rot="802202" flipH="1">
              <a:off x="7592049" y="1923832"/>
              <a:ext cx="541475" cy="541475"/>
            </a:xfrm>
            <a:custGeom>
              <a:avLst/>
              <a:gdLst>
                <a:gd name="connsiteX0" fmla="*/ 541475 w 541475"/>
                <a:gd name="connsiteY0" fmla="*/ 270737 h 541475"/>
                <a:gd name="connsiteX1" fmla="*/ 270738 w 541475"/>
                <a:gd name="connsiteY1" fmla="*/ 541475 h 541475"/>
                <a:gd name="connsiteX2" fmla="*/ 0 w 541475"/>
                <a:gd name="connsiteY2" fmla="*/ 270737 h 541475"/>
                <a:gd name="connsiteX3" fmla="*/ 270738 w 541475"/>
                <a:gd name="connsiteY3" fmla="*/ 0 h 541475"/>
                <a:gd name="connsiteX4" fmla="*/ 541475 w 541475"/>
                <a:gd name="connsiteY4" fmla="*/ 270737 h 54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475" h="541475">
                  <a:moveTo>
                    <a:pt x="541475" y="270737"/>
                  </a:moveTo>
                  <a:cubicBezTo>
                    <a:pt x="541475" y="420262"/>
                    <a:pt x="420262" y="541475"/>
                    <a:pt x="270738" y="541475"/>
                  </a:cubicBezTo>
                  <a:cubicBezTo>
                    <a:pt x="121213" y="541475"/>
                    <a:pt x="0" y="420262"/>
                    <a:pt x="0" y="270737"/>
                  </a:cubicBezTo>
                  <a:cubicBezTo>
                    <a:pt x="0" y="121213"/>
                    <a:pt x="121213" y="0"/>
                    <a:pt x="270738" y="0"/>
                  </a:cubicBezTo>
                  <a:cubicBezTo>
                    <a:pt x="420262" y="0"/>
                    <a:pt x="541475" y="121213"/>
                    <a:pt x="541475" y="27073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34">
              <a:extLst>
                <a:ext uri="{FF2B5EF4-FFF2-40B4-BE49-F238E27FC236}">
                  <a16:creationId xmlns:a16="http://schemas.microsoft.com/office/drawing/2014/main" id="{2249F4FC-6490-CB8A-C13A-3F06DBD10C2C}"/>
                </a:ext>
              </a:extLst>
            </p:cNvPr>
            <p:cNvSpPr/>
            <p:nvPr/>
          </p:nvSpPr>
          <p:spPr>
            <a:xfrm flipH="1">
              <a:off x="10427440" y="1122166"/>
              <a:ext cx="751948" cy="751948"/>
            </a:xfrm>
            <a:custGeom>
              <a:avLst/>
              <a:gdLst>
                <a:gd name="connsiteX0" fmla="*/ 751949 w 751948"/>
                <a:gd name="connsiteY0" fmla="*/ 375974 h 751948"/>
                <a:gd name="connsiteX1" fmla="*/ 375974 w 751948"/>
                <a:gd name="connsiteY1" fmla="*/ 751949 h 751948"/>
                <a:gd name="connsiteX2" fmla="*/ 0 w 751948"/>
                <a:gd name="connsiteY2" fmla="*/ 375974 h 751948"/>
                <a:gd name="connsiteX3" fmla="*/ 375974 w 751948"/>
                <a:gd name="connsiteY3" fmla="*/ 0 h 751948"/>
                <a:gd name="connsiteX4" fmla="*/ 751949 w 751948"/>
                <a:gd name="connsiteY4" fmla="*/ 375974 h 75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48" h="751948">
                  <a:moveTo>
                    <a:pt x="751949" y="375974"/>
                  </a:moveTo>
                  <a:cubicBezTo>
                    <a:pt x="751949" y="583619"/>
                    <a:pt x="583619" y="751949"/>
                    <a:pt x="375974" y="751949"/>
                  </a:cubicBezTo>
                  <a:cubicBezTo>
                    <a:pt x="168329" y="751949"/>
                    <a:pt x="0" y="583619"/>
                    <a:pt x="0" y="375974"/>
                  </a:cubicBezTo>
                  <a:cubicBezTo>
                    <a:pt x="0" y="168330"/>
                    <a:pt x="168329" y="0"/>
                    <a:pt x="375974" y="0"/>
                  </a:cubicBezTo>
                  <a:cubicBezTo>
                    <a:pt x="583619" y="0"/>
                    <a:pt x="751949" y="168329"/>
                    <a:pt x="751949" y="375974"/>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35">
              <a:extLst>
                <a:ext uri="{FF2B5EF4-FFF2-40B4-BE49-F238E27FC236}">
                  <a16:creationId xmlns:a16="http://schemas.microsoft.com/office/drawing/2014/main" id="{129FE6D9-BFCD-64DE-89BE-C73A1B5B2C8C}"/>
                </a:ext>
              </a:extLst>
            </p:cNvPr>
            <p:cNvSpPr/>
            <p:nvPr/>
          </p:nvSpPr>
          <p:spPr>
            <a:xfrm flipH="1">
              <a:off x="8880548" y="3064460"/>
              <a:ext cx="2244333" cy="2244332"/>
            </a:xfrm>
            <a:custGeom>
              <a:avLst/>
              <a:gdLst>
                <a:gd name="connsiteX0" fmla="*/ 1121987 w 2244333"/>
                <a:gd name="connsiteY0" fmla="*/ 0 h 2244332"/>
                <a:gd name="connsiteX1" fmla="*/ 1076474 w 2244333"/>
                <a:gd name="connsiteY1" fmla="*/ 899 h 2244332"/>
                <a:gd name="connsiteX2" fmla="*/ 1076474 w 2244333"/>
                <a:gd name="connsiteY2" fmla="*/ 899 h 2244332"/>
                <a:gd name="connsiteX3" fmla="*/ 610733 w 2244333"/>
                <a:gd name="connsiteY3" fmla="*/ 122866 h 2244332"/>
                <a:gd name="connsiteX4" fmla="*/ 325605 w 2244333"/>
                <a:gd name="connsiteY4" fmla="*/ 331721 h 2244332"/>
                <a:gd name="connsiteX5" fmla="*/ 257425 w 2244333"/>
                <a:gd name="connsiteY5" fmla="*/ 406916 h 2244332"/>
                <a:gd name="connsiteX6" fmla="*/ 148231 w 2244333"/>
                <a:gd name="connsiteY6" fmla="*/ 564321 h 2244332"/>
                <a:gd name="connsiteX7" fmla="*/ 0 w 2244333"/>
                <a:gd name="connsiteY7" fmla="*/ 1122166 h 2244332"/>
                <a:gd name="connsiteX8" fmla="*/ 1122167 w 2244333"/>
                <a:gd name="connsiteY8" fmla="*/ 2244333 h 2244332"/>
                <a:gd name="connsiteX9" fmla="*/ 1621547 w 2244333"/>
                <a:gd name="connsiteY9" fmla="*/ 2127223 h 2244332"/>
                <a:gd name="connsiteX10" fmla="*/ 1621727 w 2244333"/>
                <a:gd name="connsiteY10" fmla="*/ 2127223 h 2244332"/>
                <a:gd name="connsiteX11" fmla="*/ 1837417 w 2244333"/>
                <a:gd name="connsiteY11" fmla="*/ 1986907 h 2244332"/>
                <a:gd name="connsiteX12" fmla="*/ 1931141 w 2244333"/>
                <a:gd name="connsiteY12" fmla="*/ 1900020 h 2244332"/>
                <a:gd name="connsiteX13" fmla="*/ 2121467 w 2244333"/>
                <a:gd name="connsiteY13" fmla="*/ 1633600 h 2244332"/>
                <a:gd name="connsiteX14" fmla="*/ 2243434 w 2244333"/>
                <a:gd name="connsiteY14" fmla="*/ 1167679 h 2244332"/>
                <a:gd name="connsiteX15" fmla="*/ 2244333 w 2244333"/>
                <a:gd name="connsiteY15" fmla="*/ 1122166 h 2244332"/>
                <a:gd name="connsiteX16" fmla="*/ 1122167 w 2244333"/>
                <a:gd name="connsiteY16" fmla="*/ 0 h 2244332"/>
                <a:gd name="connsiteX17" fmla="*/ 2152768 w 2244333"/>
                <a:gd name="connsiteY17" fmla="*/ 1122166 h 2244332"/>
                <a:gd name="connsiteX18" fmla="*/ 2052928 w 2244333"/>
                <a:gd name="connsiteY18" fmla="*/ 1565240 h 2244332"/>
                <a:gd name="connsiteX19" fmla="*/ 1853787 w 2244333"/>
                <a:gd name="connsiteY19" fmla="*/ 1848031 h 2244332"/>
                <a:gd name="connsiteX20" fmla="*/ 1772296 w 2244333"/>
                <a:gd name="connsiteY20" fmla="*/ 1921966 h 2244332"/>
                <a:gd name="connsiteX21" fmla="*/ 1561823 w 2244333"/>
                <a:gd name="connsiteY21" fmla="*/ 2054727 h 2244332"/>
                <a:gd name="connsiteX22" fmla="*/ 1121987 w 2244333"/>
                <a:gd name="connsiteY22" fmla="*/ 2152948 h 2244332"/>
                <a:gd name="connsiteX23" fmla="*/ 91205 w 2244333"/>
                <a:gd name="connsiteY23" fmla="*/ 1122166 h 2244332"/>
                <a:gd name="connsiteX24" fmla="*/ 216950 w 2244333"/>
                <a:gd name="connsiteY24" fmla="*/ 628723 h 2244332"/>
                <a:gd name="connsiteX25" fmla="*/ 322187 w 2244333"/>
                <a:gd name="connsiteY25" fmla="*/ 471857 h 2244332"/>
                <a:gd name="connsiteX26" fmla="*/ 390186 w 2244333"/>
                <a:gd name="connsiteY26" fmla="*/ 396482 h 2244332"/>
                <a:gd name="connsiteX27" fmla="*/ 678913 w 2244333"/>
                <a:gd name="connsiteY27" fmla="*/ 191225 h 2244332"/>
                <a:gd name="connsiteX28" fmla="*/ 1121987 w 2244333"/>
                <a:gd name="connsiteY28" fmla="*/ 91385 h 2244332"/>
                <a:gd name="connsiteX29" fmla="*/ 1167859 w 2244333"/>
                <a:gd name="connsiteY29" fmla="*/ 92464 h 2244332"/>
                <a:gd name="connsiteX30" fmla="*/ 2151689 w 2244333"/>
                <a:gd name="connsiteY30" fmla="*/ 1076114 h 2244332"/>
                <a:gd name="connsiteX31" fmla="*/ 2151689 w 2244333"/>
                <a:gd name="connsiteY31" fmla="*/ 1076114 h 2244332"/>
                <a:gd name="connsiteX32" fmla="*/ 2152768 w 2244333"/>
                <a:gd name="connsiteY32" fmla="*/ 1122166 h 224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4333" h="2244332">
                  <a:moveTo>
                    <a:pt x="1121987" y="0"/>
                  </a:moveTo>
                  <a:cubicBezTo>
                    <a:pt x="1106696" y="0"/>
                    <a:pt x="1091585" y="360"/>
                    <a:pt x="1076474" y="899"/>
                  </a:cubicBezTo>
                  <a:lnTo>
                    <a:pt x="1076474" y="899"/>
                  </a:lnTo>
                  <a:cubicBezTo>
                    <a:pt x="909174" y="7555"/>
                    <a:pt x="751409" y="50909"/>
                    <a:pt x="610733" y="122866"/>
                  </a:cubicBezTo>
                  <a:cubicBezTo>
                    <a:pt x="504777" y="177374"/>
                    <a:pt x="408715" y="248071"/>
                    <a:pt x="325605" y="331721"/>
                  </a:cubicBezTo>
                  <a:cubicBezTo>
                    <a:pt x="301859" y="355646"/>
                    <a:pt x="279013" y="380831"/>
                    <a:pt x="257425" y="406916"/>
                  </a:cubicBezTo>
                  <a:cubicBezTo>
                    <a:pt x="216770" y="456026"/>
                    <a:pt x="180252" y="508735"/>
                    <a:pt x="148231" y="564321"/>
                  </a:cubicBezTo>
                  <a:cubicBezTo>
                    <a:pt x="53968" y="728743"/>
                    <a:pt x="0" y="919248"/>
                    <a:pt x="0" y="1122166"/>
                  </a:cubicBezTo>
                  <a:cubicBezTo>
                    <a:pt x="0" y="1741894"/>
                    <a:pt x="502438" y="2244333"/>
                    <a:pt x="1122167" y="2244333"/>
                  </a:cubicBezTo>
                  <a:cubicBezTo>
                    <a:pt x="1301699" y="2244333"/>
                    <a:pt x="1471157" y="2202238"/>
                    <a:pt x="1621547" y="2127223"/>
                  </a:cubicBezTo>
                  <a:lnTo>
                    <a:pt x="1621727" y="2127223"/>
                  </a:lnTo>
                  <a:cubicBezTo>
                    <a:pt x="1699080" y="2088726"/>
                    <a:pt x="1771397" y="2041595"/>
                    <a:pt x="1837417" y="1986907"/>
                  </a:cubicBezTo>
                  <a:cubicBezTo>
                    <a:pt x="1870158" y="1959744"/>
                    <a:pt x="1901459" y="1930781"/>
                    <a:pt x="1931141" y="1900020"/>
                  </a:cubicBezTo>
                  <a:cubicBezTo>
                    <a:pt x="2006696" y="1821407"/>
                    <a:pt x="2071097" y="1731640"/>
                    <a:pt x="2121467" y="1633600"/>
                  </a:cubicBezTo>
                  <a:cubicBezTo>
                    <a:pt x="2193424" y="1492924"/>
                    <a:pt x="2236778" y="1334979"/>
                    <a:pt x="2243434" y="1167679"/>
                  </a:cubicBezTo>
                  <a:cubicBezTo>
                    <a:pt x="2243973" y="1152568"/>
                    <a:pt x="2244333" y="1137457"/>
                    <a:pt x="2244333" y="1122166"/>
                  </a:cubicBezTo>
                  <a:cubicBezTo>
                    <a:pt x="2244333" y="502438"/>
                    <a:pt x="1741895" y="0"/>
                    <a:pt x="1122167" y="0"/>
                  </a:cubicBezTo>
                  <a:close/>
                  <a:moveTo>
                    <a:pt x="2152768" y="1122166"/>
                  </a:moveTo>
                  <a:cubicBezTo>
                    <a:pt x="2152768" y="1280831"/>
                    <a:pt x="2116970" y="1431041"/>
                    <a:pt x="2052928" y="1565240"/>
                  </a:cubicBezTo>
                  <a:cubicBezTo>
                    <a:pt x="2002738" y="1670477"/>
                    <a:pt x="1935099" y="1766000"/>
                    <a:pt x="1853787" y="1848031"/>
                  </a:cubicBezTo>
                  <a:cubicBezTo>
                    <a:pt x="1828063" y="1874115"/>
                    <a:pt x="1800899" y="1898760"/>
                    <a:pt x="1772296" y="1921966"/>
                  </a:cubicBezTo>
                  <a:cubicBezTo>
                    <a:pt x="1708075" y="1974135"/>
                    <a:pt x="1637557" y="2018928"/>
                    <a:pt x="1561823" y="2054727"/>
                  </a:cubicBezTo>
                  <a:cubicBezTo>
                    <a:pt x="1428523" y="2117689"/>
                    <a:pt x="1279392" y="2152948"/>
                    <a:pt x="1121987" y="2152948"/>
                  </a:cubicBezTo>
                  <a:cubicBezTo>
                    <a:pt x="552808" y="2152948"/>
                    <a:pt x="91205" y="1691345"/>
                    <a:pt x="91205" y="1122166"/>
                  </a:cubicBezTo>
                  <a:cubicBezTo>
                    <a:pt x="91205" y="943354"/>
                    <a:pt x="136718" y="775155"/>
                    <a:pt x="216950" y="628723"/>
                  </a:cubicBezTo>
                  <a:cubicBezTo>
                    <a:pt x="247172" y="573136"/>
                    <a:pt x="282610" y="520607"/>
                    <a:pt x="322187" y="471857"/>
                  </a:cubicBezTo>
                  <a:cubicBezTo>
                    <a:pt x="343594" y="445592"/>
                    <a:pt x="366260" y="420408"/>
                    <a:pt x="390186" y="396482"/>
                  </a:cubicBezTo>
                  <a:cubicBezTo>
                    <a:pt x="473296" y="312472"/>
                    <a:pt x="570977" y="242674"/>
                    <a:pt x="678913" y="191225"/>
                  </a:cubicBezTo>
                  <a:cubicBezTo>
                    <a:pt x="813112" y="127184"/>
                    <a:pt x="963322" y="91385"/>
                    <a:pt x="1121987" y="91385"/>
                  </a:cubicBezTo>
                  <a:cubicBezTo>
                    <a:pt x="1137278" y="91385"/>
                    <a:pt x="1152748" y="91745"/>
                    <a:pt x="1167859" y="92464"/>
                  </a:cubicBezTo>
                  <a:cubicBezTo>
                    <a:pt x="1700699" y="115670"/>
                    <a:pt x="2128303" y="543274"/>
                    <a:pt x="2151689" y="1076114"/>
                  </a:cubicBezTo>
                  <a:lnTo>
                    <a:pt x="2151689" y="1076114"/>
                  </a:lnTo>
                  <a:cubicBezTo>
                    <a:pt x="2152408" y="1091585"/>
                    <a:pt x="2152768" y="1106876"/>
                    <a:pt x="2152768" y="112216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36">
              <a:extLst>
                <a:ext uri="{FF2B5EF4-FFF2-40B4-BE49-F238E27FC236}">
                  <a16:creationId xmlns:a16="http://schemas.microsoft.com/office/drawing/2014/main" id="{C2DB5FEE-FF58-036D-7E4E-1E6261434FB6}"/>
                </a:ext>
              </a:extLst>
            </p:cNvPr>
            <p:cNvSpPr/>
            <p:nvPr/>
          </p:nvSpPr>
          <p:spPr>
            <a:xfrm flipH="1">
              <a:off x="9154164" y="3337896"/>
              <a:ext cx="1697461" cy="1697461"/>
            </a:xfrm>
            <a:custGeom>
              <a:avLst/>
              <a:gdLst>
                <a:gd name="connsiteX0" fmla="*/ 1653208 w 1697461"/>
                <a:gd name="connsiteY0" fmla="*/ 577633 h 1697461"/>
                <a:gd name="connsiteX1" fmla="*/ 1653208 w 1697461"/>
                <a:gd name="connsiteY1" fmla="*/ 577633 h 1697461"/>
                <a:gd name="connsiteX2" fmla="*/ 1119828 w 1697461"/>
                <a:gd name="connsiteY2" fmla="*/ 44253 h 1697461"/>
                <a:gd name="connsiteX3" fmla="*/ 848731 w 1697461"/>
                <a:gd name="connsiteY3" fmla="*/ 0 h 1697461"/>
                <a:gd name="connsiteX4" fmla="*/ 544173 w 1697461"/>
                <a:gd name="connsiteY4" fmla="*/ 56306 h 1697461"/>
                <a:gd name="connsiteX5" fmla="*/ 245553 w 1697461"/>
                <a:gd name="connsiteY5" fmla="*/ 251669 h 1697461"/>
                <a:gd name="connsiteX6" fmla="*/ 178453 w 1697461"/>
                <a:gd name="connsiteY6" fmla="*/ 327943 h 1697461"/>
                <a:gd name="connsiteX7" fmla="*/ 81311 w 1697461"/>
                <a:gd name="connsiteY7" fmla="*/ 485709 h 1697461"/>
                <a:gd name="connsiteX8" fmla="*/ 0 w 1697461"/>
                <a:gd name="connsiteY8" fmla="*/ 848731 h 1697461"/>
                <a:gd name="connsiteX9" fmla="*/ 848731 w 1697461"/>
                <a:gd name="connsiteY9" fmla="*/ 1697461 h 1697461"/>
                <a:gd name="connsiteX10" fmla="*/ 1166600 w 1697461"/>
                <a:gd name="connsiteY10" fmla="*/ 1635938 h 1697461"/>
                <a:gd name="connsiteX11" fmla="*/ 1369518 w 1697461"/>
                <a:gd name="connsiteY11" fmla="*/ 1519008 h 1697461"/>
                <a:gd name="connsiteX12" fmla="*/ 1445792 w 1697461"/>
                <a:gd name="connsiteY12" fmla="*/ 1451909 h 1697461"/>
                <a:gd name="connsiteX13" fmla="*/ 1641155 w 1697461"/>
                <a:gd name="connsiteY13" fmla="*/ 1153288 h 1697461"/>
                <a:gd name="connsiteX14" fmla="*/ 1697461 w 1697461"/>
                <a:gd name="connsiteY14" fmla="*/ 848731 h 1697461"/>
                <a:gd name="connsiteX15" fmla="*/ 1653208 w 1697461"/>
                <a:gd name="connsiteY15" fmla="*/ 577633 h 1697461"/>
                <a:gd name="connsiteX16" fmla="*/ 1377254 w 1697461"/>
                <a:gd name="connsiteY16" fmla="*/ 1383370 h 1697461"/>
                <a:gd name="connsiteX17" fmla="*/ 1300440 w 1697461"/>
                <a:gd name="connsiteY17" fmla="*/ 1449750 h 1697461"/>
                <a:gd name="connsiteX18" fmla="*/ 1099500 w 1697461"/>
                <a:gd name="connsiteY18" fmla="*/ 1557505 h 1697461"/>
                <a:gd name="connsiteX19" fmla="*/ 848731 w 1697461"/>
                <a:gd name="connsiteY19" fmla="*/ 1600499 h 1697461"/>
                <a:gd name="connsiteX20" fmla="*/ 96962 w 1697461"/>
                <a:gd name="connsiteY20" fmla="*/ 848731 h 1697461"/>
                <a:gd name="connsiteX21" fmla="*/ 155427 w 1697461"/>
                <a:gd name="connsiteY21" fmla="*/ 557485 h 1697461"/>
                <a:gd name="connsiteX22" fmla="*/ 247531 w 1697461"/>
                <a:gd name="connsiteY22" fmla="*/ 397022 h 1697461"/>
                <a:gd name="connsiteX23" fmla="*/ 314091 w 1697461"/>
                <a:gd name="connsiteY23" fmla="*/ 320208 h 1697461"/>
                <a:gd name="connsiteX24" fmla="*/ 620088 w 1697461"/>
                <a:gd name="connsiteY24" fmla="*/ 132220 h 1697461"/>
                <a:gd name="connsiteX25" fmla="*/ 848731 w 1697461"/>
                <a:gd name="connsiteY25" fmla="*/ 96782 h 1697461"/>
                <a:gd name="connsiteX26" fmla="*/ 1600679 w 1697461"/>
                <a:gd name="connsiteY26" fmla="*/ 848731 h 1697461"/>
                <a:gd name="connsiteX27" fmla="*/ 1565241 w 1697461"/>
                <a:gd name="connsiteY27" fmla="*/ 1077373 h 1697461"/>
                <a:gd name="connsiteX28" fmla="*/ 1377254 w 1697461"/>
                <a:gd name="connsiteY28" fmla="*/ 1383370 h 169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97461" h="1697461">
                  <a:moveTo>
                    <a:pt x="1653208" y="577633"/>
                  </a:moveTo>
                  <a:lnTo>
                    <a:pt x="1653208" y="577633"/>
                  </a:lnTo>
                  <a:cubicBezTo>
                    <a:pt x="1568659" y="326864"/>
                    <a:pt x="1370418" y="128623"/>
                    <a:pt x="1119828" y="44253"/>
                  </a:cubicBezTo>
                  <a:cubicBezTo>
                    <a:pt x="1034739" y="15471"/>
                    <a:pt x="943534" y="0"/>
                    <a:pt x="848731" y="0"/>
                  </a:cubicBezTo>
                  <a:cubicBezTo>
                    <a:pt x="741335" y="0"/>
                    <a:pt x="638617" y="19968"/>
                    <a:pt x="544173" y="56306"/>
                  </a:cubicBezTo>
                  <a:cubicBezTo>
                    <a:pt x="431021" y="99840"/>
                    <a:pt x="329382" y="166940"/>
                    <a:pt x="245553" y="251669"/>
                  </a:cubicBezTo>
                  <a:cubicBezTo>
                    <a:pt x="221807" y="275775"/>
                    <a:pt x="199320" y="301139"/>
                    <a:pt x="178453" y="327943"/>
                  </a:cubicBezTo>
                  <a:cubicBezTo>
                    <a:pt x="140676" y="376514"/>
                    <a:pt x="107935" y="429402"/>
                    <a:pt x="81311" y="485709"/>
                  </a:cubicBezTo>
                  <a:cubicBezTo>
                    <a:pt x="29142" y="595802"/>
                    <a:pt x="0" y="718848"/>
                    <a:pt x="0" y="848731"/>
                  </a:cubicBezTo>
                  <a:cubicBezTo>
                    <a:pt x="0" y="1317349"/>
                    <a:pt x="380112" y="1697461"/>
                    <a:pt x="848731" y="1697461"/>
                  </a:cubicBezTo>
                  <a:cubicBezTo>
                    <a:pt x="961163" y="1697461"/>
                    <a:pt x="1068379" y="1675694"/>
                    <a:pt x="1166600" y="1635938"/>
                  </a:cubicBezTo>
                  <a:cubicBezTo>
                    <a:pt x="1239996" y="1606256"/>
                    <a:pt x="1308175" y="1566680"/>
                    <a:pt x="1369518" y="1519008"/>
                  </a:cubicBezTo>
                  <a:cubicBezTo>
                    <a:pt x="1396322" y="1498141"/>
                    <a:pt x="1421687" y="1475654"/>
                    <a:pt x="1445792" y="1451909"/>
                  </a:cubicBezTo>
                  <a:cubicBezTo>
                    <a:pt x="1530521" y="1368079"/>
                    <a:pt x="1597621" y="1266440"/>
                    <a:pt x="1641155" y="1153288"/>
                  </a:cubicBezTo>
                  <a:cubicBezTo>
                    <a:pt x="1677493" y="1058665"/>
                    <a:pt x="1697461" y="955946"/>
                    <a:pt x="1697461" y="848731"/>
                  </a:cubicBezTo>
                  <a:cubicBezTo>
                    <a:pt x="1697461" y="753928"/>
                    <a:pt x="1681811" y="662722"/>
                    <a:pt x="1653208" y="577633"/>
                  </a:cubicBezTo>
                  <a:close/>
                  <a:moveTo>
                    <a:pt x="1377254" y="1383370"/>
                  </a:moveTo>
                  <a:cubicBezTo>
                    <a:pt x="1353148" y="1407115"/>
                    <a:pt x="1327603" y="1429242"/>
                    <a:pt x="1300440" y="1449750"/>
                  </a:cubicBezTo>
                  <a:cubicBezTo>
                    <a:pt x="1239996" y="1495263"/>
                    <a:pt x="1172356" y="1531960"/>
                    <a:pt x="1099500" y="1557505"/>
                  </a:cubicBezTo>
                  <a:cubicBezTo>
                    <a:pt x="1021067" y="1585388"/>
                    <a:pt x="936698" y="1600499"/>
                    <a:pt x="848731" y="1600499"/>
                  </a:cubicBezTo>
                  <a:cubicBezTo>
                    <a:pt x="433540" y="1600499"/>
                    <a:pt x="96962" y="1263921"/>
                    <a:pt x="96962" y="848731"/>
                  </a:cubicBezTo>
                  <a:cubicBezTo>
                    <a:pt x="96962" y="745473"/>
                    <a:pt x="117829" y="647072"/>
                    <a:pt x="155427" y="557485"/>
                  </a:cubicBezTo>
                  <a:cubicBezTo>
                    <a:pt x="179532" y="499920"/>
                    <a:pt x="210654" y="446132"/>
                    <a:pt x="247531" y="397022"/>
                  </a:cubicBezTo>
                  <a:cubicBezTo>
                    <a:pt x="268039" y="369858"/>
                    <a:pt x="290166" y="344133"/>
                    <a:pt x="314091" y="320208"/>
                  </a:cubicBezTo>
                  <a:cubicBezTo>
                    <a:pt x="398281" y="234759"/>
                    <a:pt x="502978" y="169458"/>
                    <a:pt x="620088" y="132220"/>
                  </a:cubicBezTo>
                  <a:cubicBezTo>
                    <a:pt x="692225" y="109194"/>
                    <a:pt x="769038" y="96782"/>
                    <a:pt x="848731" y="96782"/>
                  </a:cubicBezTo>
                  <a:cubicBezTo>
                    <a:pt x="1263922" y="96782"/>
                    <a:pt x="1600679" y="433360"/>
                    <a:pt x="1600679" y="848731"/>
                  </a:cubicBezTo>
                  <a:cubicBezTo>
                    <a:pt x="1600679" y="928423"/>
                    <a:pt x="1588267" y="1005237"/>
                    <a:pt x="1565241" y="1077373"/>
                  </a:cubicBezTo>
                  <a:cubicBezTo>
                    <a:pt x="1528003" y="1194483"/>
                    <a:pt x="1462702" y="1299001"/>
                    <a:pt x="1377254" y="1383370"/>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37">
              <a:extLst>
                <a:ext uri="{FF2B5EF4-FFF2-40B4-BE49-F238E27FC236}">
                  <a16:creationId xmlns:a16="http://schemas.microsoft.com/office/drawing/2014/main" id="{BD33ABEC-59E7-FEE6-9BCA-68A835613E65}"/>
                </a:ext>
              </a:extLst>
            </p:cNvPr>
            <p:cNvSpPr/>
            <p:nvPr/>
          </p:nvSpPr>
          <p:spPr>
            <a:xfrm flipH="1">
              <a:off x="9467356" y="3651088"/>
              <a:ext cx="1070897" cy="1070896"/>
            </a:xfrm>
            <a:custGeom>
              <a:avLst/>
              <a:gdLst>
                <a:gd name="connsiteX0" fmla="*/ 535359 w 1070897"/>
                <a:gd name="connsiteY0" fmla="*/ 0 h 1070896"/>
                <a:gd name="connsiteX1" fmla="*/ 489666 w 1070897"/>
                <a:gd name="connsiteY1" fmla="*/ 1979 h 1070896"/>
                <a:gd name="connsiteX2" fmla="*/ 153628 w 1070897"/>
                <a:gd name="connsiteY2" fmla="*/ 159924 h 1070896"/>
                <a:gd name="connsiteX3" fmla="*/ 89586 w 1070897"/>
                <a:gd name="connsiteY3" fmla="*/ 239076 h 1070896"/>
                <a:gd name="connsiteX4" fmla="*/ 14032 w 1070897"/>
                <a:gd name="connsiteY4" fmla="*/ 413931 h 1070896"/>
                <a:gd name="connsiteX5" fmla="*/ 0 w 1070897"/>
                <a:gd name="connsiteY5" fmla="*/ 535538 h 1070896"/>
                <a:gd name="connsiteX6" fmla="*/ 535359 w 1070897"/>
                <a:gd name="connsiteY6" fmla="*/ 1070897 h 1070896"/>
                <a:gd name="connsiteX7" fmla="*/ 627104 w 1070897"/>
                <a:gd name="connsiteY7" fmla="*/ 1062982 h 1070896"/>
                <a:gd name="connsiteX8" fmla="*/ 831821 w 1070897"/>
                <a:gd name="connsiteY8" fmla="*/ 981311 h 1070896"/>
                <a:gd name="connsiteX9" fmla="*/ 910793 w 1070897"/>
                <a:gd name="connsiteY9" fmla="*/ 917090 h 1070896"/>
                <a:gd name="connsiteX10" fmla="*/ 1068919 w 1070897"/>
                <a:gd name="connsiteY10" fmla="*/ 581231 h 1070896"/>
                <a:gd name="connsiteX11" fmla="*/ 1070897 w 1070897"/>
                <a:gd name="connsiteY11" fmla="*/ 535538 h 1070896"/>
                <a:gd name="connsiteX12" fmla="*/ 535359 w 1070897"/>
                <a:gd name="connsiteY12" fmla="*/ 0 h 1070896"/>
                <a:gd name="connsiteX13" fmla="*/ 977713 w 1070897"/>
                <a:gd name="connsiteY13" fmla="*/ 535538 h 1070896"/>
                <a:gd name="connsiteX14" fmla="*/ 845133 w 1070897"/>
                <a:gd name="connsiteY14" fmla="*/ 851429 h 1070896"/>
                <a:gd name="connsiteX15" fmla="*/ 764361 w 1070897"/>
                <a:gd name="connsiteY15" fmla="*/ 914031 h 1070896"/>
                <a:gd name="connsiteX16" fmla="*/ 550110 w 1070897"/>
                <a:gd name="connsiteY16" fmla="*/ 977533 h 1070896"/>
                <a:gd name="connsiteX17" fmla="*/ 535359 w 1070897"/>
                <a:gd name="connsiteY17" fmla="*/ 977893 h 1070896"/>
                <a:gd name="connsiteX18" fmla="*/ 93004 w 1070897"/>
                <a:gd name="connsiteY18" fmla="*/ 535538 h 1070896"/>
                <a:gd name="connsiteX19" fmla="*/ 94983 w 1070897"/>
                <a:gd name="connsiteY19" fmla="*/ 495782 h 1070896"/>
                <a:gd name="connsiteX20" fmla="*/ 94983 w 1070897"/>
                <a:gd name="connsiteY20" fmla="*/ 495782 h 1070896"/>
                <a:gd name="connsiteX21" fmla="*/ 156866 w 1070897"/>
                <a:gd name="connsiteY21" fmla="*/ 306536 h 1070896"/>
                <a:gd name="connsiteX22" fmla="*/ 219468 w 1070897"/>
                <a:gd name="connsiteY22" fmla="*/ 225764 h 1070896"/>
                <a:gd name="connsiteX23" fmla="*/ 535359 w 1070897"/>
                <a:gd name="connsiteY23" fmla="*/ 93184 h 1070896"/>
                <a:gd name="connsiteX24" fmla="*/ 583570 w 1070897"/>
                <a:gd name="connsiteY24" fmla="*/ 95882 h 1070896"/>
                <a:gd name="connsiteX25" fmla="*/ 975015 w 1070897"/>
                <a:gd name="connsiteY25" fmla="*/ 487327 h 1070896"/>
                <a:gd name="connsiteX26" fmla="*/ 977713 w 1070897"/>
                <a:gd name="connsiteY26" fmla="*/ 535538 h 107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0897" h="1070896">
                  <a:moveTo>
                    <a:pt x="535359" y="0"/>
                  </a:moveTo>
                  <a:cubicBezTo>
                    <a:pt x="519888" y="0"/>
                    <a:pt x="504777" y="719"/>
                    <a:pt x="489666" y="1979"/>
                  </a:cubicBezTo>
                  <a:cubicBezTo>
                    <a:pt x="358525" y="12952"/>
                    <a:pt x="240875" y="71417"/>
                    <a:pt x="153628" y="159924"/>
                  </a:cubicBezTo>
                  <a:cubicBezTo>
                    <a:pt x="129882" y="184029"/>
                    <a:pt x="108295" y="210653"/>
                    <a:pt x="89586" y="239076"/>
                  </a:cubicBezTo>
                  <a:cubicBezTo>
                    <a:pt x="54507" y="291605"/>
                    <a:pt x="28603" y="350609"/>
                    <a:pt x="14032" y="413931"/>
                  </a:cubicBezTo>
                  <a:cubicBezTo>
                    <a:pt x="4857" y="452968"/>
                    <a:pt x="0" y="493624"/>
                    <a:pt x="0" y="535538"/>
                  </a:cubicBezTo>
                  <a:cubicBezTo>
                    <a:pt x="0" y="831281"/>
                    <a:pt x="239616" y="1070897"/>
                    <a:pt x="535359" y="1070897"/>
                  </a:cubicBezTo>
                  <a:cubicBezTo>
                    <a:pt x="566660" y="1070897"/>
                    <a:pt x="597421" y="1068199"/>
                    <a:pt x="627104" y="1062982"/>
                  </a:cubicBezTo>
                  <a:cubicBezTo>
                    <a:pt x="701939" y="1050210"/>
                    <a:pt x="771197" y="1021787"/>
                    <a:pt x="831821" y="981311"/>
                  </a:cubicBezTo>
                  <a:cubicBezTo>
                    <a:pt x="860244" y="962422"/>
                    <a:pt x="886688" y="941015"/>
                    <a:pt x="910793" y="917090"/>
                  </a:cubicBezTo>
                  <a:cubicBezTo>
                    <a:pt x="999480" y="830202"/>
                    <a:pt x="1057945" y="712372"/>
                    <a:pt x="1068919" y="581231"/>
                  </a:cubicBezTo>
                  <a:cubicBezTo>
                    <a:pt x="1070178" y="566120"/>
                    <a:pt x="1070897" y="551009"/>
                    <a:pt x="1070897" y="535538"/>
                  </a:cubicBezTo>
                  <a:cubicBezTo>
                    <a:pt x="1070897" y="239796"/>
                    <a:pt x="831101" y="0"/>
                    <a:pt x="535359" y="0"/>
                  </a:cubicBezTo>
                  <a:close/>
                  <a:moveTo>
                    <a:pt x="977713" y="535538"/>
                  </a:moveTo>
                  <a:cubicBezTo>
                    <a:pt x="977713" y="659124"/>
                    <a:pt x="926984" y="771017"/>
                    <a:pt x="845133" y="851429"/>
                  </a:cubicBezTo>
                  <a:cubicBezTo>
                    <a:pt x="820847" y="875175"/>
                    <a:pt x="793684" y="896402"/>
                    <a:pt x="764361" y="914031"/>
                  </a:cubicBezTo>
                  <a:cubicBezTo>
                    <a:pt x="701579" y="952168"/>
                    <a:pt x="628363" y="975015"/>
                    <a:pt x="550110" y="977533"/>
                  </a:cubicBezTo>
                  <a:cubicBezTo>
                    <a:pt x="545253" y="977893"/>
                    <a:pt x="540216" y="977893"/>
                    <a:pt x="535359" y="977893"/>
                  </a:cubicBezTo>
                  <a:cubicBezTo>
                    <a:pt x="291065" y="977893"/>
                    <a:pt x="93004" y="779832"/>
                    <a:pt x="93004" y="535538"/>
                  </a:cubicBezTo>
                  <a:cubicBezTo>
                    <a:pt x="93004" y="522046"/>
                    <a:pt x="93544" y="508914"/>
                    <a:pt x="94983" y="495782"/>
                  </a:cubicBezTo>
                  <a:lnTo>
                    <a:pt x="94983" y="495782"/>
                  </a:lnTo>
                  <a:cubicBezTo>
                    <a:pt x="100919" y="426704"/>
                    <a:pt x="122866" y="362482"/>
                    <a:pt x="156866" y="306536"/>
                  </a:cubicBezTo>
                  <a:cubicBezTo>
                    <a:pt x="174495" y="277213"/>
                    <a:pt x="195722" y="250050"/>
                    <a:pt x="219468" y="225764"/>
                  </a:cubicBezTo>
                  <a:cubicBezTo>
                    <a:pt x="299880" y="143914"/>
                    <a:pt x="411773" y="93184"/>
                    <a:pt x="535359" y="93184"/>
                  </a:cubicBezTo>
                  <a:cubicBezTo>
                    <a:pt x="551729" y="93184"/>
                    <a:pt x="567739" y="94083"/>
                    <a:pt x="583570" y="95882"/>
                  </a:cubicBezTo>
                  <a:cubicBezTo>
                    <a:pt x="789366" y="118009"/>
                    <a:pt x="952888" y="281531"/>
                    <a:pt x="975015" y="487327"/>
                  </a:cubicBezTo>
                  <a:cubicBezTo>
                    <a:pt x="976814" y="503158"/>
                    <a:pt x="977713" y="519168"/>
                    <a:pt x="977713" y="535538"/>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38">
              <a:extLst>
                <a:ext uri="{FF2B5EF4-FFF2-40B4-BE49-F238E27FC236}">
                  <a16:creationId xmlns:a16="http://schemas.microsoft.com/office/drawing/2014/main" id="{7DBE5BA5-503F-6B2C-9FAE-00B5C434F645}"/>
                </a:ext>
              </a:extLst>
            </p:cNvPr>
            <p:cNvSpPr/>
            <p:nvPr/>
          </p:nvSpPr>
          <p:spPr>
            <a:xfrm flipH="1">
              <a:off x="9738993" y="3922725"/>
              <a:ext cx="527803" cy="527803"/>
            </a:xfrm>
            <a:custGeom>
              <a:avLst/>
              <a:gdLst>
                <a:gd name="connsiteX0" fmla="*/ 263902 w 527803"/>
                <a:gd name="connsiteY0" fmla="*/ 0 h 527803"/>
                <a:gd name="connsiteX1" fmla="*/ 74296 w 527803"/>
                <a:gd name="connsiteY1" fmla="*/ 80412 h 527803"/>
                <a:gd name="connsiteX2" fmla="*/ 18169 w 527803"/>
                <a:gd name="connsiteY2" fmla="*/ 167660 h 527803"/>
                <a:gd name="connsiteX3" fmla="*/ 0 w 527803"/>
                <a:gd name="connsiteY3" fmla="*/ 263902 h 527803"/>
                <a:gd name="connsiteX4" fmla="*/ 263902 w 527803"/>
                <a:gd name="connsiteY4" fmla="*/ 527803 h 527803"/>
                <a:gd name="connsiteX5" fmla="*/ 360144 w 527803"/>
                <a:gd name="connsiteY5" fmla="*/ 509634 h 527803"/>
                <a:gd name="connsiteX6" fmla="*/ 447392 w 527803"/>
                <a:gd name="connsiteY6" fmla="*/ 453508 h 527803"/>
                <a:gd name="connsiteX7" fmla="*/ 527803 w 527803"/>
                <a:gd name="connsiteY7" fmla="*/ 263902 h 527803"/>
                <a:gd name="connsiteX8" fmla="*/ 263902 w 527803"/>
                <a:gd name="connsiteY8" fmla="*/ 0 h 527803"/>
                <a:gd name="connsiteX9" fmla="*/ 292505 w 527803"/>
                <a:gd name="connsiteY9" fmla="*/ 441995 h 527803"/>
                <a:gd name="connsiteX10" fmla="*/ 263902 w 527803"/>
                <a:gd name="connsiteY10" fmla="*/ 444333 h 527803"/>
                <a:gd name="connsiteX11" fmla="*/ 83470 w 527803"/>
                <a:gd name="connsiteY11" fmla="*/ 263902 h 527803"/>
                <a:gd name="connsiteX12" fmla="*/ 85809 w 527803"/>
                <a:gd name="connsiteY12" fmla="*/ 235299 h 527803"/>
                <a:gd name="connsiteX13" fmla="*/ 133480 w 527803"/>
                <a:gd name="connsiteY13" fmla="*/ 139596 h 527803"/>
                <a:gd name="connsiteX14" fmla="*/ 263902 w 527803"/>
                <a:gd name="connsiteY14" fmla="*/ 83470 h 527803"/>
                <a:gd name="connsiteX15" fmla="*/ 444333 w 527803"/>
                <a:gd name="connsiteY15" fmla="*/ 263902 h 527803"/>
                <a:gd name="connsiteX16" fmla="*/ 388387 w 527803"/>
                <a:gd name="connsiteY16" fmla="*/ 394503 h 527803"/>
                <a:gd name="connsiteX17" fmla="*/ 292505 w 527803"/>
                <a:gd name="connsiteY17" fmla="*/ 441995 h 5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7803" h="527803">
                  <a:moveTo>
                    <a:pt x="263902" y="0"/>
                  </a:moveTo>
                  <a:cubicBezTo>
                    <a:pt x="189606" y="0"/>
                    <a:pt x="122327" y="30762"/>
                    <a:pt x="74296" y="80412"/>
                  </a:cubicBezTo>
                  <a:cubicBezTo>
                    <a:pt x="50190" y="105237"/>
                    <a:pt x="30941" y="134739"/>
                    <a:pt x="18169" y="167660"/>
                  </a:cubicBezTo>
                  <a:cubicBezTo>
                    <a:pt x="6476" y="197342"/>
                    <a:pt x="0" y="229902"/>
                    <a:pt x="0" y="263902"/>
                  </a:cubicBezTo>
                  <a:cubicBezTo>
                    <a:pt x="0" y="409614"/>
                    <a:pt x="118189" y="527803"/>
                    <a:pt x="263902" y="527803"/>
                  </a:cubicBezTo>
                  <a:cubicBezTo>
                    <a:pt x="297901" y="527803"/>
                    <a:pt x="330462" y="521327"/>
                    <a:pt x="360144" y="509634"/>
                  </a:cubicBezTo>
                  <a:cubicBezTo>
                    <a:pt x="393064" y="496862"/>
                    <a:pt x="422566" y="477613"/>
                    <a:pt x="447392" y="453508"/>
                  </a:cubicBezTo>
                  <a:cubicBezTo>
                    <a:pt x="497042" y="405477"/>
                    <a:pt x="527803" y="338197"/>
                    <a:pt x="527803" y="263902"/>
                  </a:cubicBezTo>
                  <a:cubicBezTo>
                    <a:pt x="527803" y="118189"/>
                    <a:pt x="409614" y="0"/>
                    <a:pt x="263902" y="0"/>
                  </a:cubicBezTo>
                  <a:close/>
                  <a:moveTo>
                    <a:pt x="292505" y="441995"/>
                  </a:moveTo>
                  <a:cubicBezTo>
                    <a:pt x="283150" y="443614"/>
                    <a:pt x="273616" y="444333"/>
                    <a:pt x="263902" y="444333"/>
                  </a:cubicBezTo>
                  <a:cubicBezTo>
                    <a:pt x="164242" y="444333"/>
                    <a:pt x="83470" y="363562"/>
                    <a:pt x="83470" y="263902"/>
                  </a:cubicBezTo>
                  <a:cubicBezTo>
                    <a:pt x="83470" y="254188"/>
                    <a:pt x="84189" y="244653"/>
                    <a:pt x="85809" y="235299"/>
                  </a:cubicBezTo>
                  <a:cubicBezTo>
                    <a:pt x="91565" y="198421"/>
                    <a:pt x="108655" y="165321"/>
                    <a:pt x="133480" y="139596"/>
                  </a:cubicBezTo>
                  <a:cubicBezTo>
                    <a:pt x="166040" y="105057"/>
                    <a:pt x="212453" y="83470"/>
                    <a:pt x="263902" y="83470"/>
                  </a:cubicBezTo>
                  <a:cubicBezTo>
                    <a:pt x="363562" y="83470"/>
                    <a:pt x="444333" y="164242"/>
                    <a:pt x="444333" y="263902"/>
                  </a:cubicBezTo>
                  <a:cubicBezTo>
                    <a:pt x="444333" y="315171"/>
                    <a:pt x="422926" y="361583"/>
                    <a:pt x="388387" y="394503"/>
                  </a:cubicBezTo>
                  <a:cubicBezTo>
                    <a:pt x="362662" y="419149"/>
                    <a:pt x="329382" y="436238"/>
                    <a:pt x="292505" y="44199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39">
              <a:extLst>
                <a:ext uri="{FF2B5EF4-FFF2-40B4-BE49-F238E27FC236}">
                  <a16:creationId xmlns:a16="http://schemas.microsoft.com/office/drawing/2014/main" id="{81FCAFD5-70B1-CFC7-B6AE-345B2805E364}"/>
                </a:ext>
              </a:extLst>
            </p:cNvPr>
            <p:cNvSpPr/>
            <p:nvPr/>
          </p:nvSpPr>
          <p:spPr>
            <a:xfrm flipH="1">
              <a:off x="8559081" y="891904"/>
              <a:ext cx="1420427" cy="1420427"/>
            </a:xfrm>
            <a:custGeom>
              <a:avLst/>
              <a:gdLst>
                <a:gd name="connsiteX0" fmla="*/ 1419708 w 1420427"/>
                <a:gd name="connsiteY0" fmla="*/ 680352 h 1420427"/>
                <a:gd name="connsiteX1" fmla="*/ 740076 w 1420427"/>
                <a:gd name="connsiteY1" fmla="*/ 720 h 1420427"/>
                <a:gd name="connsiteX2" fmla="*/ 710214 w 1420427"/>
                <a:gd name="connsiteY2" fmla="*/ 0 h 1420427"/>
                <a:gd name="connsiteX3" fmla="*/ 13672 w 1420427"/>
                <a:gd name="connsiteY3" fmla="*/ 570438 h 1420427"/>
                <a:gd name="connsiteX4" fmla="*/ 0 w 1420427"/>
                <a:gd name="connsiteY4" fmla="*/ 710214 h 1420427"/>
                <a:gd name="connsiteX5" fmla="*/ 7196 w 1420427"/>
                <a:gd name="connsiteY5" fmla="*/ 811493 h 1420427"/>
                <a:gd name="connsiteX6" fmla="*/ 20328 w 1420427"/>
                <a:gd name="connsiteY6" fmla="*/ 879672 h 1420427"/>
                <a:gd name="connsiteX7" fmla="*/ 540756 w 1420427"/>
                <a:gd name="connsiteY7" fmla="*/ 1400100 h 1420427"/>
                <a:gd name="connsiteX8" fmla="*/ 608935 w 1420427"/>
                <a:gd name="connsiteY8" fmla="*/ 1413232 h 1420427"/>
                <a:gd name="connsiteX9" fmla="*/ 710214 w 1420427"/>
                <a:gd name="connsiteY9" fmla="*/ 1420427 h 1420427"/>
                <a:gd name="connsiteX10" fmla="*/ 716510 w 1420427"/>
                <a:gd name="connsiteY10" fmla="*/ 1420427 h 1420427"/>
                <a:gd name="connsiteX11" fmla="*/ 1420428 w 1420427"/>
                <a:gd name="connsiteY11" fmla="*/ 710214 h 1420427"/>
                <a:gd name="connsiteX12" fmla="*/ 1419708 w 1420427"/>
                <a:gd name="connsiteY12" fmla="*/ 680352 h 1420427"/>
                <a:gd name="connsiteX13" fmla="*/ 710214 w 1420427"/>
                <a:gd name="connsiteY13" fmla="*/ 1362682 h 1420427"/>
                <a:gd name="connsiteX14" fmla="*/ 671357 w 1420427"/>
                <a:gd name="connsiteY14" fmla="*/ 1361423 h 1420427"/>
                <a:gd name="connsiteX15" fmla="*/ 534279 w 1420427"/>
                <a:gd name="connsiteY15" fmla="*/ 1338577 h 1420427"/>
                <a:gd name="connsiteX16" fmla="*/ 448831 w 1420427"/>
                <a:gd name="connsiteY16" fmla="*/ 1308175 h 1420427"/>
                <a:gd name="connsiteX17" fmla="*/ 112253 w 1420427"/>
                <a:gd name="connsiteY17" fmla="*/ 971597 h 1420427"/>
                <a:gd name="connsiteX18" fmla="*/ 81851 w 1420427"/>
                <a:gd name="connsiteY18" fmla="*/ 886148 h 1420427"/>
                <a:gd name="connsiteX19" fmla="*/ 57745 w 1420427"/>
                <a:gd name="connsiteY19" fmla="*/ 710214 h 1420427"/>
                <a:gd name="connsiteX20" fmla="*/ 63142 w 1420427"/>
                <a:gd name="connsiteY20" fmla="*/ 626024 h 1420427"/>
                <a:gd name="connsiteX21" fmla="*/ 710214 w 1420427"/>
                <a:gd name="connsiteY21" fmla="*/ 57745 h 1420427"/>
                <a:gd name="connsiteX22" fmla="*/ 803758 w 1420427"/>
                <a:gd name="connsiteY22" fmla="*/ 64401 h 1420427"/>
                <a:gd name="connsiteX23" fmla="*/ 1356026 w 1420427"/>
                <a:gd name="connsiteY23" fmla="*/ 616670 h 1420427"/>
                <a:gd name="connsiteX24" fmla="*/ 1362682 w 1420427"/>
                <a:gd name="connsiteY24" fmla="*/ 710214 h 1420427"/>
                <a:gd name="connsiteX25" fmla="*/ 710214 w 1420427"/>
                <a:gd name="connsiteY25" fmla="*/ 1362682 h 142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0427" h="1420427">
                  <a:moveTo>
                    <a:pt x="1419708" y="680352"/>
                  </a:moveTo>
                  <a:cubicBezTo>
                    <a:pt x="1404597" y="311753"/>
                    <a:pt x="1108675" y="15830"/>
                    <a:pt x="740076" y="720"/>
                  </a:cubicBezTo>
                  <a:cubicBezTo>
                    <a:pt x="730182" y="180"/>
                    <a:pt x="720288" y="0"/>
                    <a:pt x="710214" y="0"/>
                  </a:cubicBezTo>
                  <a:cubicBezTo>
                    <a:pt x="365721" y="0"/>
                    <a:pt x="78613" y="245013"/>
                    <a:pt x="13672" y="570438"/>
                  </a:cubicBezTo>
                  <a:cubicBezTo>
                    <a:pt x="4677" y="615591"/>
                    <a:pt x="0" y="662362"/>
                    <a:pt x="0" y="710214"/>
                  </a:cubicBezTo>
                  <a:cubicBezTo>
                    <a:pt x="0" y="744573"/>
                    <a:pt x="2518" y="778393"/>
                    <a:pt x="7196" y="811493"/>
                  </a:cubicBezTo>
                  <a:cubicBezTo>
                    <a:pt x="10434" y="834519"/>
                    <a:pt x="14931" y="857365"/>
                    <a:pt x="20328" y="879672"/>
                  </a:cubicBezTo>
                  <a:cubicBezTo>
                    <a:pt x="82930" y="1135838"/>
                    <a:pt x="284589" y="1337497"/>
                    <a:pt x="540756" y="1400100"/>
                  </a:cubicBezTo>
                  <a:cubicBezTo>
                    <a:pt x="563062" y="1405496"/>
                    <a:pt x="585908" y="1409994"/>
                    <a:pt x="608935" y="1413232"/>
                  </a:cubicBezTo>
                  <a:cubicBezTo>
                    <a:pt x="642035" y="1417909"/>
                    <a:pt x="675854" y="1420427"/>
                    <a:pt x="710214" y="1420427"/>
                  </a:cubicBezTo>
                  <a:lnTo>
                    <a:pt x="716510" y="1420427"/>
                  </a:lnTo>
                  <a:cubicBezTo>
                    <a:pt x="1105976" y="1417010"/>
                    <a:pt x="1420428" y="1100580"/>
                    <a:pt x="1420428" y="710214"/>
                  </a:cubicBezTo>
                  <a:cubicBezTo>
                    <a:pt x="1420428" y="700140"/>
                    <a:pt x="1420248" y="690246"/>
                    <a:pt x="1419708" y="680352"/>
                  </a:cubicBezTo>
                  <a:close/>
                  <a:moveTo>
                    <a:pt x="710214" y="1362682"/>
                  </a:moveTo>
                  <a:cubicBezTo>
                    <a:pt x="697262" y="1362682"/>
                    <a:pt x="684309" y="1362322"/>
                    <a:pt x="671357" y="1361423"/>
                  </a:cubicBezTo>
                  <a:cubicBezTo>
                    <a:pt x="624225" y="1358725"/>
                    <a:pt x="578353" y="1350989"/>
                    <a:pt x="534279" y="1338577"/>
                  </a:cubicBezTo>
                  <a:cubicBezTo>
                    <a:pt x="504957" y="1330482"/>
                    <a:pt x="476354" y="1320228"/>
                    <a:pt x="448831" y="1308175"/>
                  </a:cubicBezTo>
                  <a:cubicBezTo>
                    <a:pt x="298621" y="1242514"/>
                    <a:pt x="177913" y="1121807"/>
                    <a:pt x="112253" y="971597"/>
                  </a:cubicBezTo>
                  <a:cubicBezTo>
                    <a:pt x="100200" y="944073"/>
                    <a:pt x="89946" y="915471"/>
                    <a:pt x="81851" y="886148"/>
                  </a:cubicBezTo>
                  <a:cubicBezTo>
                    <a:pt x="66020" y="830202"/>
                    <a:pt x="57745" y="771197"/>
                    <a:pt x="57745" y="710214"/>
                  </a:cubicBezTo>
                  <a:cubicBezTo>
                    <a:pt x="57745" y="681791"/>
                    <a:pt x="59544" y="653548"/>
                    <a:pt x="63142" y="626024"/>
                  </a:cubicBezTo>
                  <a:cubicBezTo>
                    <a:pt x="104517" y="305457"/>
                    <a:pt x="378493" y="57745"/>
                    <a:pt x="710214" y="57745"/>
                  </a:cubicBezTo>
                  <a:cubicBezTo>
                    <a:pt x="742055" y="57745"/>
                    <a:pt x="773176" y="60084"/>
                    <a:pt x="803758" y="64401"/>
                  </a:cubicBezTo>
                  <a:cubicBezTo>
                    <a:pt x="1089246" y="105417"/>
                    <a:pt x="1315011" y="331181"/>
                    <a:pt x="1356026" y="616670"/>
                  </a:cubicBezTo>
                  <a:cubicBezTo>
                    <a:pt x="1360344" y="647251"/>
                    <a:pt x="1362682" y="678373"/>
                    <a:pt x="1362682" y="710214"/>
                  </a:cubicBezTo>
                  <a:cubicBezTo>
                    <a:pt x="1362682" y="1070537"/>
                    <a:pt x="1070538" y="1362682"/>
                    <a:pt x="710214" y="1362682"/>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0" name="Freeform: Shape 40">
              <a:extLst>
                <a:ext uri="{FF2B5EF4-FFF2-40B4-BE49-F238E27FC236}">
                  <a16:creationId xmlns:a16="http://schemas.microsoft.com/office/drawing/2014/main" id="{F1113073-8A53-5648-8D29-688BF62C3037}"/>
                </a:ext>
              </a:extLst>
            </p:cNvPr>
            <p:cNvSpPr/>
            <p:nvPr/>
          </p:nvSpPr>
          <p:spPr>
            <a:xfrm flipH="1">
              <a:off x="8732317" y="1064960"/>
              <a:ext cx="1074135" cy="1074315"/>
            </a:xfrm>
            <a:custGeom>
              <a:avLst/>
              <a:gdLst>
                <a:gd name="connsiteX0" fmla="*/ 993904 w 1074135"/>
                <a:gd name="connsiteY0" fmla="*/ 254547 h 1074315"/>
                <a:gd name="connsiteX1" fmla="*/ 819768 w 1074135"/>
                <a:gd name="connsiteY1" fmla="*/ 80412 h 1074315"/>
                <a:gd name="connsiteX2" fmla="*/ 537158 w 1074135"/>
                <a:gd name="connsiteY2" fmla="*/ 0 h 1074315"/>
                <a:gd name="connsiteX3" fmla="*/ 0 w 1074135"/>
                <a:gd name="connsiteY3" fmla="*/ 537158 h 1074315"/>
                <a:gd name="connsiteX4" fmla="*/ 1799 w 1074135"/>
                <a:gd name="connsiteY4" fmla="*/ 580871 h 1074315"/>
                <a:gd name="connsiteX5" fmla="*/ 394144 w 1074135"/>
                <a:gd name="connsiteY5" fmla="*/ 1054887 h 1074315"/>
                <a:gd name="connsiteX6" fmla="*/ 394144 w 1074135"/>
                <a:gd name="connsiteY6" fmla="*/ 1054887 h 1074315"/>
                <a:gd name="connsiteX7" fmla="*/ 536978 w 1074135"/>
                <a:gd name="connsiteY7" fmla="*/ 1074315 h 1074315"/>
                <a:gd name="connsiteX8" fmla="*/ 1074136 w 1074135"/>
                <a:gd name="connsiteY8" fmla="*/ 537158 h 1074315"/>
                <a:gd name="connsiteX9" fmla="*/ 993724 w 1074135"/>
                <a:gd name="connsiteY9" fmla="*/ 254547 h 1074315"/>
                <a:gd name="connsiteX10" fmla="*/ 537158 w 1074135"/>
                <a:gd name="connsiteY10" fmla="*/ 1013152 h 1074315"/>
                <a:gd name="connsiteX11" fmla="*/ 318589 w 1074135"/>
                <a:gd name="connsiteY11" fmla="*/ 960084 h 1074315"/>
                <a:gd name="connsiteX12" fmla="*/ 318409 w 1074135"/>
                <a:gd name="connsiteY12" fmla="*/ 960084 h 1074315"/>
                <a:gd name="connsiteX13" fmla="*/ 318229 w 1074135"/>
                <a:gd name="connsiteY13" fmla="*/ 959904 h 1074315"/>
                <a:gd name="connsiteX14" fmla="*/ 80951 w 1074135"/>
                <a:gd name="connsiteY14" fmla="*/ 673156 h 1074315"/>
                <a:gd name="connsiteX15" fmla="*/ 80951 w 1074135"/>
                <a:gd name="connsiteY15" fmla="*/ 673156 h 1074315"/>
                <a:gd name="connsiteX16" fmla="*/ 61163 w 1074135"/>
                <a:gd name="connsiteY16" fmla="*/ 537158 h 1074315"/>
                <a:gd name="connsiteX17" fmla="*/ 537158 w 1074135"/>
                <a:gd name="connsiteY17" fmla="*/ 61163 h 1074315"/>
                <a:gd name="connsiteX18" fmla="*/ 1013152 w 1074135"/>
                <a:gd name="connsiteY18" fmla="*/ 537158 h 1074315"/>
                <a:gd name="connsiteX19" fmla="*/ 537158 w 1074135"/>
                <a:gd name="connsiteY19" fmla="*/ 1013152 h 10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4135" h="1074315">
                  <a:moveTo>
                    <a:pt x="993904" y="254547"/>
                  </a:moveTo>
                  <a:cubicBezTo>
                    <a:pt x="950190" y="183850"/>
                    <a:pt x="890466" y="124125"/>
                    <a:pt x="819768" y="80412"/>
                  </a:cubicBezTo>
                  <a:cubicBezTo>
                    <a:pt x="737737" y="29322"/>
                    <a:pt x="640955" y="0"/>
                    <a:pt x="537158" y="0"/>
                  </a:cubicBezTo>
                  <a:cubicBezTo>
                    <a:pt x="240516" y="0"/>
                    <a:pt x="0" y="240516"/>
                    <a:pt x="0" y="537158"/>
                  </a:cubicBezTo>
                  <a:cubicBezTo>
                    <a:pt x="0" y="551909"/>
                    <a:pt x="540" y="566480"/>
                    <a:pt x="1799" y="580871"/>
                  </a:cubicBezTo>
                  <a:cubicBezTo>
                    <a:pt x="20148" y="808615"/>
                    <a:pt x="180432" y="996062"/>
                    <a:pt x="394144" y="1054887"/>
                  </a:cubicBezTo>
                  <a:lnTo>
                    <a:pt x="394144" y="1054887"/>
                  </a:lnTo>
                  <a:cubicBezTo>
                    <a:pt x="439656" y="1067659"/>
                    <a:pt x="487508" y="1074315"/>
                    <a:pt x="536978" y="1074315"/>
                  </a:cubicBezTo>
                  <a:cubicBezTo>
                    <a:pt x="833620" y="1074315"/>
                    <a:pt x="1074136" y="833800"/>
                    <a:pt x="1074136" y="537158"/>
                  </a:cubicBezTo>
                  <a:cubicBezTo>
                    <a:pt x="1074136" y="433360"/>
                    <a:pt x="1044813" y="336578"/>
                    <a:pt x="993724" y="254547"/>
                  </a:cubicBezTo>
                  <a:close/>
                  <a:moveTo>
                    <a:pt x="537158" y="1013152"/>
                  </a:moveTo>
                  <a:cubicBezTo>
                    <a:pt x="458185" y="1013152"/>
                    <a:pt x="384070" y="993903"/>
                    <a:pt x="318589" y="960084"/>
                  </a:cubicBezTo>
                  <a:lnTo>
                    <a:pt x="318409" y="960084"/>
                  </a:lnTo>
                  <a:cubicBezTo>
                    <a:pt x="318409" y="960084"/>
                    <a:pt x="318229" y="959904"/>
                    <a:pt x="318229" y="959904"/>
                  </a:cubicBezTo>
                  <a:cubicBezTo>
                    <a:pt x="204717" y="901079"/>
                    <a:pt x="117829" y="797821"/>
                    <a:pt x="80951" y="673156"/>
                  </a:cubicBezTo>
                  <a:lnTo>
                    <a:pt x="80951" y="673156"/>
                  </a:lnTo>
                  <a:cubicBezTo>
                    <a:pt x="67999" y="629982"/>
                    <a:pt x="61163" y="584469"/>
                    <a:pt x="61163" y="537158"/>
                  </a:cubicBezTo>
                  <a:cubicBezTo>
                    <a:pt x="61163" y="274335"/>
                    <a:pt x="274335" y="61163"/>
                    <a:pt x="537158" y="61163"/>
                  </a:cubicBezTo>
                  <a:cubicBezTo>
                    <a:pt x="799980" y="61163"/>
                    <a:pt x="1013152" y="274335"/>
                    <a:pt x="1013152" y="537158"/>
                  </a:cubicBezTo>
                  <a:cubicBezTo>
                    <a:pt x="1013152" y="799980"/>
                    <a:pt x="799980" y="1013152"/>
                    <a:pt x="537158" y="1013152"/>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6" name="Freeform: Shape 41">
              <a:extLst>
                <a:ext uri="{FF2B5EF4-FFF2-40B4-BE49-F238E27FC236}">
                  <a16:creationId xmlns:a16="http://schemas.microsoft.com/office/drawing/2014/main" id="{28636BDB-56DF-0791-3116-756A8C1D94DE}"/>
                </a:ext>
              </a:extLst>
            </p:cNvPr>
            <p:cNvSpPr/>
            <p:nvPr/>
          </p:nvSpPr>
          <p:spPr>
            <a:xfrm flipH="1">
              <a:off x="8930378" y="1263201"/>
              <a:ext cx="677833" cy="677833"/>
            </a:xfrm>
            <a:custGeom>
              <a:avLst/>
              <a:gdLst>
                <a:gd name="connsiteX0" fmla="*/ 338917 w 677833"/>
                <a:gd name="connsiteY0" fmla="*/ 0 h 677833"/>
                <a:gd name="connsiteX1" fmla="*/ 0 w 677833"/>
                <a:gd name="connsiteY1" fmla="*/ 338917 h 677833"/>
                <a:gd name="connsiteX2" fmla="*/ 338917 w 677833"/>
                <a:gd name="connsiteY2" fmla="*/ 677833 h 677833"/>
                <a:gd name="connsiteX3" fmla="*/ 677833 w 677833"/>
                <a:gd name="connsiteY3" fmla="*/ 338917 h 677833"/>
                <a:gd name="connsiteX4" fmla="*/ 338917 w 677833"/>
                <a:gd name="connsiteY4" fmla="*/ 0 h 677833"/>
                <a:gd name="connsiteX5" fmla="*/ 338917 w 677833"/>
                <a:gd name="connsiteY5" fmla="*/ 619008 h 677833"/>
                <a:gd name="connsiteX6" fmla="*/ 58825 w 677833"/>
                <a:gd name="connsiteY6" fmla="*/ 338917 h 677833"/>
                <a:gd name="connsiteX7" fmla="*/ 338917 w 677833"/>
                <a:gd name="connsiteY7" fmla="*/ 58825 h 677833"/>
                <a:gd name="connsiteX8" fmla="*/ 619008 w 677833"/>
                <a:gd name="connsiteY8" fmla="*/ 338917 h 677833"/>
                <a:gd name="connsiteX9" fmla="*/ 338917 w 677833"/>
                <a:gd name="connsiteY9" fmla="*/ 619008 h 67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3" h="677833">
                  <a:moveTo>
                    <a:pt x="338917" y="0"/>
                  </a:moveTo>
                  <a:cubicBezTo>
                    <a:pt x="151829" y="0"/>
                    <a:pt x="0" y="151829"/>
                    <a:pt x="0" y="338917"/>
                  </a:cubicBezTo>
                  <a:cubicBezTo>
                    <a:pt x="0" y="526004"/>
                    <a:pt x="151829" y="677833"/>
                    <a:pt x="338917" y="677833"/>
                  </a:cubicBezTo>
                  <a:cubicBezTo>
                    <a:pt x="526004" y="677833"/>
                    <a:pt x="677833" y="526184"/>
                    <a:pt x="677833" y="338917"/>
                  </a:cubicBezTo>
                  <a:cubicBezTo>
                    <a:pt x="677833" y="151649"/>
                    <a:pt x="526184" y="0"/>
                    <a:pt x="338917" y="0"/>
                  </a:cubicBezTo>
                  <a:close/>
                  <a:moveTo>
                    <a:pt x="338917" y="619008"/>
                  </a:moveTo>
                  <a:cubicBezTo>
                    <a:pt x="184209" y="619008"/>
                    <a:pt x="58825" y="493624"/>
                    <a:pt x="58825" y="338917"/>
                  </a:cubicBezTo>
                  <a:cubicBezTo>
                    <a:pt x="58825" y="184209"/>
                    <a:pt x="184209" y="58825"/>
                    <a:pt x="338917" y="58825"/>
                  </a:cubicBezTo>
                  <a:cubicBezTo>
                    <a:pt x="493624" y="58825"/>
                    <a:pt x="619008" y="184209"/>
                    <a:pt x="619008" y="338917"/>
                  </a:cubicBezTo>
                  <a:cubicBezTo>
                    <a:pt x="619008" y="493624"/>
                    <a:pt x="493624" y="619008"/>
                    <a:pt x="338917" y="619008"/>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7" name="Freeform: Shape 42">
              <a:extLst>
                <a:ext uri="{FF2B5EF4-FFF2-40B4-BE49-F238E27FC236}">
                  <a16:creationId xmlns:a16="http://schemas.microsoft.com/office/drawing/2014/main" id="{FBDECF47-CED5-1263-9954-DBF9AB295A63}"/>
                </a:ext>
              </a:extLst>
            </p:cNvPr>
            <p:cNvSpPr/>
            <p:nvPr/>
          </p:nvSpPr>
          <p:spPr>
            <a:xfrm flipH="1">
              <a:off x="9102175" y="1434998"/>
              <a:ext cx="334239" cy="334239"/>
            </a:xfrm>
            <a:custGeom>
              <a:avLst/>
              <a:gdLst>
                <a:gd name="connsiteX0" fmla="*/ 167120 w 334239"/>
                <a:gd name="connsiteY0" fmla="*/ 0 h 334239"/>
                <a:gd name="connsiteX1" fmla="*/ 0 w 334239"/>
                <a:gd name="connsiteY1" fmla="*/ 167120 h 334239"/>
                <a:gd name="connsiteX2" fmla="*/ 167120 w 334239"/>
                <a:gd name="connsiteY2" fmla="*/ 334239 h 334239"/>
                <a:gd name="connsiteX3" fmla="*/ 334239 w 334239"/>
                <a:gd name="connsiteY3" fmla="*/ 167120 h 334239"/>
                <a:gd name="connsiteX4" fmla="*/ 167120 w 334239"/>
                <a:gd name="connsiteY4" fmla="*/ 0 h 334239"/>
                <a:gd name="connsiteX5" fmla="*/ 167120 w 334239"/>
                <a:gd name="connsiteY5" fmla="*/ 281351 h 334239"/>
                <a:gd name="connsiteX6" fmla="*/ 52888 w 334239"/>
                <a:gd name="connsiteY6" fmla="*/ 167120 h 334239"/>
                <a:gd name="connsiteX7" fmla="*/ 167120 w 334239"/>
                <a:gd name="connsiteY7" fmla="*/ 52888 h 334239"/>
                <a:gd name="connsiteX8" fmla="*/ 281351 w 334239"/>
                <a:gd name="connsiteY8" fmla="*/ 167120 h 334239"/>
                <a:gd name="connsiteX9" fmla="*/ 167120 w 334239"/>
                <a:gd name="connsiteY9" fmla="*/ 281351 h 33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39" h="334239">
                  <a:moveTo>
                    <a:pt x="167120" y="0"/>
                  </a:moveTo>
                  <a:cubicBezTo>
                    <a:pt x="74835" y="0"/>
                    <a:pt x="0" y="74835"/>
                    <a:pt x="0" y="167120"/>
                  </a:cubicBezTo>
                  <a:cubicBezTo>
                    <a:pt x="0" y="259404"/>
                    <a:pt x="74835" y="334239"/>
                    <a:pt x="167120" y="334239"/>
                  </a:cubicBezTo>
                  <a:cubicBezTo>
                    <a:pt x="259405" y="334239"/>
                    <a:pt x="334239" y="259404"/>
                    <a:pt x="334239" y="167120"/>
                  </a:cubicBezTo>
                  <a:cubicBezTo>
                    <a:pt x="334239" y="74835"/>
                    <a:pt x="259405" y="0"/>
                    <a:pt x="167120" y="0"/>
                  </a:cubicBezTo>
                  <a:close/>
                  <a:moveTo>
                    <a:pt x="167120" y="281351"/>
                  </a:moveTo>
                  <a:cubicBezTo>
                    <a:pt x="104158" y="281351"/>
                    <a:pt x="52888" y="230262"/>
                    <a:pt x="52888" y="167120"/>
                  </a:cubicBezTo>
                  <a:cubicBezTo>
                    <a:pt x="52888" y="103978"/>
                    <a:pt x="104158" y="52888"/>
                    <a:pt x="167120" y="52888"/>
                  </a:cubicBezTo>
                  <a:cubicBezTo>
                    <a:pt x="230082" y="52888"/>
                    <a:pt x="281351" y="104158"/>
                    <a:pt x="281351" y="167120"/>
                  </a:cubicBezTo>
                  <a:cubicBezTo>
                    <a:pt x="281351" y="230082"/>
                    <a:pt x="230262" y="281351"/>
                    <a:pt x="167120" y="281351"/>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8" name="Freeform: Shape 43">
              <a:extLst>
                <a:ext uri="{FF2B5EF4-FFF2-40B4-BE49-F238E27FC236}">
                  <a16:creationId xmlns:a16="http://schemas.microsoft.com/office/drawing/2014/main" id="{A7D683D5-27F9-55A9-1CDB-7B486D835525}"/>
                </a:ext>
              </a:extLst>
            </p:cNvPr>
            <p:cNvSpPr/>
            <p:nvPr/>
          </p:nvSpPr>
          <p:spPr>
            <a:xfrm flipH="1">
              <a:off x="11134328" y="2879711"/>
              <a:ext cx="347099" cy="363232"/>
            </a:xfrm>
            <a:custGeom>
              <a:avLst/>
              <a:gdLst>
                <a:gd name="connsiteX0" fmla="*/ 323086 w 347099"/>
                <a:gd name="connsiteY0" fmla="*/ 16010 h 363232"/>
                <a:gd name="connsiteX1" fmla="*/ 0 w 347099"/>
                <a:gd name="connsiteY1" fmla="*/ 339096 h 363232"/>
                <a:gd name="connsiteX2" fmla="*/ 276674 w 347099"/>
                <a:gd name="connsiteY2" fmla="*/ 292684 h 363232"/>
                <a:gd name="connsiteX3" fmla="*/ 314631 w 347099"/>
                <a:gd name="connsiteY3" fmla="*/ 0 h 363232"/>
                <a:gd name="connsiteX4" fmla="*/ 323086 w 347099"/>
                <a:gd name="connsiteY4" fmla="*/ 15831 h 36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9" h="363232">
                  <a:moveTo>
                    <a:pt x="323086" y="16010"/>
                  </a:moveTo>
                  <a:lnTo>
                    <a:pt x="0" y="339096"/>
                  </a:lnTo>
                  <a:cubicBezTo>
                    <a:pt x="90126" y="382630"/>
                    <a:pt x="202199" y="367340"/>
                    <a:pt x="276674" y="292684"/>
                  </a:cubicBezTo>
                  <a:cubicBezTo>
                    <a:pt x="355647" y="213712"/>
                    <a:pt x="368059" y="92644"/>
                    <a:pt x="314631" y="0"/>
                  </a:cubicBezTo>
                  <a:cubicBezTo>
                    <a:pt x="317689" y="5217"/>
                    <a:pt x="320388" y="10434"/>
                    <a:pt x="323086" y="15831"/>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9" name="Freeform: Shape 44">
              <a:extLst>
                <a:ext uri="{FF2B5EF4-FFF2-40B4-BE49-F238E27FC236}">
                  <a16:creationId xmlns:a16="http://schemas.microsoft.com/office/drawing/2014/main" id="{57363D35-7871-51F3-4438-4E24FBF9D3F8}"/>
                </a:ext>
              </a:extLst>
            </p:cNvPr>
            <p:cNvSpPr/>
            <p:nvPr/>
          </p:nvSpPr>
          <p:spPr>
            <a:xfrm flipH="1">
              <a:off x="11168776" y="2863161"/>
              <a:ext cx="8454" cy="13132"/>
            </a:xfrm>
            <a:custGeom>
              <a:avLst/>
              <a:gdLst>
                <a:gd name="connsiteX0" fmla="*/ 0 w 8454"/>
                <a:gd name="connsiteY0" fmla="*/ 0 h 13132"/>
                <a:gd name="connsiteX1" fmla="*/ 8455 w 8454"/>
                <a:gd name="connsiteY1" fmla="*/ 13132 h 13132"/>
                <a:gd name="connsiteX2" fmla="*/ 0 w 8454"/>
                <a:gd name="connsiteY2" fmla="*/ 0 h 13132"/>
              </a:gdLst>
              <a:ahLst/>
              <a:cxnLst>
                <a:cxn ang="0">
                  <a:pos x="connsiteX0" y="connsiteY0"/>
                </a:cxn>
                <a:cxn ang="0">
                  <a:pos x="connsiteX1" y="connsiteY1"/>
                </a:cxn>
                <a:cxn ang="0">
                  <a:pos x="connsiteX2" y="connsiteY2"/>
                </a:cxn>
              </a:cxnLst>
              <a:rect l="l" t="t" r="r" b="b"/>
              <a:pathLst>
                <a:path w="8454" h="13132">
                  <a:moveTo>
                    <a:pt x="0" y="0"/>
                  </a:moveTo>
                  <a:cubicBezTo>
                    <a:pt x="2878" y="4317"/>
                    <a:pt x="5757" y="8635"/>
                    <a:pt x="8455" y="13132"/>
                  </a:cubicBezTo>
                  <a:cubicBezTo>
                    <a:pt x="5757" y="8635"/>
                    <a:pt x="3058" y="4317"/>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45">
              <a:extLst>
                <a:ext uri="{FF2B5EF4-FFF2-40B4-BE49-F238E27FC236}">
                  <a16:creationId xmlns:a16="http://schemas.microsoft.com/office/drawing/2014/main" id="{E4F9F611-49FD-78DF-D45A-E3E1300B08A5}"/>
                </a:ext>
              </a:extLst>
            </p:cNvPr>
            <p:cNvSpPr/>
            <p:nvPr/>
          </p:nvSpPr>
          <p:spPr>
            <a:xfrm flipH="1">
              <a:off x="11182807" y="2846611"/>
              <a:ext cx="7015" cy="9354"/>
            </a:xfrm>
            <a:custGeom>
              <a:avLst/>
              <a:gdLst>
                <a:gd name="connsiteX0" fmla="*/ 0 w 7015"/>
                <a:gd name="connsiteY0" fmla="*/ 0 h 9354"/>
                <a:gd name="connsiteX1" fmla="*/ 7016 w 7015"/>
                <a:gd name="connsiteY1" fmla="*/ 9354 h 9354"/>
                <a:gd name="connsiteX2" fmla="*/ 0 w 7015"/>
                <a:gd name="connsiteY2" fmla="*/ 0 h 9354"/>
              </a:gdLst>
              <a:ahLst/>
              <a:cxnLst>
                <a:cxn ang="0">
                  <a:pos x="connsiteX0" y="connsiteY0"/>
                </a:cxn>
                <a:cxn ang="0">
                  <a:pos x="connsiteX1" y="connsiteY1"/>
                </a:cxn>
                <a:cxn ang="0">
                  <a:pos x="connsiteX2" y="connsiteY2"/>
                </a:cxn>
              </a:cxnLst>
              <a:rect l="l" t="t" r="r" b="b"/>
              <a:pathLst>
                <a:path w="7015" h="9354">
                  <a:moveTo>
                    <a:pt x="0" y="0"/>
                  </a:moveTo>
                  <a:cubicBezTo>
                    <a:pt x="2518" y="3058"/>
                    <a:pt x="4857" y="6116"/>
                    <a:pt x="7016" y="9354"/>
                  </a:cubicBezTo>
                  <a:cubicBezTo>
                    <a:pt x="4677" y="6296"/>
                    <a:pt x="2339" y="3058"/>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6">
              <a:extLst>
                <a:ext uri="{FF2B5EF4-FFF2-40B4-BE49-F238E27FC236}">
                  <a16:creationId xmlns:a16="http://schemas.microsoft.com/office/drawing/2014/main" id="{1AEC9D1A-6AAE-042F-1ADB-BE8D4544D14C}"/>
                </a:ext>
              </a:extLst>
            </p:cNvPr>
            <p:cNvSpPr/>
            <p:nvPr/>
          </p:nvSpPr>
          <p:spPr>
            <a:xfrm rot="2700000" flipH="1">
              <a:off x="11200464" y="2851149"/>
              <a:ext cx="484269" cy="166939"/>
            </a:xfrm>
            <a:custGeom>
              <a:avLst/>
              <a:gdLst>
                <a:gd name="connsiteX0" fmla="*/ 0 w 484269"/>
                <a:gd name="connsiteY0" fmla="*/ 0 h 166939"/>
                <a:gd name="connsiteX1" fmla="*/ 484270 w 484269"/>
                <a:gd name="connsiteY1" fmla="*/ 0 h 166939"/>
                <a:gd name="connsiteX2" fmla="*/ 484270 w 484269"/>
                <a:gd name="connsiteY2" fmla="*/ 166940 h 166939"/>
                <a:gd name="connsiteX3" fmla="*/ 0 w 484269"/>
                <a:gd name="connsiteY3" fmla="*/ 166940 h 166939"/>
              </a:gdLst>
              <a:ahLst/>
              <a:cxnLst>
                <a:cxn ang="0">
                  <a:pos x="connsiteX0" y="connsiteY0"/>
                </a:cxn>
                <a:cxn ang="0">
                  <a:pos x="connsiteX1" y="connsiteY1"/>
                </a:cxn>
                <a:cxn ang="0">
                  <a:pos x="connsiteX2" y="connsiteY2"/>
                </a:cxn>
                <a:cxn ang="0">
                  <a:pos x="connsiteX3" y="connsiteY3"/>
                </a:cxn>
              </a:cxnLst>
              <a:rect l="l" t="t" r="r" b="b"/>
              <a:pathLst>
                <a:path w="484269" h="166939">
                  <a:moveTo>
                    <a:pt x="0" y="0"/>
                  </a:moveTo>
                  <a:lnTo>
                    <a:pt x="484270" y="0"/>
                  </a:lnTo>
                  <a:lnTo>
                    <a:pt x="484270" y="166940"/>
                  </a:lnTo>
                  <a:lnTo>
                    <a:pt x="0" y="166940"/>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2" name="Freeform: Shape 47">
              <a:extLst>
                <a:ext uri="{FF2B5EF4-FFF2-40B4-BE49-F238E27FC236}">
                  <a16:creationId xmlns:a16="http://schemas.microsoft.com/office/drawing/2014/main" id="{42FAB161-C6E7-0096-181A-BE981DA57E46}"/>
                </a:ext>
              </a:extLst>
            </p:cNvPr>
            <p:cNvSpPr/>
            <p:nvPr/>
          </p:nvSpPr>
          <p:spPr>
            <a:xfrm flipH="1">
              <a:off x="11521363" y="3187326"/>
              <a:ext cx="9174" cy="7016"/>
            </a:xfrm>
            <a:custGeom>
              <a:avLst/>
              <a:gdLst>
                <a:gd name="connsiteX0" fmla="*/ 9174 w 9174"/>
                <a:gd name="connsiteY0" fmla="*/ 7016 h 7016"/>
                <a:gd name="connsiteX1" fmla="*/ 0 w 9174"/>
                <a:gd name="connsiteY1" fmla="*/ 0 h 7016"/>
                <a:gd name="connsiteX2" fmla="*/ 9174 w 9174"/>
                <a:gd name="connsiteY2" fmla="*/ 7016 h 7016"/>
              </a:gdLst>
              <a:ahLst/>
              <a:cxnLst>
                <a:cxn ang="0">
                  <a:pos x="connsiteX0" y="connsiteY0"/>
                </a:cxn>
                <a:cxn ang="0">
                  <a:pos x="connsiteX1" y="connsiteY1"/>
                </a:cxn>
                <a:cxn ang="0">
                  <a:pos x="connsiteX2" y="connsiteY2"/>
                </a:cxn>
              </a:cxnLst>
              <a:rect l="l" t="t" r="r" b="b"/>
              <a:pathLst>
                <a:path w="9174" h="7016">
                  <a:moveTo>
                    <a:pt x="9174" y="7016"/>
                  </a:moveTo>
                  <a:cubicBezTo>
                    <a:pt x="6116" y="4677"/>
                    <a:pt x="3058" y="2519"/>
                    <a:pt x="0" y="0"/>
                  </a:cubicBezTo>
                  <a:cubicBezTo>
                    <a:pt x="3058" y="2519"/>
                    <a:pt x="6116" y="4677"/>
                    <a:pt x="9174" y="701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8">
              <a:extLst>
                <a:ext uri="{FF2B5EF4-FFF2-40B4-BE49-F238E27FC236}">
                  <a16:creationId xmlns:a16="http://schemas.microsoft.com/office/drawing/2014/main" id="{02793FBA-EBE7-8D0B-0250-0B69EE6D1906}"/>
                </a:ext>
              </a:extLst>
            </p:cNvPr>
            <p:cNvSpPr/>
            <p:nvPr/>
          </p:nvSpPr>
          <p:spPr>
            <a:xfrm flipH="1">
              <a:off x="11500856" y="3199919"/>
              <a:ext cx="12952" cy="8274"/>
            </a:xfrm>
            <a:custGeom>
              <a:avLst/>
              <a:gdLst>
                <a:gd name="connsiteX0" fmla="*/ 12952 w 12952"/>
                <a:gd name="connsiteY0" fmla="*/ 8275 h 8274"/>
                <a:gd name="connsiteX1" fmla="*/ 0 w 12952"/>
                <a:gd name="connsiteY1" fmla="*/ 0 h 8274"/>
                <a:gd name="connsiteX2" fmla="*/ 12952 w 12952"/>
                <a:gd name="connsiteY2" fmla="*/ 8275 h 8274"/>
              </a:gdLst>
              <a:ahLst/>
              <a:cxnLst>
                <a:cxn ang="0">
                  <a:pos x="connsiteX0" y="connsiteY0"/>
                </a:cxn>
                <a:cxn ang="0">
                  <a:pos x="connsiteX1" y="connsiteY1"/>
                </a:cxn>
                <a:cxn ang="0">
                  <a:pos x="connsiteX2" y="connsiteY2"/>
                </a:cxn>
              </a:cxnLst>
              <a:rect l="l" t="t" r="r" b="b"/>
              <a:pathLst>
                <a:path w="12952" h="8274">
                  <a:moveTo>
                    <a:pt x="12952" y="8275"/>
                  </a:moveTo>
                  <a:cubicBezTo>
                    <a:pt x="8635" y="5577"/>
                    <a:pt x="4138" y="2878"/>
                    <a:pt x="0" y="0"/>
                  </a:cubicBezTo>
                  <a:cubicBezTo>
                    <a:pt x="4317" y="2878"/>
                    <a:pt x="8635" y="5756"/>
                    <a:pt x="12952" y="8275"/>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9">
              <a:extLst>
                <a:ext uri="{FF2B5EF4-FFF2-40B4-BE49-F238E27FC236}">
                  <a16:creationId xmlns:a16="http://schemas.microsoft.com/office/drawing/2014/main" id="{97E67AA4-DFBA-8FDD-2324-B5E0395EDD76}"/>
                </a:ext>
              </a:extLst>
            </p:cNvPr>
            <p:cNvSpPr/>
            <p:nvPr/>
          </p:nvSpPr>
          <p:spPr>
            <a:xfrm flipH="1">
              <a:off x="11481427" y="3210353"/>
              <a:ext cx="15830" cy="8454"/>
            </a:xfrm>
            <a:custGeom>
              <a:avLst/>
              <a:gdLst>
                <a:gd name="connsiteX0" fmla="*/ 15831 w 15830"/>
                <a:gd name="connsiteY0" fmla="*/ 8455 h 8454"/>
                <a:gd name="connsiteX1" fmla="*/ 0 w 15830"/>
                <a:gd name="connsiteY1" fmla="*/ 0 h 8454"/>
                <a:gd name="connsiteX2" fmla="*/ 15831 w 15830"/>
                <a:gd name="connsiteY2" fmla="*/ 8455 h 8454"/>
              </a:gdLst>
              <a:ahLst/>
              <a:cxnLst>
                <a:cxn ang="0">
                  <a:pos x="connsiteX0" y="connsiteY0"/>
                </a:cxn>
                <a:cxn ang="0">
                  <a:pos x="connsiteX1" y="connsiteY1"/>
                </a:cxn>
                <a:cxn ang="0">
                  <a:pos x="connsiteX2" y="connsiteY2"/>
                </a:cxn>
              </a:cxnLst>
              <a:rect l="l" t="t" r="r" b="b"/>
              <a:pathLst>
                <a:path w="15830" h="8454">
                  <a:moveTo>
                    <a:pt x="15831" y="8455"/>
                  </a:moveTo>
                  <a:cubicBezTo>
                    <a:pt x="10434" y="5936"/>
                    <a:pt x="5217" y="3058"/>
                    <a:pt x="0" y="0"/>
                  </a:cubicBezTo>
                  <a:cubicBezTo>
                    <a:pt x="5217" y="3058"/>
                    <a:pt x="10434" y="5756"/>
                    <a:pt x="15831" y="8455"/>
                  </a:cubicBezTo>
                  <a:close/>
                </a:path>
              </a:pathLst>
            </a:custGeom>
            <a:gradFill>
              <a:gsLst>
                <a:gs pos="0">
                  <a:srgbClr val="0098FF"/>
                </a:gs>
                <a:gs pos="50000">
                  <a:srgbClr val="00BCFF"/>
                </a:gs>
                <a:gs pos="100000">
                  <a:srgbClr val="00E1FF"/>
                </a:gs>
              </a:gsLst>
              <a:lin ang="1349983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50">
              <a:extLst>
                <a:ext uri="{FF2B5EF4-FFF2-40B4-BE49-F238E27FC236}">
                  <a16:creationId xmlns:a16="http://schemas.microsoft.com/office/drawing/2014/main" id="{0BAE3C18-70B9-E263-BDB5-8672B7B911CE}"/>
                </a:ext>
              </a:extLst>
            </p:cNvPr>
            <p:cNvSpPr/>
            <p:nvPr/>
          </p:nvSpPr>
          <p:spPr>
            <a:xfrm flipH="1">
              <a:off x="11394000" y="2459124"/>
              <a:ext cx="460343" cy="524025"/>
            </a:xfrm>
            <a:custGeom>
              <a:avLst/>
              <a:gdLst>
                <a:gd name="connsiteX0" fmla="*/ 0 w 460343"/>
                <a:gd name="connsiteY0" fmla="*/ 406016 h 524025"/>
                <a:gd name="connsiteX1" fmla="*/ 118009 w 460343"/>
                <a:gd name="connsiteY1" fmla="*/ 524026 h 524025"/>
                <a:gd name="connsiteX2" fmla="*/ 460344 w 460343"/>
                <a:gd name="connsiteY2" fmla="*/ 181691 h 524025"/>
                <a:gd name="connsiteX3" fmla="*/ 278833 w 460343"/>
                <a:gd name="connsiteY3" fmla="*/ 0 h 524025"/>
                <a:gd name="connsiteX4" fmla="*/ 342335 w 460343"/>
                <a:gd name="connsiteY4" fmla="*/ 63682 h 524025"/>
                <a:gd name="connsiteX5" fmla="*/ 0 w 46034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343" h="524025">
                  <a:moveTo>
                    <a:pt x="0" y="406016"/>
                  </a:moveTo>
                  <a:lnTo>
                    <a:pt x="118009" y="524026"/>
                  </a:lnTo>
                  <a:lnTo>
                    <a:pt x="460344" y="181691"/>
                  </a:lnTo>
                  <a:lnTo>
                    <a:pt x="278833" y="0"/>
                  </a:lnTo>
                  <a:lnTo>
                    <a:pt x="342335" y="63682"/>
                  </a:lnTo>
                  <a:lnTo>
                    <a:pt x="0" y="406016"/>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6" name="Freeform: Shape 51">
              <a:extLst>
                <a:ext uri="{FF2B5EF4-FFF2-40B4-BE49-F238E27FC236}">
                  <a16:creationId xmlns:a16="http://schemas.microsoft.com/office/drawing/2014/main" id="{A8DB4DAB-E567-81E3-0478-FF4297E5D92B}"/>
                </a:ext>
              </a:extLst>
            </p:cNvPr>
            <p:cNvSpPr/>
            <p:nvPr/>
          </p:nvSpPr>
          <p:spPr>
            <a:xfrm flipH="1">
              <a:off x="11575511" y="2277433"/>
              <a:ext cx="460523" cy="524025"/>
            </a:xfrm>
            <a:custGeom>
              <a:avLst/>
              <a:gdLst>
                <a:gd name="connsiteX0" fmla="*/ 0 w 460523"/>
                <a:gd name="connsiteY0" fmla="*/ 406016 h 524025"/>
                <a:gd name="connsiteX1" fmla="*/ 118009 w 460523"/>
                <a:gd name="connsiteY1" fmla="*/ 524025 h 524025"/>
                <a:gd name="connsiteX2" fmla="*/ 460524 w 460523"/>
                <a:gd name="connsiteY2" fmla="*/ 181691 h 524025"/>
                <a:gd name="connsiteX3" fmla="*/ 278833 w 460523"/>
                <a:gd name="connsiteY3" fmla="*/ 0 h 524025"/>
                <a:gd name="connsiteX4" fmla="*/ 342514 w 460523"/>
                <a:gd name="connsiteY4" fmla="*/ 63682 h 524025"/>
                <a:gd name="connsiteX5" fmla="*/ 0 w 46052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3" h="524025">
                  <a:moveTo>
                    <a:pt x="0" y="406016"/>
                  </a:moveTo>
                  <a:lnTo>
                    <a:pt x="118009" y="524025"/>
                  </a:lnTo>
                  <a:lnTo>
                    <a:pt x="460524" y="181691"/>
                  </a:lnTo>
                  <a:lnTo>
                    <a:pt x="278833" y="0"/>
                  </a:lnTo>
                  <a:lnTo>
                    <a:pt x="342514" y="63682"/>
                  </a:lnTo>
                  <a:lnTo>
                    <a:pt x="0" y="406016"/>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7" name="Freeform: Shape 52">
              <a:extLst>
                <a:ext uri="{FF2B5EF4-FFF2-40B4-BE49-F238E27FC236}">
                  <a16:creationId xmlns:a16="http://schemas.microsoft.com/office/drawing/2014/main" id="{E669FF5B-FD42-D3E5-08B5-8EF27889B7FA}"/>
                </a:ext>
              </a:extLst>
            </p:cNvPr>
            <p:cNvSpPr/>
            <p:nvPr/>
          </p:nvSpPr>
          <p:spPr>
            <a:xfrm flipH="1">
              <a:off x="12120404" y="1853067"/>
              <a:ext cx="61163" cy="122326"/>
            </a:xfrm>
            <a:custGeom>
              <a:avLst/>
              <a:gdLst>
                <a:gd name="connsiteX0" fmla="*/ 61163 w 61163"/>
                <a:gd name="connsiteY0" fmla="*/ 61163 h 122326"/>
                <a:gd name="connsiteX1" fmla="*/ 0 w 61163"/>
                <a:gd name="connsiteY1" fmla="*/ 122327 h 122326"/>
                <a:gd name="connsiteX2" fmla="*/ 0 w 61163"/>
                <a:gd name="connsiteY2" fmla="*/ 0 h 122326"/>
                <a:gd name="connsiteX3" fmla="*/ 61163 w 61163"/>
                <a:gd name="connsiteY3" fmla="*/ 61163 h 122326"/>
              </a:gdLst>
              <a:ahLst/>
              <a:cxnLst>
                <a:cxn ang="0">
                  <a:pos x="connsiteX0" y="connsiteY0"/>
                </a:cxn>
                <a:cxn ang="0">
                  <a:pos x="connsiteX1" y="connsiteY1"/>
                </a:cxn>
                <a:cxn ang="0">
                  <a:pos x="connsiteX2" y="connsiteY2"/>
                </a:cxn>
                <a:cxn ang="0">
                  <a:pos x="connsiteX3" y="connsiteY3"/>
                </a:cxn>
              </a:cxnLst>
              <a:rect l="l" t="t" r="r" b="b"/>
              <a:pathLst>
                <a:path w="61163" h="122326">
                  <a:moveTo>
                    <a:pt x="61163" y="61163"/>
                  </a:moveTo>
                  <a:lnTo>
                    <a:pt x="0" y="122327"/>
                  </a:lnTo>
                  <a:lnTo>
                    <a:pt x="0" y="0"/>
                  </a:lnTo>
                  <a:lnTo>
                    <a:pt x="61163" y="61163"/>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8" name="Freeform: Shape 53">
              <a:extLst>
                <a:ext uri="{FF2B5EF4-FFF2-40B4-BE49-F238E27FC236}">
                  <a16:creationId xmlns:a16="http://schemas.microsoft.com/office/drawing/2014/main" id="{42BDB9DF-6FE4-3FE5-7ECD-58AD508D384C}"/>
                </a:ext>
              </a:extLst>
            </p:cNvPr>
            <p:cNvSpPr/>
            <p:nvPr/>
          </p:nvSpPr>
          <p:spPr>
            <a:xfrm flipH="1">
              <a:off x="11938893" y="1977912"/>
              <a:ext cx="242674" cy="360683"/>
            </a:xfrm>
            <a:custGeom>
              <a:avLst/>
              <a:gdLst>
                <a:gd name="connsiteX0" fmla="*/ 0 w 242674"/>
                <a:gd name="connsiteY0" fmla="*/ 360684 h 360683"/>
                <a:gd name="connsiteX1" fmla="*/ 0 w 242674"/>
                <a:gd name="connsiteY1" fmla="*/ 124665 h 360683"/>
                <a:gd name="connsiteX2" fmla="*/ 124665 w 242674"/>
                <a:gd name="connsiteY2" fmla="*/ 0 h 360683"/>
                <a:gd name="connsiteX3" fmla="*/ 242674 w 242674"/>
                <a:gd name="connsiteY3" fmla="*/ 118009 h 360683"/>
                <a:gd name="connsiteX4" fmla="*/ 0 w 242674"/>
                <a:gd name="connsiteY4" fmla="*/ 360684 h 36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 h="360683">
                  <a:moveTo>
                    <a:pt x="0" y="360684"/>
                  </a:moveTo>
                  <a:lnTo>
                    <a:pt x="0" y="124665"/>
                  </a:lnTo>
                  <a:lnTo>
                    <a:pt x="124665" y="0"/>
                  </a:lnTo>
                  <a:lnTo>
                    <a:pt x="242674" y="118009"/>
                  </a:lnTo>
                  <a:lnTo>
                    <a:pt x="0" y="360684"/>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9" name="Freeform: Shape 54">
              <a:extLst>
                <a:ext uri="{FF2B5EF4-FFF2-40B4-BE49-F238E27FC236}">
                  <a16:creationId xmlns:a16="http://schemas.microsoft.com/office/drawing/2014/main" id="{EB5A16A6-1D30-EF35-8F3B-1B6C932C7D00}"/>
                </a:ext>
              </a:extLst>
            </p:cNvPr>
            <p:cNvSpPr/>
            <p:nvPr/>
          </p:nvSpPr>
          <p:spPr>
            <a:xfrm flipH="1">
              <a:off x="11757201" y="2159423"/>
              <a:ext cx="434799" cy="460523"/>
            </a:xfrm>
            <a:custGeom>
              <a:avLst/>
              <a:gdLst>
                <a:gd name="connsiteX0" fmla="*/ 434799 w 434799"/>
                <a:gd name="connsiteY0" fmla="*/ 118009 h 460523"/>
                <a:gd name="connsiteX1" fmla="*/ 354387 w 434799"/>
                <a:gd name="connsiteY1" fmla="*/ 198601 h 460523"/>
                <a:gd name="connsiteX2" fmla="*/ 283150 w 434799"/>
                <a:gd name="connsiteY2" fmla="*/ 269658 h 460523"/>
                <a:gd name="connsiteX3" fmla="*/ 282610 w 434799"/>
                <a:gd name="connsiteY3" fmla="*/ 270198 h 460523"/>
                <a:gd name="connsiteX4" fmla="*/ 92465 w 434799"/>
                <a:gd name="connsiteY4" fmla="*/ 460524 h 460523"/>
                <a:gd name="connsiteX5" fmla="*/ 0 w 434799"/>
                <a:gd name="connsiteY5" fmla="*/ 368059 h 460523"/>
                <a:gd name="connsiteX6" fmla="*/ 0 w 434799"/>
                <a:gd name="connsiteY6" fmla="*/ 316970 h 460523"/>
                <a:gd name="connsiteX7" fmla="*/ 10434 w 434799"/>
                <a:gd name="connsiteY7" fmla="*/ 306536 h 460523"/>
                <a:gd name="connsiteX8" fmla="*/ 164601 w 434799"/>
                <a:gd name="connsiteY8" fmla="*/ 152189 h 460523"/>
                <a:gd name="connsiteX9" fmla="*/ 165141 w 434799"/>
                <a:gd name="connsiteY9" fmla="*/ 151649 h 460523"/>
                <a:gd name="connsiteX10" fmla="*/ 236378 w 434799"/>
                <a:gd name="connsiteY10" fmla="*/ 80592 h 460523"/>
                <a:gd name="connsiteX11" fmla="*/ 316790 w 434799"/>
                <a:gd name="connsiteY11" fmla="*/ 0 h 460523"/>
                <a:gd name="connsiteX12" fmla="*/ 434799 w 434799"/>
                <a:gd name="connsiteY12" fmla="*/ 118009 h 46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799" h="460523">
                  <a:moveTo>
                    <a:pt x="434799" y="118009"/>
                  </a:moveTo>
                  <a:lnTo>
                    <a:pt x="354387" y="198601"/>
                  </a:lnTo>
                  <a:lnTo>
                    <a:pt x="283150" y="269658"/>
                  </a:lnTo>
                  <a:lnTo>
                    <a:pt x="282610" y="270198"/>
                  </a:lnTo>
                  <a:lnTo>
                    <a:pt x="92465" y="460524"/>
                  </a:lnTo>
                  <a:lnTo>
                    <a:pt x="0" y="368059"/>
                  </a:lnTo>
                  <a:lnTo>
                    <a:pt x="0" y="316970"/>
                  </a:lnTo>
                  <a:lnTo>
                    <a:pt x="10434" y="306536"/>
                  </a:lnTo>
                  <a:lnTo>
                    <a:pt x="164601" y="152189"/>
                  </a:lnTo>
                  <a:lnTo>
                    <a:pt x="165141" y="151649"/>
                  </a:lnTo>
                  <a:lnTo>
                    <a:pt x="236378" y="80592"/>
                  </a:lnTo>
                  <a:lnTo>
                    <a:pt x="316790" y="0"/>
                  </a:lnTo>
                  <a:lnTo>
                    <a:pt x="434799" y="118009"/>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0" name="Freeform: Shape 55">
              <a:extLst>
                <a:ext uri="{FF2B5EF4-FFF2-40B4-BE49-F238E27FC236}">
                  <a16:creationId xmlns:a16="http://schemas.microsoft.com/office/drawing/2014/main" id="{2365DB64-5EF8-F092-36F1-32CE093CEDA7}"/>
                </a:ext>
              </a:extLst>
            </p:cNvPr>
            <p:cNvSpPr/>
            <p:nvPr/>
          </p:nvSpPr>
          <p:spPr>
            <a:xfrm flipH="1">
              <a:off x="7806503" y="354837"/>
              <a:ext cx="707695" cy="707695"/>
            </a:xfrm>
            <a:custGeom>
              <a:avLst/>
              <a:gdLst>
                <a:gd name="connsiteX0" fmla="*/ 41285 w 707695"/>
                <a:gd name="connsiteY0" fmla="*/ 41285 h 707695"/>
                <a:gd name="connsiteX1" fmla="*/ 41285 w 707695"/>
                <a:gd name="connsiteY1" fmla="*/ 41285 h 707695"/>
                <a:gd name="connsiteX2" fmla="*/ 240426 w 707695"/>
                <a:gd name="connsiteY2" fmla="*/ 41285 h 707695"/>
                <a:gd name="connsiteX3" fmla="*/ 666410 w 707695"/>
                <a:gd name="connsiteY3" fmla="*/ 467270 h 707695"/>
                <a:gd name="connsiteX4" fmla="*/ 666410 w 707695"/>
                <a:gd name="connsiteY4" fmla="*/ 666410 h 707695"/>
                <a:gd name="connsiteX5" fmla="*/ 666410 w 707695"/>
                <a:gd name="connsiteY5" fmla="*/ 666410 h 707695"/>
                <a:gd name="connsiteX6" fmla="*/ 467270 w 707695"/>
                <a:gd name="connsiteY6" fmla="*/ 666410 h 707695"/>
                <a:gd name="connsiteX7" fmla="*/ 41285 w 707695"/>
                <a:gd name="connsiteY7" fmla="*/ 240426 h 707695"/>
                <a:gd name="connsiteX8" fmla="*/ 41285 w 707695"/>
                <a:gd name="connsiteY8" fmla="*/ 41285 h 70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695" h="707695">
                  <a:moveTo>
                    <a:pt x="41285" y="41285"/>
                  </a:moveTo>
                  <a:lnTo>
                    <a:pt x="41285" y="41285"/>
                  </a:lnTo>
                  <a:cubicBezTo>
                    <a:pt x="96332" y="-13762"/>
                    <a:pt x="185559" y="-13762"/>
                    <a:pt x="240426" y="41285"/>
                  </a:cubicBezTo>
                  <a:lnTo>
                    <a:pt x="666410" y="467270"/>
                  </a:lnTo>
                  <a:cubicBezTo>
                    <a:pt x="721457" y="522317"/>
                    <a:pt x="721457" y="611543"/>
                    <a:pt x="666410" y="666410"/>
                  </a:cubicBezTo>
                  <a:lnTo>
                    <a:pt x="666410" y="666410"/>
                  </a:lnTo>
                  <a:cubicBezTo>
                    <a:pt x="611363" y="721457"/>
                    <a:pt x="522137" y="721457"/>
                    <a:pt x="467270" y="666410"/>
                  </a:cubicBezTo>
                  <a:lnTo>
                    <a:pt x="41285" y="240426"/>
                  </a:lnTo>
                  <a:cubicBezTo>
                    <a:pt x="-13762" y="185379"/>
                    <a:pt x="-13762" y="96152"/>
                    <a:pt x="41285" y="4128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6">
              <a:extLst>
                <a:ext uri="{FF2B5EF4-FFF2-40B4-BE49-F238E27FC236}">
                  <a16:creationId xmlns:a16="http://schemas.microsoft.com/office/drawing/2014/main" id="{30EDCCE0-0826-6A77-C28F-67B25222B174}"/>
                </a:ext>
              </a:extLst>
            </p:cNvPr>
            <p:cNvSpPr/>
            <p:nvPr/>
          </p:nvSpPr>
          <p:spPr>
            <a:xfrm flipH="1">
              <a:off x="11297757" y="5693582"/>
              <a:ext cx="554787" cy="554787"/>
            </a:xfrm>
            <a:custGeom>
              <a:avLst/>
              <a:gdLst>
                <a:gd name="connsiteX0" fmla="*/ 32381 w 554787"/>
                <a:gd name="connsiteY0" fmla="*/ 32380 h 554787"/>
                <a:gd name="connsiteX1" fmla="*/ 32381 w 554787"/>
                <a:gd name="connsiteY1" fmla="*/ 32380 h 554787"/>
                <a:gd name="connsiteX2" fmla="*/ 188527 w 554787"/>
                <a:gd name="connsiteY2" fmla="*/ 32380 h 554787"/>
                <a:gd name="connsiteX3" fmla="*/ 522406 w 554787"/>
                <a:gd name="connsiteY3" fmla="*/ 366260 h 554787"/>
                <a:gd name="connsiteX4" fmla="*/ 522406 w 554787"/>
                <a:gd name="connsiteY4" fmla="*/ 522407 h 554787"/>
                <a:gd name="connsiteX5" fmla="*/ 522406 w 554787"/>
                <a:gd name="connsiteY5" fmla="*/ 522407 h 554787"/>
                <a:gd name="connsiteX6" fmla="*/ 366260 w 554787"/>
                <a:gd name="connsiteY6" fmla="*/ 522407 h 554787"/>
                <a:gd name="connsiteX7" fmla="*/ 32381 w 554787"/>
                <a:gd name="connsiteY7" fmla="*/ 188527 h 554787"/>
                <a:gd name="connsiteX8" fmla="*/ 32381 w 554787"/>
                <a:gd name="connsiteY8" fmla="*/ 32380 h 55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787" h="554787">
                  <a:moveTo>
                    <a:pt x="32381" y="32380"/>
                  </a:moveTo>
                  <a:lnTo>
                    <a:pt x="32381" y="32380"/>
                  </a:lnTo>
                  <a:cubicBezTo>
                    <a:pt x="75555" y="-10793"/>
                    <a:pt x="145353" y="-10793"/>
                    <a:pt x="188527" y="32380"/>
                  </a:cubicBezTo>
                  <a:lnTo>
                    <a:pt x="522406" y="366260"/>
                  </a:lnTo>
                  <a:cubicBezTo>
                    <a:pt x="565581" y="409435"/>
                    <a:pt x="565581" y="479233"/>
                    <a:pt x="522406" y="522407"/>
                  </a:cubicBezTo>
                  <a:lnTo>
                    <a:pt x="522406" y="522407"/>
                  </a:lnTo>
                  <a:cubicBezTo>
                    <a:pt x="479232" y="565581"/>
                    <a:pt x="409434" y="565581"/>
                    <a:pt x="366260" y="522407"/>
                  </a:cubicBezTo>
                  <a:lnTo>
                    <a:pt x="32381" y="188527"/>
                  </a:lnTo>
                  <a:cubicBezTo>
                    <a:pt x="-10794" y="145353"/>
                    <a:pt x="-10794" y="75555"/>
                    <a:pt x="32381" y="32380"/>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2" name="Freeform: Shape 57">
              <a:extLst>
                <a:ext uri="{FF2B5EF4-FFF2-40B4-BE49-F238E27FC236}">
                  <a16:creationId xmlns:a16="http://schemas.microsoft.com/office/drawing/2014/main" id="{946FC67F-A3C9-609B-DBE6-60A87F5EF543}"/>
                </a:ext>
              </a:extLst>
            </p:cNvPr>
            <p:cNvSpPr/>
            <p:nvPr/>
          </p:nvSpPr>
          <p:spPr>
            <a:xfrm flipH="1">
              <a:off x="9049287" y="5732619"/>
              <a:ext cx="2108694" cy="1182429"/>
            </a:xfrm>
            <a:custGeom>
              <a:avLst/>
              <a:gdLst>
                <a:gd name="connsiteX0" fmla="*/ 2108695 w 2108694"/>
                <a:gd name="connsiteY0" fmla="*/ 1054347 h 1182429"/>
                <a:gd name="connsiteX1" fmla="*/ 2100959 w 2108694"/>
                <a:gd name="connsiteY1" fmla="*/ 1182430 h 1182429"/>
                <a:gd name="connsiteX2" fmla="*/ 7735 w 2108694"/>
                <a:gd name="connsiteY2" fmla="*/ 1182430 h 1182429"/>
                <a:gd name="connsiteX3" fmla="*/ 0 w 2108694"/>
                <a:gd name="connsiteY3" fmla="*/ 1054347 h 1182429"/>
                <a:gd name="connsiteX4" fmla="*/ 91565 w 2108694"/>
                <a:gd name="connsiteY4" fmla="*/ 624405 h 1182429"/>
                <a:gd name="connsiteX5" fmla="*/ 686468 w 2108694"/>
                <a:gd name="connsiteY5" fmla="*/ 66020 h 1182429"/>
                <a:gd name="connsiteX6" fmla="*/ 1054347 w 2108694"/>
                <a:gd name="connsiteY6" fmla="*/ 0 h 1182429"/>
                <a:gd name="connsiteX7" fmla="*/ 2108695 w 2108694"/>
                <a:gd name="connsiteY7" fmla="*/ 1054347 h 11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694" h="1182429">
                  <a:moveTo>
                    <a:pt x="2108695" y="1054347"/>
                  </a:moveTo>
                  <a:cubicBezTo>
                    <a:pt x="2108695" y="1097701"/>
                    <a:pt x="2105996" y="1140515"/>
                    <a:pt x="2100959" y="1182430"/>
                  </a:cubicBezTo>
                  <a:lnTo>
                    <a:pt x="7735" y="1182430"/>
                  </a:lnTo>
                  <a:cubicBezTo>
                    <a:pt x="2698" y="1140515"/>
                    <a:pt x="0" y="1097701"/>
                    <a:pt x="0" y="1054347"/>
                  </a:cubicBezTo>
                  <a:cubicBezTo>
                    <a:pt x="0" y="901079"/>
                    <a:pt x="32560" y="755726"/>
                    <a:pt x="91565" y="624405"/>
                  </a:cubicBezTo>
                  <a:cubicBezTo>
                    <a:pt x="206336" y="367339"/>
                    <a:pt x="421127" y="164781"/>
                    <a:pt x="686468" y="66020"/>
                  </a:cubicBezTo>
                  <a:cubicBezTo>
                    <a:pt x="801059" y="23386"/>
                    <a:pt x="925005" y="0"/>
                    <a:pt x="1054347" y="0"/>
                  </a:cubicBezTo>
                  <a:cubicBezTo>
                    <a:pt x="1636658" y="0"/>
                    <a:pt x="2108695" y="472037"/>
                    <a:pt x="2108695" y="105434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8">
              <a:extLst>
                <a:ext uri="{FF2B5EF4-FFF2-40B4-BE49-F238E27FC236}">
                  <a16:creationId xmlns:a16="http://schemas.microsoft.com/office/drawing/2014/main" id="{9207EE5A-2C0E-F9AA-ACF6-8A44FE475955}"/>
                </a:ext>
              </a:extLst>
            </p:cNvPr>
            <p:cNvSpPr/>
            <p:nvPr/>
          </p:nvSpPr>
          <p:spPr>
            <a:xfrm flipH="1">
              <a:off x="6431498" y="3279971"/>
              <a:ext cx="480851" cy="480851"/>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4" name="Freeform: Shape 59">
              <a:extLst>
                <a:ext uri="{FF2B5EF4-FFF2-40B4-BE49-F238E27FC236}">
                  <a16:creationId xmlns:a16="http://schemas.microsoft.com/office/drawing/2014/main" id="{DF8301A3-596F-0BFE-D613-A73D490C21F0}"/>
                </a:ext>
              </a:extLst>
            </p:cNvPr>
            <p:cNvSpPr/>
            <p:nvPr/>
          </p:nvSpPr>
          <p:spPr>
            <a:xfrm flipH="1">
              <a:off x="11522263" y="3691204"/>
              <a:ext cx="419867" cy="419867"/>
            </a:xfrm>
            <a:custGeom>
              <a:avLst/>
              <a:gdLst>
                <a:gd name="connsiteX0" fmla="*/ 209934 w 419867"/>
                <a:gd name="connsiteY0" fmla="*/ 0 h 419867"/>
                <a:gd name="connsiteX1" fmla="*/ 0 w 419867"/>
                <a:gd name="connsiteY1" fmla="*/ 209934 h 419867"/>
                <a:gd name="connsiteX2" fmla="*/ 209934 w 419867"/>
                <a:gd name="connsiteY2" fmla="*/ 419868 h 419867"/>
                <a:gd name="connsiteX3" fmla="*/ 419868 w 419867"/>
                <a:gd name="connsiteY3" fmla="*/ 209934 h 419867"/>
                <a:gd name="connsiteX4" fmla="*/ 209934 w 419867"/>
                <a:gd name="connsiteY4" fmla="*/ 0 h 419867"/>
                <a:gd name="connsiteX5" fmla="*/ 209934 w 419867"/>
                <a:gd name="connsiteY5" fmla="*/ 297182 h 419867"/>
                <a:gd name="connsiteX6" fmla="*/ 122686 w 419867"/>
                <a:gd name="connsiteY6" fmla="*/ 209934 h 419867"/>
                <a:gd name="connsiteX7" fmla="*/ 209934 w 419867"/>
                <a:gd name="connsiteY7" fmla="*/ 122686 h 419867"/>
                <a:gd name="connsiteX8" fmla="*/ 297182 w 419867"/>
                <a:gd name="connsiteY8" fmla="*/ 209934 h 419867"/>
                <a:gd name="connsiteX9" fmla="*/ 209934 w 419867"/>
                <a:gd name="connsiteY9" fmla="*/ 297182 h 41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67" h="419867">
                  <a:moveTo>
                    <a:pt x="209934" y="0"/>
                  </a:moveTo>
                  <a:cubicBezTo>
                    <a:pt x="94084" y="0"/>
                    <a:pt x="0" y="93904"/>
                    <a:pt x="0" y="209934"/>
                  </a:cubicBezTo>
                  <a:cubicBezTo>
                    <a:pt x="0" y="325964"/>
                    <a:pt x="94084" y="419868"/>
                    <a:pt x="209934" y="419868"/>
                  </a:cubicBezTo>
                  <a:cubicBezTo>
                    <a:pt x="325784" y="419868"/>
                    <a:pt x="419868" y="325784"/>
                    <a:pt x="419868" y="209934"/>
                  </a:cubicBezTo>
                  <a:cubicBezTo>
                    <a:pt x="419868" y="94083"/>
                    <a:pt x="325964" y="0"/>
                    <a:pt x="209934" y="0"/>
                  </a:cubicBezTo>
                  <a:close/>
                  <a:moveTo>
                    <a:pt x="209934" y="297182"/>
                  </a:moveTo>
                  <a:cubicBezTo>
                    <a:pt x="161903" y="297182"/>
                    <a:pt x="122686" y="257965"/>
                    <a:pt x="122686" y="209934"/>
                  </a:cubicBezTo>
                  <a:cubicBezTo>
                    <a:pt x="122686" y="161903"/>
                    <a:pt x="161903" y="122686"/>
                    <a:pt x="209934" y="122686"/>
                  </a:cubicBezTo>
                  <a:cubicBezTo>
                    <a:pt x="257965" y="122686"/>
                    <a:pt x="297182" y="161723"/>
                    <a:pt x="297182" y="209934"/>
                  </a:cubicBezTo>
                  <a:cubicBezTo>
                    <a:pt x="297182" y="258145"/>
                    <a:pt x="258145" y="297182"/>
                    <a:pt x="209934" y="297182"/>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Freeform: Shape 61">
            <a:extLst>
              <a:ext uri="{FF2B5EF4-FFF2-40B4-BE49-F238E27FC236}">
                <a16:creationId xmlns:a16="http://schemas.microsoft.com/office/drawing/2014/main" id="{D15967A4-BAA2-82AC-F7BE-3E1413C52D41}"/>
              </a:ext>
            </a:extLst>
          </p:cNvPr>
          <p:cNvSpPr/>
          <p:nvPr userDrawn="1"/>
        </p:nvSpPr>
        <p:spPr>
          <a:xfrm>
            <a:off x="-21866" y="-18281"/>
            <a:ext cx="12213866"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32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660312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 5">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1067BC7C-A773-9F81-5271-6D864B0795C1}"/>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0">
                <a:schemeClr val="bg2"/>
              </a:gs>
              <a:gs pos="79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F7663A97-211B-4782-DB90-8D7208B8FC2B}"/>
              </a:ext>
            </a:extLst>
          </p:cNvPr>
          <p:cNvSpPr/>
          <p:nvPr userDrawn="1"/>
        </p:nvSpPr>
        <p:spPr bwMode="auto">
          <a:xfrm>
            <a:off x="0" y="3962400"/>
            <a:ext cx="7689741" cy="2297780"/>
          </a:xfrm>
          <a:custGeom>
            <a:avLst/>
            <a:gdLst>
              <a:gd name="connsiteX0" fmla="*/ 0 w 7689741"/>
              <a:gd name="connsiteY0" fmla="*/ 0 h 2297780"/>
              <a:gd name="connsiteX1" fmla="*/ 7689741 w 7689741"/>
              <a:gd name="connsiteY1" fmla="*/ 0 h 2297780"/>
              <a:gd name="connsiteX2" fmla="*/ 5376932 w 7689741"/>
              <a:gd name="connsiteY2" fmla="*/ 2297780 h 2297780"/>
              <a:gd name="connsiteX3" fmla="*/ 0 w 7689741"/>
              <a:gd name="connsiteY3" fmla="*/ 2297780 h 2297780"/>
              <a:gd name="connsiteX4" fmla="*/ 0 w 7689741"/>
              <a:gd name="connsiteY4" fmla="*/ 0 h 229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741" h="2297780">
                <a:moveTo>
                  <a:pt x="0" y="0"/>
                </a:moveTo>
                <a:lnTo>
                  <a:pt x="7689741" y="0"/>
                </a:lnTo>
                <a:lnTo>
                  <a:pt x="5376932" y="2297780"/>
                </a:lnTo>
                <a:lnTo>
                  <a:pt x="0" y="2297780"/>
                </a:lnTo>
                <a:lnTo>
                  <a:pt x="0" y="0"/>
                </a:lnTo>
                <a:close/>
              </a:path>
            </a:pathLst>
          </a:custGeom>
          <a:gradFill flip="none" rotWithShape="1">
            <a:gsLst>
              <a:gs pos="0">
                <a:schemeClr val="bg2">
                  <a:lumMod val="75000"/>
                </a:schemeClr>
              </a:gs>
              <a:gs pos="69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85586"/>
            <a:ext cx="6843656" cy="1661993"/>
          </a:xfrm>
          <a:noFill/>
        </p:spPr>
        <p:txBody>
          <a:bodyPr wrap="square" lIns="0" tIns="0" rIns="0" bIns="0" anchor="b" anchorCtr="0">
            <a:spAutoFit/>
          </a:bodyPr>
          <a:lstStyle>
            <a:lvl1pPr>
              <a:defRPr kumimoji="0" lang="en-US" sz="5400" b="0" i="0" u="none" strike="noStrike" kern="1200" cap="none" spc="0" normalizeH="0" baseline="0" dirty="0">
                <a:ln>
                  <a:noFill/>
                </a:ln>
                <a:solidFill>
                  <a:srgbClr val="50E6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4341585"/>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939193"/>
            <a:ext cx="5486400" cy="941796"/>
          </a:xfrm>
        </p:spPr>
        <p:txBody>
          <a:bodyPr/>
          <a:lstStyle>
            <a:lvl1pPr marL="0" indent="0">
              <a:spcBef>
                <a:spcPts val="24"/>
              </a:spcBef>
              <a:buNone/>
              <a:defRPr kumimoji="0" lang="en-US" sz="18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
        <p:nvSpPr>
          <p:cNvPr id="4" name="Free-form: Shape 3">
            <a:extLst>
              <a:ext uri="{FF2B5EF4-FFF2-40B4-BE49-F238E27FC236}">
                <a16:creationId xmlns:a16="http://schemas.microsoft.com/office/drawing/2014/main" id="{FFA50941-9749-E449-4B27-E57EEC8DD5F3}"/>
              </a:ext>
            </a:extLst>
          </p:cNvPr>
          <p:cNvSpPr/>
          <p:nvPr userDrawn="1"/>
        </p:nvSpPr>
        <p:spPr bwMode="auto">
          <a:xfrm>
            <a:off x="7436274" y="-3432"/>
            <a:ext cx="4427515" cy="6864864"/>
          </a:xfrm>
          <a:custGeom>
            <a:avLst/>
            <a:gdLst>
              <a:gd name="connsiteX0" fmla="*/ 1789133 w 4427515"/>
              <a:gd name="connsiteY0" fmla="*/ 861707 h 6864864"/>
              <a:gd name="connsiteX1" fmla="*/ 4427515 w 4427515"/>
              <a:gd name="connsiteY1" fmla="*/ 3493895 h 6864864"/>
              <a:gd name="connsiteX2" fmla="*/ 1048613 w 4427515"/>
              <a:gd name="connsiteY2" fmla="*/ 6864864 h 6864864"/>
              <a:gd name="connsiteX3" fmla="*/ 123215 w 4427515"/>
              <a:gd name="connsiteY3" fmla="*/ 6864864 h 6864864"/>
              <a:gd name="connsiteX4" fmla="*/ 3502117 w 4427515"/>
              <a:gd name="connsiteY4" fmla="*/ 3493895 h 6864864"/>
              <a:gd name="connsiteX5" fmla="*/ 1326978 w 4427515"/>
              <a:gd name="connsiteY5" fmla="*/ 1323862 h 6864864"/>
              <a:gd name="connsiteX6" fmla="*/ 0 w 4427515"/>
              <a:gd name="connsiteY6" fmla="*/ 0 h 6864864"/>
              <a:gd name="connsiteX7" fmla="*/ 925398 w 4427515"/>
              <a:gd name="connsiteY7" fmla="*/ 0 h 6864864"/>
              <a:gd name="connsiteX8" fmla="*/ 1146848 w 4427515"/>
              <a:gd name="connsiteY8" fmla="*/ 220930 h 6864864"/>
              <a:gd name="connsiteX9" fmla="*/ 684693 w 4427515"/>
              <a:gd name="connsiteY9" fmla="*/ 683085 h 6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7515" h="6864864">
                <a:moveTo>
                  <a:pt x="1789133" y="861707"/>
                </a:moveTo>
                <a:lnTo>
                  <a:pt x="4427515" y="3493895"/>
                </a:lnTo>
                <a:lnTo>
                  <a:pt x="1048613" y="6864864"/>
                </a:lnTo>
                <a:lnTo>
                  <a:pt x="123215" y="6864864"/>
                </a:lnTo>
                <a:lnTo>
                  <a:pt x="3502117" y="3493895"/>
                </a:lnTo>
                <a:lnTo>
                  <a:pt x="1326978" y="1323862"/>
                </a:lnTo>
                <a:close/>
                <a:moveTo>
                  <a:pt x="0" y="0"/>
                </a:moveTo>
                <a:lnTo>
                  <a:pt x="925398" y="0"/>
                </a:lnTo>
                <a:lnTo>
                  <a:pt x="1146848" y="220930"/>
                </a:lnTo>
                <a:lnTo>
                  <a:pt x="684693" y="683085"/>
                </a:lnTo>
                <a:close/>
              </a:path>
            </a:pathLst>
          </a:custGeom>
          <a:gradFill flip="none" rotWithShape="1">
            <a:gsLst>
              <a:gs pos="58000">
                <a:schemeClr val="bg2">
                  <a:lumMod val="75000"/>
                </a:schemeClr>
              </a:gs>
              <a:gs pos="100000">
                <a:schemeClr val="bg2">
                  <a:lumMod val="7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85FAB7B8-87AF-BFFD-9EF8-D4760A0DDFAA}"/>
              </a:ext>
            </a:extLst>
          </p:cNvPr>
          <p:cNvSpPr/>
          <p:nvPr userDrawn="1"/>
        </p:nvSpPr>
        <p:spPr bwMode="auto">
          <a:xfrm>
            <a:off x="4775200" y="-3432"/>
            <a:ext cx="7416800" cy="6861432"/>
          </a:xfrm>
          <a:custGeom>
            <a:avLst/>
            <a:gdLst>
              <a:gd name="connsiteX0" fmla="*/ 3910617 w 7416800"/>
              <a:gd name="connsiteY0" fmla="*/ 0 h 6861432"/>
              <a:gd name="connsiteX1" fmla="*/ 6331089 w 7416800"/>
              <a:gd name="connsiteY1" fmla="*/ 0 h 6861432"/>
              <a:gd name="connsiteX2" fmla="*/ 7416800 w 7416800"/>
              <a:gd name="connsiteY2" fmla="*/ 1078655 h 6861432"/>
              <a:gd name="connsiteX3" fmla="*/ 7416800 w 7416800"/>
              <a:gd name="connsiteY3" fmla="*/ 1897573 h 6861432"/>
              <a:gd name="connsiteX4" fmla="*/ 2420472 w 7416800"/>
              <a:gd name="connsiteY4" fmla="*/ 6861432 h 6861432"/>
              <a:gd name="connsiteX5" fmla="*/ 0 w 7416800"/>
              <a:gd name="connsiteY5" fmla="*/ 6861432 h 6861432"/>
              <a:gd name="connsiteX6" fmla="*/ 5408465 w 7416800"/>
              <a:gd name="connsiteY6" fmla="*/ 1488114 h 686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6800" h="6861432">
                <a:moveTo>
                  <a:pt x="3910617" y="0"/>
                </a:moveTo>
                <a:lnTo>
                  <a:pt x="6331089" y="0"/>
                </a:lnTo>
                <a:lnTo>
                  <a:pt x="7416800" y="1078655"/>
                </a:lnTo>
                <a:lnTo>
                  <a:pt x="7416800" y="1897573"/>
                </a:lnTo>
                <a:lnTo>
                  <a:pt x="2420472" y="6861432"/>
                </a:lnTo>
                <a:lnTo>
                  <a:pt x="0" y="6861432"/>
                </a:lnTo>
                <a:lnTo>
                  <a:pt x="5408465" y="1488114"/>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Diamond 12">
            <a:extLst>
              <a:ext uri="{FF2B5EF4-FFF2-40B4-BE49-F238E27FC236}">
                <a16:creationId xmlns:a16="http://schemas.microsoft.com/office/drawing/2014/main" id="{28C9EB09-87DA-8721-20A2-ED61E9585A23}"/>
              </a:ext>
            </a:extLst>
          </p:cNvPr>
          <p:cNvSpPr/>
          <p:nvPr userDrawn="1"/>
        </p:nvSpPr>
        <p:spPr bwMode="auto">
          <a:xfrm>
            <a:off x="7589180" y="4504882"/>
            <a:ext cx="1897720" cy="1897720"/>
          </a:xfrm>
          <a:prstGeom prst="diamond">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F2B9B44-A761-B9A5-749A-5AF83CA02EC5}"/>
              </a:ext>
            </a:extLst>
          </p:cNvPr>
          <p:cNvSpPr/>
          <p:nvPr userDrawn="1"/>
        </p:nvSpPr>
        <p:spPr bwMode="auto">
          <a:xfrm>
            <a:off x="7975624" y="-3431"/>
            <a:ext cx="4216376" cy="4663101"/>
          </a:xfrm>
          <a:custGeom>
            <a:avLst/>
            <a:gdLst>
              <a:gd name="connsiteX0" fmla="*/ 1488113 w 4216376"/>
              <a:gd name="connsiteY0" fmla="*/ 0 h 4663101"/>
              <a:gd name="connsiteX1" fmla="*/ 4216376 w 4216376"/>
              <a:gd name="connsiteY1" fmla="*/ 0 h 4663101"/>
              <a:gd name="connsiteX2" fmla="*/ 4216376 w 4216376"/>
              <a:gd name="connsiteY2" fmla="*/ 3621713 h 4663101"/>
              <a:gd name="connsiteX3" fmla="*/ 3174988 w 4216376"/>
              <a:gd name="connsiteY3" fmla="*/ 4663101 h 4663101"/>
              <a:gd name="connsiteX4" fmla="*/ 0 w 4216376"/>
              <a:gd name="connsiteY4" fmla="*/ 1488113 h 4663101"/>
              <a:gd name="connsiteX5" fmla="*/ 382797 w 4216376"/>
              <a:gd name="connsiteY5" fmla="*/ 1105316 h 4663101"/>
              <a:gd name="connsiteX6" fmla="*/ 694485 w 4216376"/>
              <a:gd name="connsiteY6" fmla="*/ 1417004 h 4663101"/>
              <a:gd name="connsiteX7" fmla="*/ 1336016 w 4216376"/>
              <a:gd name="connsiteY7" fmla="*/ 775473 h 4663101"/>
              <a:gd name="connsiteX8" fmla="*/ 1024328 w 4216376"/>
              <a:gd name="connsiteY8" fmla="*/ 463785 h 4663101"/>
              <a:gd name="connsiteX0" fmla="*/ 4216376 w 4307816"/>
              <a:gd name="connsiteY0" fmla="*/ 0 h 4663101"/>
              <a:gd name="connsiteX1" fmla="*/ 4216376 w 4307816"/>
              <a:gd name="connsiteY1" fmla="*/ 3621713 h 4663101"/>
              <a:gd name="connsiteX2" fmla="*/ 3174988 w 4307816"/>
              <a:gd name="connsiteY2" fmla="*/ 4663101 h 4663101"/>
              <a:gd name="connsiteX3" fmla="*/ 0 w 4307816"/>
              <a:gd name="connsiteY3" fmla="*/ 1488113 h 4663101"/>
              <a:gd name="connsiteX4" fmla="*/ 382797 w 4307816"/>
              <a:gd name="connsiteY4" fmla="*/ 1105316 h 4663101"/>
              <a:gd name="connsiteX5" fmla="*/ 694485 w 4307816"/>
              <a:gd name="connsiteY5" fmla="*/ 1417004 h 4663101"/>
              <a:gd name="connsiteX6" fmla="*/ 1336016 w 4307816"/>
              <a:gd name="connsiteY6" fmla="*/ 775473 h 4663101"/>
              <a:gd name="connsiteX7" fmla="*/ 1024328 w 4307816"/>
              <a:gd name="connsiteY7" fmla="*/ 463785 h 4663101"/>
              <a:gd name="connsiteX8" fmla="*/ 1488113 w 4307816"/>
              <a:gd name="connsiteY8" fmla="*/ 0 h 4663101"/>
              <a:gd name="connsiteX9" fmla="*/ 4307816 w 4307816"/>
              <a:gd name="connsiteY9" fmla="*/ 91440 h 4663101"/>
              <a:gd name="connsiteX0" fmla="*/ 4216376 w 4216376"/>
              <a:gd name="connsiteY0" fmla="*/ 0 h 4663101"/>
              <a:gd name="connsiteX1" fmla="*/ 4216376 w 4216376"/>
              <a:gd name="connsiteY1" fmla="*/ 3621713 h 4663101"/>
              <a:gd name="connsiteX2" fmla="*/ 3174988 w 4216376"/>
              <a:gd name="connsiteY2" fmla="*/ 4663101 h 4663101"/>
              <a:gd name="connsiteX3" fmla="*/ 0 w 4216376"/>
              <a:gd name="connsiteY3" fmla="*/ 1488113 h 4663101"/>
              <a:gd name="connsiteX4" fmla="*/ 382797 w 4216376"/>
              <a:gd name="connsiteY4" fmla="*/ 1105316 h 4663101"/>
              <a:gd name="connsiteX5" fmla="*/ 694485 w 4216376"/>
              <a:gd name="connsiteY5" fmla="*/ 1417004 h 4663101"/>
              <a:gd name="connsiteX6" fmla="*/ 1336016 w 4216376"/>
              <a:gd name="connsiteY6" fmla="*/ 775473 h 4663101"/>
              <a:gd name="connsiteX7" fmla="*/ 1024328 w 4216376"/>
              <a:gd name="connsiteY7" fmla="*/ 463785 h 4663101"/>
              <a:gd name="connsiteX8" fmla="*/ 1488113 w 4216376"/>
              <a:gd name="connsiteY8" fmla="*/ 0 h 4663101"/>
              <a:gd name="connsiteX0" fmla="*/ 4216376 w 4216376"/>
              <a:gd name="connsiteY0" fmla="*/ 3621713 h 4663101"/>
              <a:gd name="connsiteX1" fmla="*/ 3174988 w 4216376"/>
              <a:gd name="connsiteY1" fmla="*/ 4663101 h 4663101"/>
              <a:gd name="connsiteX2" fmla="*/ 0 w 4216376"/>
              <a:gd name="connsiteY2" fmla="*/ 1488113 h 4663101"/>
              <a:gd name="connsiteX3" fmla="*/ 382797 w 4216376"/>
              <a:gd name="connsiteY3" fmla="*/ 1105316 h 4663101"/>
              <a:gd name="connsiteX4" fmla="*/ 694485 w 4216376"/>
              <a:gd name="connsiteY4" fmla="*/ 1417004 h 4663101"/>
              <a:gd name="connsiteX5" fmla="*/ 1336016 w 4216376"/>
              <a:gd name="connsiteY5" fmla="*/ 775473 h 4663101"/>
              <a:gd name="connsiteX6" fmla="*/ 1024328 w 4216376"/>
              <a:gd name="connsiteY6" fmla="*/ 463785 h 4663101"/>
              <a:gd name="connsiteX7" fmla="*/ 1488113 w 4216376"/>
              <a:gd name="connsiteY7" fmla="*/ 0 h 466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376" h="4663101">
                <a:moveTo>
                  <a:pt x="4216376" y="3621713"/>
                </a:moveTo>
                <a:lnTo>
                  <a:pt x="3174988" y="4663101"/>
                </a:lnTo>
                <a:lnTo>
                  <a:pt x="0" y="1488113"/>
                </a:lnTo>
                <a:lnTo>
                  <a:pt x="382797" y="1105316"/>
                </a:lnTo>
                <a:lnTo>
                  <a:pt x="694485" y="1417004"/>
                </a:lnTo>
                <a:lnTo>
                  <a:pt x="1336016" y="775473"/>
                </a:lnTo>
                <a:lnTo>
                  <a:pt x="1024328" y="463785"/>
                </a:lnTo>
                <a:lnTo>
                  <a:pt x="1488113" y="0"/>
                </a:lnTo>
              </a:path>
            </a:pathLst>
          </a:custGeom>
          <a:noFill/>
          <a:ln w="1270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Diamond 14">
            <a:extLst>
              <a:ext uri="{FF2B5EF4-FFF2-40B4-BE49-F238E27FC236}">
                <a16:creationId xmlns:a16="http://schemas.microsoft.com/office/drawing/2014/main" id="{9C9F5CBC-58F1-15AF-119A-A1B8E949CF33}"/>
              </a:ext>
            </a:extLst>
          </p:cNvPr>
          <p:cNvSpPr/>
          <p:nvPr userDrawn="1"/>
        </p:nvSpPr>
        <p:spPr bwMode="auto">
          <a:xfrm>
            <a:off x="8028578" y="130511"/>
            <a:ext cx="1283062" cy="1283062"/>
          </a:xfrm>
          <a:prstGeom prst="diamond">
            <a:avLst/>
          </a:prstGeom>
          <a:noFill/>
          <a:ln w="127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Diamond 15">
            <a:extLst>
              <a:ext uri="{FF2B5EF4-FFF2-40B4-BE49-F238E27FC236}">
                <a16:creationId xmlns:a16="http://schemas.microsoft.com/office/drawing/2014/main" id="{987EA32E-C453-21B7-9E4A-DB92C0B0EBD5}"/>
              </a:ext>
            </a:extLst>
          </p:cNvPr>
          <p:cNvSpPr/>
          <p:nvPr userDrawn="1"/>
        </p:nvSpPr>
        <p:spPr bwMode="auto">
          <a:xfrm>
            <a:off x="9969522" y="3726553"/>
            <a:ext cx="2362178" cy="2362178"/>
          </a:xfrm>
          <a:prstGeom prst="diamond">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4FED8837-EA82-0134-1B2A-985F3BAB653E}"/>
              </a:ext>
            </a:extLst>
          </p:cNvPr>
          <p:cNvSpPr/>
          <p:nvPr userDrawn="1"/>
        </p:nvSpPr>
        <p:spPr bwMode="auto">
          <a:xfrm>
            <a:off x="9566574" y="5987398"/>
            <a:ext cx="1150822" cy="874035"/>
          </a:xfrm>
          <a:custGeom>
            <a:avLst/>
            <a:gdLst>
              <a:gd name="connsiteX0" fmla="*/ 575411 w 1150822"/>
              <a:gd name="connsiteY0" fmla="*/ 0 h 874035"/>
              <a:gd name="connsiteX1" fmla="*/ 1150822 w 1150822"/>
              <a:gd name="connsiteY1" fmla="*/ 575411 h 874035"/>
              <a:gd name="connsiteX2" fmla="*/ 852198 w 1150822"/>
              <a:gd name="connsiteY2" fmla="*/ 874035 h 874035"/>
              <a:gd name="connsiteX3" fmla="*/ 298624 w 1150822"/>
              <a:gd name="connsiteY3" fmla="*/ 874035 h 874035"/>
              <a:gd name="connsiteX4" fmla="*/ 0 w 1150822"/>
              <a:gd name="connsiteY4" fmla="*/ 575411 h 874035"/>
              <a:gd name="connsiteX0" fmla="*/ 298624 w 1150822"/>
              <a:gd name="connsiteY0" fmla="*/ 874035 h 965475"/>
              <a:gd name="connsiteX1" fmla="*/ 0 w 1150822"/>
              <a:gd name="connsiteY1" fmla="*/ 575411 h 965475"/>
              <a:gd name="connsiteX2" fmla="*/ 575411 w 1150822"/>
              <a:gd name="connsiteY2" fmla="*/ 0 h 965475"/>
              <a:gd name="connsiteX3" fmla="*/ 1150822 w 1150822"/>
              <a:gd name="connsiteY3" fmla="*/ 575411 h 965475"/>
              <a:gd name="connsiteX4" fmla="*/ 852198 w 1150822"/>
              <a:gd name="connsiteY4" fmla="*/ 874035 h 965475"/>
              <a:gd name="connsiteX5" fmla="*/ 390064 w 1150822"/>
              <a:gd name="connsiteY5" fmla="*/ 965475 h 965475"/>
              <a:gd name="connsiteX0" fmla="*/ 298624 w 1150822"/>
              <a:gd name="connsiteY0" fmla="*/ 874035 h 874035"/>
              <a:gd name="connsiteX1" fmla="*/ 0 w 1150822"/>
              <a:gd name="connsiteY1" fmla="*/ 575411 h 874035"/>
              <a:gd name="connsiteX2" fmla="*/ 575411 w 1150822"/>
              <a:gd name="connsiteY2" fmla="*/ 0 h 874035"/>
              <a:gd name="connsiteX3" fmla="*/ 1150822 w 1150822"/>
              <a:gd name="connsiteY3" fmla="*/ 575411 h 874035"/>
              <a:gd name="connsiteX4" fmla="*/ 852198 w 1150822"/>
              <a:gd name="connsiteY4" fmla="*/ 874035 h 874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2" h="874035">
                <a:moveTo>
                  <a:pt x="298624" y="874035"/>
                </a:moveTo>
                <a:lnTo>
                  <a:pt x="0" y="575411"/>
                </a:lnTo>
                <a:lnTo>
                  <a:pt x="575411" y="0"/>
                </a:lnTo>
                <a:lnTo>
                  <a:pt x="1150822" y="575411"/>
                </a:lnTo>
                <a:lnTo>
                  <a:pt x="852198" y="874035"/>
                </a:lnTo>
              </a:path>
            </a:pathLst>
          </a:custGeom>
          <a:noFill/>
          <a:ln w="1270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58911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ver 2 (Ligh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4894" y="2182948"/>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3" name="Rectangle 2">
            <a:extLst>
              <a:ext uri="{FF2B5EF4-FFF2-40B4-BE49-F238E27FC236}">
                <a16:creationId xmlns:a16="http://schemas.microsoft.com/office/drawing/2014/main" id="{87691690-36F4-A761-184E-4D8B145236EF}"/>
              </a:ext>
            </a:extLst>
          </p:cNvPr>
          <p:cNvSpPr/>
          <p:nvPr userDrawn="1"/>
        </p:nvSpPr>
        <p:spPr bwMode="auto">
          <a:xfrm>
            <a:off x="0" y="3582124"/>
            <a:ext cx="8932366" cy="4224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3">
            <a:extLst>
              <a:ext uri="{FF2B5EF4-FFF2-40B4-BE49-F238E27FC236}">
                <a16:creationId xmlns:a16="http://schemas.microsoft.com/office/drawing/2014/main" id="{06615309-9057-852B-2CB7-FA4544F6C1F8}"/>
              </a:ext>
            </a:extLst>
          </p:cNvPr>
          <p:cNvSpPr/>
          <p:nvPr userDrawn="1"/>
        </p:nvSpPr>
        <p:spPr>
          <a:xfrm>
            <a:off x="6622699" y="2422546"/>
            <a:ext cx="5569302" cy="4499880"/>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chemeClr val="bg2"/>
              </a:gs>
              <a:gs pos="50000">
                <a:schemeClr val="bg2">
                  <a:lumMod val="75000"/>
                </a:schemeClr>
              </a:gs>
              <a:gs pos="100000">
                <a:schemeClr val="bg2">
                  <a:lumMod val="50000"/>
                </a:schemeClr>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4">
            <a:extLst>
              <a:ext uri="{FF2B5EF4-FFF2-40B4-BE49-F238E27FC236}">
                <a16:creationId xmlns:a16="http://schemas.microsoft.com/office/drawing/2014/main" id="{15B1E47C-0B6D-B977-1542-9E0224F05FAF}"/>
              </a:ext>
            </a:extLst>
          </p:cNvPr>
          <p:cNvSpPr/>
          <p:nvPr userDrawn="1"/>
        </p:nvSpPr>
        <p:spPr>
          <a:xfrm>
            <a:off x="11125181" y="1353992"/>
            <a:ext cx="1066820" cy="2133642"/>
          </a:xfrm>
          <a:custGeom>
            <a:avLst/>
            <a:gdLst>
              <a:gd name="connsiteX0" fmla="*/ 521048 w 521047"/>
              <a:gd name="connsiteY0" fmla="*/ 0 h 1042095"/>
              <a:gd name="connsiteX1" fmla="*/ 521048 w 521047"/>
              <a:gd name="connsiteY1" fmla="*/ 1042096 h 1042095"/>
              <a:gd name="connsiteX2" fmla="*/ 0 w 521047"/>
              <a:gd name="connsiteY2" fmla="*/ 521048 h 1042095"/>
              <a:gd name="connsiteX3" fmla="*/ 521048 w 521047"/>
              <a:gd name="connsiteY3" fmla="*/ 0 h 1042095"/>
            </a:gdLst>
            <a:ahLst/>
            <a:cxnLst>
              <a:cxn ang="0">
                <a:pos x="connsiteX0" y="connsiteY0"/>
              </a:cxn>
              <a:cxn ang="0">
                <a:pos x="connsiteX1" y="connsiteY1"/>
              </a:cxn>
              <a:cxn ang="0">
                <a:pos x="connsiteX2" y="connsiteY2"/>
              </a:cxn>
              <a:cxn ang="0">
                <a:pos x="connsiteX3" y="connsiteY3"/>
              </a:cxn>
            </a:cxnLst>
            <a:rect l="l" t="t" r="r" b="b"/>
            <a:pathLst>
              <a:path w="521047" h="1042095">
                <a:moveTo>
                  <a:pt x="521048" y="0"/>
                </a:moveTo>
                <a:lnTo>
                  <a:pt x="521048" y="1042096"/>
                </a:lnTo>
                <a:lnTo>
                  <a:pt x="0" y="521048"/>
                </a:lnTo>
                <a:lnTo>
                  <a:pt x="521048" y="0"/>
                </a:lnTo>
                <a:close/>
              </a:path>
            </a:pathLst>
          </a:custGeom>
          <a:gradFill>
            <a:gsLst>
              <a:gs pos="0">
                <a:schemeClr val="bg2">
                  <a:lumMod val="20000"/>
                  <a:lumOff val="80000"/>
                </a:schemeClr>
              </a:gs>
              <a:gs pos="63000">
                <a:schemeClr val="bg2">
                  <a:lumMod val="60000"/>
                  <a:lumOff val="40000"/>
                </a:schemeClr>
              </a:gs>
            </a:gsLst>
            <a:lin ang="13500000" scaled="1"/>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5">
            <a:extLst>
              <a:ext uri="{FF2B5EF4-FFF2-40B4-BE49-F238E27FC236}">
                <a16:creationId xmlns:a16="http://schemas.microsoft.com/office/drawing/2014/main" id="{6985CF81-637B-5A8C-68C6-0BD66131EB61}"/>
              </a:ext>
            </a:extLst>
          </p:cNvPr>
          <p:cNvSpPr/>
          <p:nvPr userDrawn="1"/>
        </p:nvSpPr>
        <p:spPr>
          <a:xfrm>
            <a:off x="5301192" y="32485"/>
            <a:ext cx="6890809" cy="6889941"/>
          </a:xfrm>
          <a:custGeom>
            <a:avLst/>
            <a:gdLst>
              <a:gd name="connsiteX0" fmla="*/ 0 w 3365550"/>
              <a:gd name="connsiteY0" fmla="*/ 3365127 h 3365126"/>
              <a:gd name="connsiteX1" fmla="*/ 645439 w 3365550"/>
              <a:gd name="connsiteY1" fmla="*/ 3365127 h 3365126"/>
              <a:gd name="connsiteX2" fmla="*/ 3365550 w 3365550"/>
              <a:gd name="connsiteY2" fmla="*/ 645439 h 3365126"/>
              <a:gd name="connsiteX3" fmla="*/ 3365550 w 3365550"/>
              <a:gd name="connsiteY3" fmla="*/ 0 h 3365126"/>
              <a:gd name="connsiteX4" fmla="*/ 0 w 3365550"/>
              <a:gd name="connsiteY4" fmla="*/ 3365127 h 33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550" h="3365126">
                <a:moveTo>
                  <a:pt x="0" y="3365127"/>
                </a:moveTo>
                <a:lnTo>
                  <a:pt x="645439" y="3365127"/>
                </a:lnTo>
                <a:lnTo>
                  <a:pt x="3365550" y="645439"/>
                </a:lnTo>
                <a:lnTo>
                  <a:pt x="3365550" y="0"/>
                </a:lnTo>
                <a:lnTo>
                  <a:pt x="0" y="3365127"/>
                </a:lnTo>
                <a:close/>
              </a:path>
            </a:pathLst>
          </a:custGeom>
          <a:solidFill>
            <a:schemeClr val="bg2">
              <a:lumMod val="20000"/>
              <a:lumOff val="8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6">
            <a:extLst>
              <a:ext uri="{FF2B5EF4-FFF2-40B4-BE49-F238E27FC236}">
                <a16:creationId xmlns:a16="http://schemas.microsoft.com/office/drawing/2014/main" id="{34FFCCB2-8B0D-E903-03D8-07A6431C42B4}"/>
              </a:ext>
            </a:extLst>
          </p:cNvPr>
          <p:cNvSpPr/>
          <p:nvPr userDrawn="1"/>
        </p:nvSpPr>
        <p:spPr>
          <a:xfrm>
            <a:off x="6013706" y="744999"/>
            <a:ext cx="6178295" cy="6177429"/>
          </a:xfrm>
          <a:custGeom>
            <a:avLst/>
            <a:gdLst>
              <a:gd name="connsiteX0" fmla="*/ 3017551 w 3017550"/>
              <a:gd name="connsiteY0" fmla="*/ 0 h 3017127"/>
              <a:gd name="connsiteX1" fmla="*/ 3017551 w 3017550"/>
              <a:gd name="connsiteY1" fmla="*/ 629361 h 3017127"/>
              <a:gd name="connsiteX2" fmla="*/ 629785 w 3017550"/>
              <a:gd name="connsiteY2" fmla="*/ 3017127 h 3017127"/>
              <a:gd name="connsiteX3" fmla="*/ 0 w 3017550"/>
              <a:gd name="connsiteY3" fmla="*/ 3017127 h 3017127"/>
              <a:gd name="connsiteX4" fmla="*/ 3017551 w 3017550"/>
              <a:gd name="connsiteY4" fmla="*/ 0 h 301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550" h="3017127">
                <a:moveTo>
                  <a:pt x="3017551" y="0"/>
                </a:moveTo>
                <a:lnTo>
                  <a:pt x="3017551" y="629361"/>
                </a:lnTo>
                <a:lnTo>
                  <a:pt x="629785" y="3017127"/>
                </a:lnTo>
                <a:lnTo>
                  <a:pt x="0" y="3017127"/>
                </a:lnTo>
                <a:lnTo>
                  <a:pt x="3017551" y="0"/>
                </a:lnTo>
                <a:close/>
              </a:path>
            </a:pathLst>
          </a:custGeom>
          <a:solidFill>
            <a:schemeClr val="accent2">
              <a:alpha val="3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7">
            <a:extLst>
              <a:ext uri="{FF2B5EF4-FFF2-40B4-BE49-F238E27FC236}">
                <a16:creationId xmlns:a16="http://schemas.microsoft.com/office/drawing/2014/main" id="{303CED94-978D-A6B3-1FAE-EE2A373145F8}"/>
              </a:ext>
            </a:extLst>
          </p:cNvPr>
          <p:cNvSpPr/>
          <p:nvPr userDrawn="1"/>
        </p:nvSpPr>
        <p:spPr>
          <a:xfrm>
            <a:off x="7915187" y="0"/>
            <a:ext cx="4276814" cy="6758701"/>
          </a:xfrm>
          <a:custGeom>
            <a:avLst/>
            <a:gdLst>
              <a:gd name="connsiteX0" fmla="*/ 2088846 w 2088845"/>
              <a:gd name="connsiteY0" fmla="*/ 0 h 3301027"/>
              <a:gd name="connsiteX1" fmla="*/ 1212182 w 2088845"/>
              <a:gd name="connsiteY1" fmla="*/ 0 h 3301027"/>
              <a:gd name="connsiteX2" fmla="*/ 0 w 2088845"/>
              <a:gd name="connsiteY2" fmla="*/ 1212182 h 3301027"/>
              <a:gd name="connsiteX3" fmla="*/ 2088846 w 2088845"/>
              <a:gd name="connsiteY3" fmla="*/ 3301027 h 3301027"/>
              <a:gd name="connsiteX4" fmla="*/ 2088846 w 2088845"/>
              <a:gd name="connsiteY4" fmla="*/ 2388612 h 3301027"/>
              <a:gd name="connsiteX5" fmla="*/ 912416 w 2088845"/>
              <a:gd name="connsiteY5" fmla="*/ 1212182 h 3301027"/>
              <a:gd name="connsiteX6" fmla="*/ 2088846 w 2088845"/>
              <a:gd name="connsiteY6" fmla="*/ 35964 h 3301027"/>
              <a:gd name="connsiteX7" fmla="*/ 2088846 w 2088845"/>
              <a:gd name="connsiteY7" fmla="*/ 0 h 330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845" h="3301027">
                <a:moveTo>
                  <a:pt x="2088846" y="0"/>
                </a:moveTo>
                <a:lnTo>
                  <a:pt x="1212182" y="0"/>
                </a:lnTo>
                <a:lnTo>
                  <a:pt x="0" y="1212182"/>
                </a:lnTo>
                <a:lnTo>
                  <a:pt x="2088846" y="3301027"/>
                </a:lnTo>
                <a:lnTo>
                  <a:pt x="2088846" y="2388612"/>
                </a:lnTo>
                <a:lnTo>
                  <a:pt x="912416" y="1212182"/>
                </a:lnTo>
                <a:lnTo>
                  <a:pt x="2088846" y="35964"/>
                </a:lnTo>
                <a:lnTo>
                  <a:pt x="2088846" y="0"/>
                </a:lnTo>
                <a:close/>
              </a:path>
            </a:pathLst>
          </a:custGeom>
          <a:solidFill>
            <a:schemeClr val="bg2"/>
          </a:soli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8">
            <a:extLst>
              <a:ext uri="{FF2B5EF4-FFF2-40B4-BE49-F238E27FC236}">
                <a16:creationId xmlns:a16="http://schemas.microsoft.com/office/drawing/2014/main" id="{9A37D814-1ED8-3FA8-04EC-F3776DBB6EC5}"/>
              </a:ext>
            </a:extLst>
          </p:cNvPr>
          <p:cNvSpPr/>
          <p:nvPr userDrawn="1"/>
        </p:nvSpPr>
        <p:spPr>
          <a:xfrm>
            <a:off x="8584498" y="-110662"/>
            <a:ext cx="2811070" cy="1877223"/>
          </a:xfrm>
          <a:custGeom>
            <a:avLst/>
            <a:gdLst>
              <a:gd name="connsiteX0" fmla="*/ 1372960 w 1372959"/>
              <a:gd name="connsiteY0" fmla="*/ 460333 h 916857"/>
              <a:gd name="connsiteX1" fmla="*/ 916647 w 1372959"/>
              <a:gd name="connsiteY1" fmla="*/ 916858 h 916857"/>
              <a:gd name="connsiteX2" fmla="*/ 0 w 1372959"/>
              <a:gd name="connsiteY2" fmla="*/ 0 h 916857"/>
              <a:gd name="connsiteX3" fmla="*/ 912627 w 1372959"/>
              <a:gd name="connsiteY3" fmla="*/ 0 h 916857"/>
              <a:gd name="connsiteX4" fmla="*/ 1372960 w 1372959"/>
              <a:gd name="connsiteY4" fmla="*/ 460333 h 9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959" h="916857">
                <a:moveTo>
                  <a:pt x="1372960" y="460333"/>
                </a:moveTo>
                <a:lnTo>
                  <a:pt x="916647" y="916858"/>
                </a:lnTo>
                <a:lnTo>
                  <a:pt x="0" y="0"/>
                </a:lnTo>
                <a:lnTo>
                  <a:pt x="912627" y="0"/>
                </a:lnTo>
                <a:lnTo>
                  <a:pt x="1372960" y="460333"/>
                </a:lnTo>
                <a:close/>
              </a:path>
            </a:pathLst>
          </a:custGeom>
          <a:solidFill>
            <a:schemeClr val="accent1"/>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9">
            <a:extLst>
              <a:ext uri="{FF2B5EF4-FFF2-40B4-BE49-F238E27FC236}">
                <a16:creationId xmlns:a16="http://schemas.microsoft.com/office/drawing/2014/main" id="{048EE216-B380-DCBB-4D5A-28CCD259FE2D}"/>
              </a:ext>
            </a:extLst>
          </p:cNvPr>
          <p:cNvSpPr/>
          <p:nvPr userDrawn="1"/>
        </p:nvSpPr>
        <p:spPr>
          <a:xfrm>
            <a:off x="7589900" y="0"/>
            <a:ext cx="3271932" cy="2338084"/>
          </a:xfrm>
          <a:custGeom>
            <a:avLst/>
            <a:gdLst>
              <a:gd name="connsiteX0" fmla="*/ 1598049 w 1598049"/>
              <a:gd name="connsiteY0" fmla="*/ 685634 h 1141947"/>
              <a:gd name="connsiteX1" fmla="*/ 1141524 w 1598049"/>
              <a:gd name="connsiteY1" fmla="*/ 1141947 h 1141947"/>
              <a:gd name="connsiteX2" fmla="*/ 0 w 1598049"/>
              <a:gd name="connsiteY2" fmla="*/ 0 h 1141947"/>
              <a:gd name="connsiteX3" fmla="*/ 912416 w 1598049"/>
              <a:gd name="connsiteY3" fmla="*/ 0 h 1141947"/>
              <a:gd name="connsiteX4" fmla="*/ 1598049 w 1598049"/>
              <a:gd name="connsiteY4" fmla="*/ 685634 h 114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9" h="1141947">
                <a:moveTo>
                  <a:pt x="1598049" y="685634"/>
                </a:moveTo>
                <a:lnTo>
                  <a:pt x="1141524" y="1141947"/>
                </a:lnTo>
                <a:lnTo>
                  <a:pt x="0" y="0"/>
                </a:lnTo>
                <a:lnTo>
                  <a:pt x="912416" y="0"/>
                </a:lnTo>
                <a:lnTo>
                  <a:pt x="1598049" y="685634"/>
                </a:lnTo>
                <a:close/>
              </a:path>
            </a:pathLst>
          </a:custGeom>
          <a:solidFill>
            <a:schemeClr val="bg1">
              <a:lumMod val="95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2583B6A-9D33-6E0B-EE11-C4EA9408F207}"/>
              </a:ext>
            </a:extLst>
          </p:cNvPr>
          <p:cNvSpPr/>
          <p:nvPr userDrawn="1"/>
        </p:nvSpPr>
        <p:spPr bwMode="auto">
          <a:xfrm>
            <a:off x="604894" y="1952646"/>
            <a:ext cx="1033406" cy="1174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604894" y="3639437"/>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Tree>
    <p:extLst>
      <p:ext uri="{BB962C8B-B14F-4D97-AF65-F5344CB8AC3E}">
        <p14:creationId xmlns:p14="http://schemas.microsoft.com/office/powerpoint/2010/main" val="166308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over 3 (Light)">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231589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4A001AE1-8659-BE68-D13E-1749B7C6F739}"/>
              </a:ext>
            </a:extLst>
          </p:cNvPr>
          <p:cNvGrpSpPr/>
          <p:nvPr userDrawn="1"/>
        </p:nvGrpSpPr>
        <p:grpSpPr>
          <a:xfrm>
            <a:off x="4655194" y="1191140"/>
            <a:ext cx="875440" cy="693220"/>
            <a:chOff x="4655194" y="1191140"/>
            <a:chExt cx="875440" cy="693220"/>
          </a:xfrm>
        </p:grpSpPr>
        <p:sp>
          <p:nvSpPr>
            <p:cNvPr id="9" name="Oval 8">
              <a:extLst>
                <a:ext uri="{FF2B5EF4-FFF2-40B4-BE49-F238E27FC236}">
                  <a16:creationId xmlns:a16="http://schemas.microsoft.com/office/drawing/2014/main" id="{B25ED429-AE6A-B1A3-13DF-0807FF238451}"/>
                </a:ext>
              </a:extLst>
            </p:cNvPr>
            <p:cNvSpPr/>
            <p:nvPr/>
          </p:nvSpPr>
          <p:spPr bwMode="auto">
            <a:xfrm>
              <a:off x="4746304" y="1191140"/>
              <a:ext cx="693220" cy="69322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4A86AB34-4D15-7377-D025-110BE01996D4}"/>
                </a:ext>
              </a:extLst>
            </p:cNvPr>
            <p:cNvSpPr txBox="1"/>
            <p:nvPr/>
          </p:nvSpPr>
          <p:spPr>
            <a:xfrm>
              <a:off x="4655194" y="1353084"/>
              <a:ext cx="87544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1</a:t>
              </a:r>
            </a:p>
          </p:txBody>
        </p:sp>
      </p:grpSp>
      <p:grpSp>
        <p:nvGrpSpPr>
          <p:cNvPr id="12" name="Group 11">
            <a:extLst>
              <a:ext uri="{FF2B5EF4-FFF2-40B4-BE49-F238E27FC236}">
                <a16:creationId xmlns:a16="http://schemas.microsoft.com/office/drawing/2014/main" id="{BEE9EF4B-403F-24CD-7476-4B9CEC30288B}"/>
              </a:ext>
            </a:extLst>
          </p:cNvPr>
          <p:cNvGrpSpPr/>
          <p:nvPr/>
        </p:nvGrpSpPr>
        <p:grpSpPr>
          <a:xfrm>
            <a:off x="4655194" y="2491228"/>
            <a:ext cx="875439" cy="693220"/>
            <a:chOff x="4542890" y="2973275"/>
            <a:chExt cx="1122682" cy="889000"/>
          </a:xfrm>
        </p:grpSpPr>
        <p:sp>
          <p:nvSpPr>
            <p:cNvPr id="14" name="Oval 13">
              <a:extLst>
                <a:ext uri="{FF2B5EF4-FFF2-40B4-BE49-F238E27FC236}">
                  <a16:creationId xmlns:a16="http://schemas.microsoft.com/office/drawing/2014/main" id="{826C87C4-A125-7CE6-E5A4-CA32960ED41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ABE076AC-7D9B-0DF2-53A3-6CE0BDEA6EF6}"/>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2</a:t>
              </a:r>
            </a:p>
          </p:txBody>
        </p:sp>
      </p:gr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accent1">
              <a:lumMod val="20000"/>
              <a:lumOff val="8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rgbClr val="0090A8"/>
                </a:solidFill>
                <a:latin typeface="+mj-lt"/>
              </a:rPr>
              <a:t>Agenda</a:t>
            </a:r>
          </a:p>
        </p:txBody>
      </p:sp>
      <p:grpSp>
        <p:nvGrpSpPr>
          <p:cNvPr id="87" name="Group 86">
            <a:extLst>
              <a:ext uri="{FF2B5EF4-FFF2-40B4-BE49-F238E27FC236}">
                <a16:creationId xmlns:a16="http://schemas.microsoft.com/office/drawing/2014/main" id="{BFBAC349-3C49-7052-471D-B4179B5F42E5}"/>
              </a:ext>
            </a:extLst>
          </p:cNvPr>
          <p:cNvGrpSpPr/>
          <p:nvPr userDrawn="1"/>
        </p:nvGrpSpPr>
        <p:grpSpPr>
          <a:xfrm>
            <a:off x="4655192" y="3791316"/>
            <a:ext cx="875439" cy="693220"/>
            <a:chOff x="4542888" y="2973275"/>
            <a:chExt cx="1122682" cy="889000"/>
          </a:xfrm>
        </p:grpSpPr>
        <p:sp>
          <p:nvSpPr>
            <p:cNvPr id="89" name="Oval 88">
              <a:extLst>
                <a:ext uri="{FF2B5EF4-FFF2-40B4-BE49-F238E27FC236}">
                  <a16:creationId xmlns:a16="http://schemas.microsoft.com/office/drawing/2014/main" id="{4FA8D70B-7D7D-CBAB-81D5-170BDE9AB1B5}"/>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90" name="TextBox 89">
              <a:extLst>
                <a:ext uri="{FF2B5EF4-FFF2-40B4-BE49-F238E27FC236}">
                  <a16:creationId xmlns:a16="http://schemas.microsoft.com/office/drawing/2014/main" id="{E8898D7D-F01D-5294-4D87-F3517D23372B}"/>
                </a:ext>
              </a:extLst>
            </p:cNvPr>
            <p:cNvSpPr txBox="1"/>
            <p:nvPr userDrawn="1"/>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3</a:t>
              </a:r>
            </a:p>
          </p:txBody>
        </p:sp>
      </p:grpSp>
      <p:grpSp>
        <p:nvGrpSpPr>
          <p:cNvPr id="97" name="Group 96">
            <a:extLst>
              <a:ext uri="{FF2B5EF4-FFF2-40B4-BE49-F238E27FC236}">
                <a16:creationId xmlns:a16="http://schemas.microsoft.com/office/drawing/2014/main" id="{DBA52503-C894-6277-EE31-EF57BB111575}"/>
              </a:ext>
            </a:extLst>
          </p:cNvPr>
          <p:cNvGrpSpPr/>
          <p:nvPr/>
        </p:nvGrpSpPr>
        <p:grpSpPr>
          <a:xfrm>
            <a:off x="4655194" y="5091403"/>
            <a:ext cx="875439" cy="693220"/>
            <a:chOff x="4542890" y="2973275"/>
            <a:chExt cx="1122682" cy="889000"/>
          </a:xfrm>
        </p:grpSpPr>
        <p:sp>
          <p:nvSpPr>
            <p:cNvPr id="99" name="Oval 98">
              <a:extLst>
                <a:ext uri="{FF2B5EF4-FFF2-40B4-BE49-F238E27FC236}">
                  <a16:creationId xmlns:a16="http://schemas.microsoft.com/office/drawing/2014/main" id="{CDA04284-D495-8C1F-0D82-E5D538A6315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100" name="TextBox 99">
              <a:extLst>
                <a:ext uri="{FF2B5EF4-FFF2-40B4-BE49-F238E27FC236}">
                  <a16:creationId xmlns:a16="http://schemas.microsoft.com/office/drawing/2014/main" id="{645464B5-B1A2-C821-0236-3B1982AB0DB1}"/>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4</a:t>
              </a:r>
            </a:p>
          </p:txBody>
        </p:sp>
      </p:grpSp>
      <p:sp>
        <p:nvSpPr>
          <p:cNvPr id="101" name="Text Placeholder 2">
            <a:extLst>
              <a:ext uri="{FF2B5EF4-FFF2-40B4-BE49-F238E27FC236}">
                <a16:creationId xmlns:a16="http://schemas.microsoft.com/office/drawing/2014/main" id="{E8EC1362-0CB6-2ADF-991C-4E36B45C0928}"/>
              </a:ext>
            </a:extLst>
          </p:cNvPr>
          <p:cNvSpPr>
            <a:spLocks noGrp="1"/>
          </p:cNvSpPr>
          <p:nvPr>
            <p:ph type="body" sz="quarter" idx="10"/>
          </p:nvPr>
        </p:nvSpPr>
        <p:spPr>
          <a:xfrm>
            <a:off x="5656602" y="1399251"/>
            <a:ext cx="6070600" cy="276999"/>
          </a:xfrm>
        </p:spPr>
        <p:txBody>
          <a:bodyPr/>
          <a:lstStyle>
            <a:lvl1pPr marL="0" indent="0">
              <a:buNone/>
              <a:defRPr sz="1800">
                <a:solidFill>
                  <a:srgbClr val="0090A8"/>
                </a:solidFill>
                <a:latin typeface="+mj-lt"/>
              </a:defRPr>
            </a:lvl1pPr>
          </a:lstStyle>
          <a:p>
            <a:pPr lvl="0"/>
            <a:r>
              <a:rPr lang="en-US"/>
              <a:t>Click to edit Master text styles</a:t>
            </a:r>
          </a:p>
        </p:txBody>
      </p:sp>
      <p:sp>
        <p:nvSpPr>
          <p:cNvPr id="102" name="Text Placeholder 2">
            <a:extLst>
              <a:ext uri="{FF2B5EF4-FFF2-40B4-BE49-F238E27FC236}">
                <a16:creationId xmlns:a16="http://schemas.microsoft.com/office/drawing/2014/main" id="{DB300B4E-15B0-3EC4-2E0C-DB32B767F4E3}"/>
              </a:ext>
            </a:extLst>
          </p:cNvPr>
          <p:cNvSpPr>
            <a:spLocks noGrp="1"/>
          </p:cNvSpPr>
          <p:nvPr>
            <p:ph type="body" sz="quarter" idx="11"/>
          </p:nvPr>
        </p:nvSpPr>
        <p:spPr>
          <a:xfrm>
            <a:off x="5656602" y="2689079"/>
            <a:ext cx="6070600" cy="307777"/>
          </a:xfrm>
        </p:spPr>
        <p:txBody>
          <a:bodyPr/>
          <a:lstStyle>
            <a:lvl1pPr marL="0" indent="0">
              <a:buNone/>
              <a:defRPr sz="2000">
                <a:solidFill>
                  <a:srgbClr val="0090A8"/>
                </a:solidFill>
                <a:latin typeface="+mj-lt"/>
              </a:defRPr>
            </a:lvl1pPr>
          </a:lstStyle>
          <a:p>
            <a:pPr lvl="0"/>
            <a:r>
              <a:rPr lang="en-US"/>
              <a:t>Click to edit Master text styles</a:t>
            </a:r>
          </a:p>
        </p:txBody>
      </p:sp>
      <p:sp>
        <p:nvSpPr>
          <p:cNvPr id="103" name="Text Placeholder 2">
            <a:extLst>
              <a:ext uri="{FF2B5EF4-FFF2-40B4-BE49-F238E27FC236}">
                <a16:creationId xmlns:a16="http://schemas.microsoft.com/office/drawing/2014/main" id="{AD6785CC-4508-96E8-DD76-F2BEDCFF29E3}"/>
              </a:ext>
            </a:extLst>
          </p:cNvPr>
          <p:cNvSpPr>
            <a:spLocks noGrp="1"/>
          </p:cNvSpPr>
          <p:nvPr>
            <p:ph type="body" sz="quarter" idx="12"/>
          </p:nvPr>
        </p:nvSpPr>
        <p:spPr>
          <a:xfrm>
            <a:off x="5656602" y="4009685"/>
            <a:ext cx="6070600" cy="276999"/>
          </a:xfrm>
        </p:spPr>
        <p:txBody>
          <a:bodyPr/>
          <a:lstStyle>
            <a:lvl1pPr marL="0" indent="0">
              <a:buNone/>
              <a:defRPr sz="1800">
                <a:solidFill>
                  <a:srgbClr val="0090A8"/>
                </a:solidFill>
                <a:latin typeface="+mj-lt"/>
              </a:defRPr>
            </a:lvl1pPr>
          </a:lstStyle>
          <a:p>
            <a:pPr lvl="0"/>
            <a:r>
              <a:rPr lang="en-US"/>
              <a:t>Click to edit Master text styles</a:t>
            </a:r>
          </a:p>
        </p:txBody>
      </p:sp>
      <p:sp>
        <p:nvSpPr>
          <p:cNvPr id="104" name="Text Placeholder 2">
            <a:extLst>
              <a:ext uri="{FF2B5EF4-FFF2-40B4-BE49-F238E27FC236}">
                <a16:creationId xmlns:a16="http://schemas.microsoft.com/office/drawing/2014/main" id="{D3E17AB8-A8BA-A7E1-7A4F-836B74379087}"/>
              </a:ext>
            </a:extLst>
          </p:cNvPr>
          <p:cNvSpPr>
            <a:spLocks noGrp="1"/>
          </p:cNvSpPr>
          <p:nvPr>
            <p:ph type="body" sz="quarter" idx="13"/>
          </p:nvPr>
        </p:nvSpPr>
        <p:spPr>
          <a:xfrm>
            <a:off x="5656602" y="5299514"/>
            <a:ext cx="6070600" cy="276999"/>
          </a:xfrm>
        </p:spPr>
        <p:txBody>
          <a:bodyPr/>
          <a:lstStyle>
            <a:lvl1pPr marL="0" indent="0">
              <a:buNone/>
              <a:defRPr sz="1800">
                <a:solidFill>
                  <a:srgbClr val="0090A8"/>
                </a:solidFill>
                <a:latin typeface="+mj-lt"/>
              </a:defRPr>
            </a:lvl1pPr>
          </a:lstStyle>
          <a:p>
            <a:pPr lvl="0"/>
            <a:r>
              <a:rPr lang="en-US"/>
              <a:t>Click to edit Master text styles</a:t>
            </a:r>
          </a:p>
        </p:txBody>
      </p:sp>
    </p:spTree>
    <p:extLst>
      <p:ext uri="{BB962C8B-B14F-4D97-AF65-F5344CB8AC3E}">
        <p14:creationId xmlns:p14="http://schemas.microsoft.com/office/powerpoint/2010/main" val="3456685306"/>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Agenda Custom">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accent1">
              <a:lumMod val="20000"/>
              <a:lumOff val="8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chemeClr val="tx2"/>
                </a:solidFill>
                <a:latin typeface="+mj-lt"/>
              </a:rPr>
              <a:t>Agenda</a:t>
            </a:r>
          </a:p>
        </p:txBody>
      </p:sp>
      <p:sp>
        <p:nvSpPr>
          <p:cNvPr id="88" name="Text Placeholder 2">
            <a:extLst>
              <a:ext uri="{FF2B5EF4-FFF2-40B4-BE49-F238E27FC236}">
                <a16:creationId xmlns:a16="http://schemas.microsoft.com/office/drawing/2014/main" id="{80CA7126-A722-4A6D-94E4-86D5D8B0DACC}"/>
              </a:ext>
            </a:extLst>
          </p:cNvPr>
          <p:cNvSpPr>
            <a:spLocks noGrp="1"/>
          </p:cNvSpPr>
          <p:nvPr>
            <p:ph type="body" sz="quarter" idx="10"/>
          </p:nvPr>
        </p:nvSpPr>
        <p:spPr>
          <a:xfrm>
            <a:off x="5656602" y="1399251"/>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89" name="Text Placeholder 2">
            <a:extLst>
              <a:ext uri="{FF2B5EF4-FFF2-40B4-BE49-F238E27FC236}">
                <a16:creationId xmlns:a16="http://schemas.microsoft.com/office/drawing/2014/main" id="{C91922D3-B3BD-6E24-7894-81A764EE130D}"/>
              </a:ext>
            </a:extLst>
          </p:cNvPr>
          <p:cNvSpPr>
            <a:spLocks noGrp="1"/>
          </p:cNvSpPr>
          <p:nvPr>
            <p:ph type="body" sz="quarter" idx="11"/>
          </p:nvPr>
        </p:nvSpPr>
        <p:spPr>
          <a:xfrm>
            <a:off x="5656602" y="2689079"/>
            <a:ext cx="6070600" cy="307777"/>
          </a:xfrm>
        </p:spPr>
        <p:txBody>
          <a:bodyPr/>
          <a:lstStyle>
            <a:lvl1pPr marL="0" indent="0">
              <a:buNone/>
              <a:defRPr sz="2000">
                <a:solidFill>
                  <a:schemeClr val="tx2"/>
                </a:solidFill>
                <a:latin typeface="+mj-lt"/>
              </a:defRPr>
            </a:lvl1pPr>
          </a:lstStyle>
          <a:p>
            <a:pPr lvl="0"/>
            <a:r>
              <a:rPr lang="en-US"/>
              <a:t>Click to edit Master text styles</a:t>
            </a:r>
          </a:p>
        </p:txBody>
      </p:sp>
      <p:sp>
        <p:nvSpPr>
          <p:cNvPr id="90" name="Text Placeholder 2">
            <a:extLst>
              <a:ext uri="{FF2B5EF4-FFF2-40B4-BE49-F238E27FC236}">
                <a16:creationId xmlns:a16="http://schemas.microsoft.com/office/drawing/2014/main" id="{D0BA5C99-C35F-4CB1-F304-4E0A03ADA13D}"/>
              </a:ext>
            </a:extLst>
          </p:cNvPr>
          <p:cNvSpPr>
            <a:spLocks noGrp="1"/>
          </p:cNvSpPr>
          <p:nvPr>
            <p:ph type="body" sz="quarter" idx="12"/>
          </p:nvPr>
        </p:nvSpPr>
        <p:spPr>
          <a:xfrm>
            <a:off x="5656602" y="4009685"/>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91" name="Text Placeholder 2">
            <a:extLst>
              <a:ext uri="{FF2B5EF4-FFF2-40B4-BE49-F238E27FC236}">
                <a16:creationId xmlns:a16="http://schemas.microsoft.com/office/drawing/2014/main" id="{01D53BFC-2D97-154F-8FFE-EE1BE62B5442}"/>
              </a:ext>
            </a:extLst>
          </p:cNvPr>
          <p:cNvSpPr>
            <a:spLocks noGrp="1"/>
          </p:cNvSpPr>
          <p:nvPr>
            <p:ph type="body" sz="quarter" idx="13"/>
          </p:nvPr>
        </p:nvSpPr>
        <p:spPr>
          <a:xfrm>
            <a:off x="5656602" y="5299514"/>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84528259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1429074709"/>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48304-1328-E281-2712-AE45CA768C8B}"/>
              </a:ext>
            </a:extLst>
          </p:cNvPr>
          <p:cNvPicPr>
            <a:picLocks noChangeAspect="1"/>
          </p:cNvPicPr>
          <p:nvPr userDrawn="1"/>
        </p:nvPicPr>
        <p:blipFill rotWithShape="1">
          <a:blip r:embed="rId2"/>
          <a:srcRect l="17987" r="39699"/>
          <a:stretch/>
        </p:blipFill>
        <p:spPr>
          <a:xfrm>
            <a:off x="-1" y="0"/>
            <a:ext cx="4356101" cy="6858000"/>
          </a:xfrm>
          <a:custGeom>
            <a:avLst/>
            <a:gdLst>
              <a:gd name="connsiteX0" fmla="*/ 0 w 4356101"/>
              <a:gd name="connsiteY0" fmla="*/ 0 h 6858000"/>
              <a:gd name="connsiteX1" fmla="*/ 4356101 w 4356101"/>
              <a:gd name="connsiteY1" fmla="*/ 0 h 6858000"/>
              <a:gd name="connsiteX2" fmla="*/ 4356101 w 4356101"/>
              <a:gd name="connsiteY2" fmla="*/ 6858000 h 6858000"/>
              <a:gd name="connsiteX3" fmla="*/ 0 w 43561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56101" h="6858000">
                <a:moveTo>
                  <a:pt x="0" y="0"/>
                </a:moveTo>
                <a:lnTo>
                  <a:pt x="4356101" y="0"/>
                </a:lnTo>
                <a:lnTo>
                  <a:pt x="4356101" y="6858000"/>
                </a:lnTo>
                <a:lnTo>
                  <a:pt x="0" y="6858000"/>
                </a:lnTo>
                <a:close/>
              </a:path>
            </a:pathLst>
          </a:custGeom>
        </p:spPr>
      </p:pic>
      <p:sp>
        <p:nvSpPr>
          <p:cNvPr id="4" name="Rectangle 3">
            <a:extLst>
              <a:ext uri="{FF2B5EF4-FFF2-40B4-BE49-F238E27FC236}">
                <a16:creationId xmlns:a16="http://schemas.microsoft.com/office/drawing/2014/main" id="{7D7880BA-164E-92EC-B3A8-15BC606372CA}"/>
              </a:ext>
            </a:extLst>
          </p:cNvPr>
          <p:cNvSpPr/>
          <p:nvPr userDrawn="1"/>
        </p:nvSpPr>
        <p:spPr bwMode="auto">
          <a:xfrm>
            <a:off x="1" y="0"/>
            <a:ext cx="4356101" cy="6858000"/>
          </a:xfrm>
          <a:prstGeom prst="rect">
            <a:avLst/>
          </a:prstGeom>
          <a:gradFill flip="none" rotWithShape="1">
            <a:gsLst>
              <a:gs pos="42000">
                <a:schemeClr val="accent2">
                  <a:lumMod val="50000"/>
                  <a:alpha val="96000"/>
                </a:schemeClr>
              </a:gs>
              <a:gs pos="68000">
                <a:schemeClr val="accent4">
                  <a:lumMod val="50000"/>
                  <a:alpha val="84000"/>
                </a:schemeClr>
              </a:gs>
              <a:gs pos="100000">
                <a:schemeClr val="accent4">
                  <a:lumMod val="75000"/>
                  <a:alpha val="54000"/>
                </a:schemeClr>
              </a:gs>
              <a:gs pos="27000">
                <a:schemeClr val="accent2">
                  <a:lumMod val="5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75477934-8C1E-8F94-0888-A805A740C7C7}"/>
              </a:ext>
            </a:extLst>
          </p:cNvPr>
          <p:cNvCxnSpPr>
            <a:cxnSpLocks/>
          </p:cNvCxnSpPr>
          <p:nvPr userDrawn="1"/>
        </p:nvCxnSpPr>
        <p:spPr>
          <a:xfrm>
            <a:off x="4356100" y="0"/>
            <a:ext cx="0" cy="6858000"/>
          </a:xfrm>
          <a:prstGeom prst="line">
            <a:avLst/>
          </a:prstGeom>
          <a:noFill/>
          <a:ln w="44450">
            <a:solidFill>
              <a:schemeClr val="bg1"/>
            </a:solidFill>
          </a:ln>
          <a:effectLst>
            <a:outerShdw blurRad="165100" dist="38100" algn="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414783" y="2875656"/>
            <a:ext cx="3526537" cy="738664"/>
          </a:xfrm>
        </p:spPr>
        <p:txBody>
          <a:bodyPr/>
          <a:lstStyle>
            <a:lvl1pPr marL="0" algn="ctr" defTabSz="914400" rtl="0" eaLnBrk="1" latinLnBrk="0" hangingPunct="1">
              <a:lnSpc>
                <a:spcPct val="100000"/>
              </a:lnSpc>
              <a:spcBef>
                <a:spcPct val="0"/>
              </a:spcBef>
              <a:buNone/>
              <a:defRPr lang="en-US" sz="4800" b="1" kern="1200" cap="none" spc="600" baseline="0" dirty="0">
                <a:ln w="3175">
                  <a:noFill/>
                </a:ln>
                <a:gradFill>
                  <a:gsLst>
                    <a:gs pos="5000">
                      <a:srgbClr val="51E6FF"/>
                    </a:gs>
                    <a:gs pos="100000">
                      <a:srgbClr val="8DE974"/>
                    </a:gs>
                  </a:gsLst>
                  <a:lin ang="0" scaled="1"/>
                </a:gradFill>
                <a:effectLst/>
                <a:latin typeface="+mj-lt"/>
                <a:ea typeface="Open Sans ExtraBold" panose="020B0606030504020204" pitchFamily="34" charset="0"/>
                <a:cs typeface="Open Sans ExtraBold" panose="020B0606030504020204" pitchFamily="34" charset="0"/>
              </a:defRPr>
            </a:lvl1pPr>
          </a:lstStyle>
          <a:p>
            <a:r>
              <a:rPr lang="en-US"/>
              <a:t>AGENDA</a:t>
            </a:r>
          </a:p>
        </p:txBody>
      </p:sp>
      <p:sp>
        <p:nvSpPr>
          <p:cNvPr id="20" name="Text Placeholder 19">
            <a:extLst>
              <a:ext uri="{FF2B5EF4-FFF2-40B4-BE49-F238E27FC236}">
                <a16:creationId xmlns:a16="http://schemas.microsoft.com/office/drawing/2014/main" id="{173FB680-E20C-6D90-4FFB-FD9B48EED9BB}"/>
              </a:ext>
            </a:extLst>
          </p:cNvPr>
          <p:cNvSpPr>
            <a:spLocks noGrp="1"/>
          </p:cNvSpPr>
          <p:nvPr>
            <p:ph type="body" sz="quarter" idx="10" hasCustomPrompt="1"/>
          </p:nvPr>
        </p:nvSpPr>
        <p:spPr>
          <a:xfrm>
            <a:off x="4771014" y="883316"/>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01</a:t>
            </a:r>
          </a:p>
        </p:txBody>
      </p:sp>
      <p:sp>
        <p:nvSpPr>
          <p:cNvPr id="21" name="Text Placeholder 19">
            <a:extLst>
              <a:ext uri="{FF2B5EF4-FFF2-40B4-BE49-F238E27FC236}">
                <a16:creationId xmlns:a16="http://schemas.microsoft.com/office/drawing/2014/main" id="{75315130-FFEC-9111-8137-A587C9E5F499}"/>
              </a:ext>
            </a:extLst>
          </p:cNvPr>
          <p:cNvSpPr>
            <a:spLocks noGrp="1"/>
          </p:cNvSpPr>
          <p:nvPr>
            <p:ph type="body" sz="quarter" idx="11" hasCustomPrompt="1"/>
          </p:nvPr>
        </p:nvSpPr>
        <p:spPr>
          <a:xfrm>
            <a:off x="4771014" y="1935659"/>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02</a:t>
            </a:r>
          </a:p>
        </p:txBody>
      </p:sp>
      <p:sp>
        <p:nvSpPr>
          <p:cNvPr id="22" name="Text Placeholder 19">
            <a:extLst>
              <a:ext uri="{FF2B5EF4-FFF2-40B4-BE49-F238E27FC236}">
                <a16:creationId xmlns:a16="http://schemas.microsoft.com/office/drawing/2014/main" id="{D73EC665-2221-2B25-94F5-DB8ABFB506DD}"/>
              </a:ext>
            </a:extLst>
          </p:cNvPr>
          <p:cNvSpPr>
            <a:spLocks noGrp="1"/>
          </p:cNvSpPr>
          <p:nvPr>
            <p:ph type="body" sz="quarter" idx="12" hasCustomPrompt="1"/>
          </p:nvPr>
        </p:nvSpPr>
        <p:spPr>
          <a:xfrm>
            <a:off x="4771014" y="2988003"/>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03</a:t>
            </a:r>
          </a:p>
        </p:txBody>
      </p:sp>
      <p:sp>
        <p:nvSpPr>
          <p:cNvPr id="23" name="Text Placeholder 19">
            <a:extLst>
              <a:ext uri="{FF2B5EF4-FFF2-40B4-BE49-F238E27FC236}">
                <a16:creationId xmlns:a16="http://schemas.microsoft.com/office/drawing/2014/main" id="{28A9C848-FEE7-8720-6B1B-56E2A390ED99}"/>
              </a:ext>
            </a:extLst>
          </p:cNvPr>
          <p:cNvSpPr>
            <a:spLocks noGrp="1"/>
          </p:cNvSpPr>
          <p:nvPr>
            <p:ph type="body" sz="quarter" idx="13" hasCustomPrompt="1"/>
          </p:nvPr>
        </p:nvSpPr>
        <p:spPr>
          <a:xfrm>
            <a:off x="4771014" y="4040347"/>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04</a:t>
            </a:r>
          </a:p>
        </p:txBody>
      </p:sp>
      <p:sp>
        <p:nvSpPr>
          <p:cNvPr id="24" name="Text Placeholder 19">
            <a:extLst>
              <a:ext uri="{FF2B5EF4-FFF2-40B4-BE49-F238E27FC236}">
                <a16:creationId xmlns:a16="http://schemas.microsoft.com/office/drawing/2014/main" id="{224271CB-D23A-0C5D-06B3-453B45D959B3}"/>
              </a:ext>
            </a:extLst>
          </p:cNvPr>
          <p:cNvSpPr>
            <a:spLocks noGrp="1"/>
          </p:cNvSpPr>
          <p:nvPr>
            <p:ph type="body" sz="quarter" idx="14" hasCustomPrompt="1"/>
          </p:nvPr>
        </p:nvSpPr>
        <p:spPr>
          <a:xfrm>
            <a:off x="4771014" y="5092690"/>
            <a:ext cx="1016000" cy="830997"/>
          </a:xfrm>
        </p:spPr>
        <p:txBody>
          <a:bodyPr/>
          <a:lstStyle>
            <a:lvl1pPr marL="0" indent="0" algn="l" defTabSz="914400" rtl="0" eaLnBrk="1" latinLnBrk="0" hangingPunct="1">
              <a:buNone/>
              <a:defRPr lang="en-US" sz="5400" b="1" kern="1200" dirty="0">
                <a:solidFill>
                  <a:schemeClr val="accent1"/>
                </a:solidFill>
                <a:latin typeface="+mn-lt"/>
                <a:ea typeface="+mn-ea"/>
                <a:cs typeface="+mn-cs"/>
              </a:defRPr>
            </a:lvl1pPr>
          </a:lstStyle>
          <a:p>
            <a:pPr lvl="0"/>
            <a:r>
              <a:rPr lang="en-US"/>
              <a:t>05</a:t>
            </a:r>
          </a:p>
        </p:txBody>
      </p:sp>
      <p:sp>
        <p:nvSpPr>
          <p:cNvPr id="25" name="Text Placeholder 19">
            <a:extLst>
              <a:ext uri="{FF2B5EF4-FFF2-40B4-BE49-F238E27FC236}">
                <a16:creationId xmlns:a16="http://schemas.microsoft.com/office/drawing/2014/main" id="{4DE2E887-BC18-052A-D5E7-7D40E0A67DFD}"/>
              </a:ext>
            </a:extLst>
          </p:cNvPr>
          <p:cNvSpPr>
            <a:spLocks noGrp="1"/>
          </p:cNvSpPr>
          <p:nvPr>
            <p:ph type="body" sz="quarter" idx="15"/>
          </p:nvPr>
        </p:nvSpPr>
        <p:spPr>
          <a:xfrm>
            <a:off x="5951538" y="883316"/>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26" name="Text Placeholder 19">
            <a:extLst>
              <a:ext uri="{FF2B5EF4-FFF2-40B4-BE49-F238E27FC236}">
                <a16:creationId xmlns:a16="http://schemas.microsoft.com/office/drawing/2014/main" id="{75B8A876-B939-57D2-E0F2-96B5E8B5D56D}"/>
              </a:ext>
            </a:extLst>
          </p:cNvPr>
          <p:cNvSpPr>
            <a:spLocks noGrp="1"/>
          </p:cNvSpPr>
          <p:nvPr>
            <p:ph type="body" sz="quarter" idx="16"/>
          </p:nvPr>
        </p:nvSpPr>
        <p:spPr>
          <a:xfrm>
            <a:off x="5951538" y="1935659"/>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27" name="Text Placeholder 19">
            <a:extLst>
              <a:ext uri="{FF2B5EF4-FFF2-40B4-BE49-F238E27FC236}">
                <a16:creationId xmlns:a16="http://schemas.microsoft.com/office/drawing/2014/main" id="{812C47E8-AA6B-1196-46E3-045F006DCBD3}"/>
              </a:ext>
            </a:extLst>
          </p:cNvPr>
          <p:cNvSpPr>
            <a:spLocks noGrp="1"/>
          </p:cNvSpPr>
          <p:nvPr>
            <p:ph type="body" sz="quarter" idx="17"/>
          </p:nvPr>
        </p:nvSpPr>
        <p:spPr>
          <a:xfrm>
            <a:off x="5951538" y="2988003"/>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28" name="Text Placeholder 19">
            <a:extLst>
              <a:ext uri="{FF2B5EF4-FFF2-40B4-BE49-F238E27FC236}">
                <a16:creationId xmlns:a16="http://schemas.microsoft.com/office/drawing/2014/main" id="{9AB513D2-6BC2-BA04-CF62-D590D5EC3392}"/>
              </a:ext>
            </a:extLst>
          </p:cNvPr>
          <p:cNvSpPr>
            <a:spLocks noGrp="1"/>
          </p:cNvSpPr>
          <p:nvPr>
            <p:ph type="body" sz="quarter" idx="18"/>
          </p:nvPr>
        </p:nvSpPr>
        <p:spPr>
          <a:xfrm>
            <a:off x="5951538" y="4040347"/>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29" name="Text Placeholder 19">
            <a:extLst>
              <a:ext uri="{FF2B5EF4-FFF2-40B4-BE49-F238E27FC236}">
                <a16:creationId xmlns:a16="http://schemas.microsoft.com/office/drawing/2014/main" id="{66D1AD88-4C2D-1891-5115-D93D346CC34A}"/>
              </a:ext>
            </a:extLst>
          </p:cNvPr>
          <p:cNvSpPr>
            <a:spLocks noGrp="1"/>
          </p:cNvSpPr>
          <p:nvPr>
            <p:ph type="body" sz="quarter" idx="19"/>
          </p:nvPr>
        </p:nvSpPr>
        <p:spPr>
          <a:xfrm>
            <a:off x="5951538" y="5092690"/>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tx1"/>
                </a:solidFill>
                <a:latin typeface="+mn-lt"/>
                <a:ea typeface="+mn-ea"/>
                <a:cs typeface="+mn-cs"/>
              </a:defRPr>
            </a:lvl1pPr>
          </a:lstStyle>
          <a:p>
            <a:pPr lvl="0"/>
            <a:r>
              <a:rPr lang="en-US"/>
              <a:t>Click to edit Master text styles</a:t>
            </a:r>
          </a:p>
        </p:txBody>
      </p:sp>
      <p:sp>
        <p:nvSpPr>
          <p:cNvPr id="30" name="Freeform: Shape 29">
            <a:extLst>
              <a:ext uri="{FF2B5EF4-FFF2-40B4-BE49-F238E27FC236}">
                <a16:creationId xmlns:a16="http://schemas.microsoft.com/office/drawing/2014/main" id="{91D1F890-E740-9A97-996C-94B9B44AB825}"/>
              </a:ext>
            </a:extLst>
          </p:cNvPr>
          <p:cNvSpPr/>
          <p:nvPr userDrawn="1"/>
        </p:nvSpPr>
        <p:spPr bwMode="auto">
          <a:xfrm>
            <a:off x="1" y="4932556"/>
            <a:ext cx="1901370" cy="1925445"/>
          </a:xfrm>
          <a:custGeom>
            <a:avLst/>
            <a:gdLst>
              <a:gd name="connsiteX0" fmla="*/ 761737 w 2463800"/>
              <a:gd name="connsiteY0" fmla="*/ 0 h 2494997"/>
              <a:gd name="connsiteX1" fmla="*/ 2463800 w 2463800"/>
              <a:gd name="connsiteY1" fmla="*/ 1702063 h 2494997"/>
              <a:gd name="connsiteX2" fmla="*/ 2330044 w 2463800"/>
              <a:gd name="connsiteY2" fmla="*/ 2364583 h 2494997"/>
              <a:gd name="connsiteX3" fmla="*/ 2267220 w 2463800"/>
              <a:gd name="connsiteY3" fmla="*/ 2494997 h 2494997"/>
              <a:gd name="connsiteX4" fmla="*/ 0 w 2463800"/>
              <a:gd name="connsiteY4" fmla="*/ 2494997 h 2494997"/>
              <a:gd name="connsiteX5" fmla="*/ 0 w 2463800"/>
              <a:gd name="connsiteY5" fmla="*/ 181552 h 2494997"/>
              <a:gd name="connsiteX6" fmla="*/ 99217 w 2463800"/>
              <a:gd name="connsiteY6" fmla="*/ 133757 h 2494997"/>
              <a:gd name="connsiteX7" fmla="*/ 761737 w 2463800"/>
              <a:gd name="connsiteY7" fmla="*/ 0 h 249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800" h="2494997">
                <a:moveTo>
                  <a:pt x="761737" y="0"/>
                </a:moveTo>
                <a:cubicBezTo>
                  <a:pt x="1701760" y="0"/>
                  <a:pt x="2463800" y="762040"/>
                  <a:pt x="2463800" y="1702063"/>
                </a:cubicBezTo>
                <a:cubicBezTo>
                  <a:pt x="2463800" y="1937069"/>
                  <a:pt x="2416173" y="2160951"/>
                  <a:pt x="2330044" y="2364583"/>
                </a:cubicBezTo>
                <a:lnTo>
                  <a:pt x="2267220" y="2494997"/>
                </a:lnTo>
                <a:lnTo>
                  <a:pt x="0" y="2494997"/>
                </a:lnTo>
                <a:lnTo>
                  <a:pt x="0" y="181552"/>
                </a:lnTo>
                <a:lnTo>
                  <a:pt x="99217" y="133757"/>
                </a:lnTo>
                <a:cubicBezTo>
                  <a:pt x="302849" y="47628"/>
                  <a:pt x="526731"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1" name="Freeform: Shape 30">
            <a:extLst>
              <a:ext uri="{FF2B5EF4-FFF2-40B4-BE49-F238E27FC236}">
                <a16:creationId xmlns:a16="http://schemas.microsoft.com/office/drawing/2014/main" id="{59C8146C-1444-1226-9814-3631D912AFD9}"/>
              </a:ext>
            </a:extLst>
          </p:cNvPr>
          <p:cNvSpPr/>
          <p:nvPr userDrawn="1"/>
        </p:nvSpPr>
        <p:spPr bwMode="auto">
          <a:xfrm>
            <a:off x="2" y="5364952"/>
            <a:ext cx="1468972" cy="1493047"/>
          </a:xfrm>
          <a:custGeom>
            <a:avLst/>
            <a:gdLst>
              <a:gd name="connsiteX0" fmla="*/ 761737 w 1903497"/>
              <a:gd name="connsiteY0" fmla="*/ 0 h 1934694"/>
              <a:gd name="connsiteX1" fmla="*/ 1903497 w 1903497"/>
              <a:gd name="connsiteY1" fmla="*/ 1141760 h 1934694"/>
              <a:gd name="connsiteX2" fmla="*/ 1708503 w 1903497"/>
              <a:gd name="connsiteY2" fmla="*/ 1780129 h 1934694"/>
              <a:gd name="connsiteX3" fmla="*/ 1580975 w 1903497"/>
              <a:gd name="connsiteY3" fmla="*/ 1934694 h 1934694"/>
              <a:gd name="connsiteX4" fmla="*/ 0 w 1903497"/>
              <a:gd name="connsiteY4" fmla="*/ 1934694 h 1934694"/>
              <a:gd name="connsiteX5" fmla="*/ 0 w 1903497"/>
              <a:gd name="connsiteY5" fmla="*/ 292961 h 1934694"/>
              <a:gd name="connsiteX6" fmla="*/ 35472 w 1903497"/>
              <a:gd name="connsiteY6" fmla="*/ 260723 h 1934694"/>
              <a:gd name="connsiteX7" fmla="*/ 761737 w 1903497"/>
              <a:gd name="connsiteY7" fmla="*/ 0 h 193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3497" h="1934694">
                <a:moveTo>
                  <a:pt x="761737" y="0"/>
                </a:moveTo>
                <a:cubicBezTo>
                  <a:pt x="1392314" y="0"/>
                  <a:pt x="1903497" y="511183"/>
                  <a:pt x="1903497" y="1141760"/>
                </a:cubicBezTo>
                <a:cubicBezTo>
                  <a:pt x="1903497" y="1378227"/>
                  <a:pt x="1831612" y="1597903"/>
                  <a:pt x="1708503" y="1780129"/>
                </a:cubicBezTo>
                <a:lnTo>
                  <a:pt x="1580975" y="1934694"/>
                </a:lnTo>
                <a:lnTo>
                  <a:pt x="0" y="1934694"/>
                </a:lnTo>
                <a:lnTo>
                  <a:pt x="0" y="292961"/>
                </a:lnTo>
                <a:lnTo>
                  <a:pt x="35472" y="260723"/>
                </a:lnTo>
                <a:cubicBezTo>
                  <a:pt x="232835" y="97844"/>
                  <a:pt x="485860"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3945679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rvice Experience">
    <p:spTree>
      <p:nvGrpSpPr>
        <p:cNvPr id="1" name=""/>
        <p:cNvGrpSpPr/>
        <p:nvPr/>
      </p:nvGrpSpPr>
      <p:grpSpPr>
        <a:xfrm>
          <a:off x="0" y="0"/>
          <a:ext cx="0" cy="0"/>
          <a:chOff x="0" y="0"/>
          <a:chExt cx="0" cy="0"/>
        </a:xfrm>
      </p:grpSpPr>
      <p:sp>
        <p:nvSpPr>
          <p:cNvPr id="65" name="Text Placeholder 64">
            <a:extLst>
              <a:ext uri="{FF2B5EF4-FFF2-40B4-BE49-F238E27FC236}">
                <a16:creationId xmlns:a16="http://schemas.microsoft.com/office/drawing/2014/main" id="{1A5378FA-E20A-AEE6-943C-6237A15CE89C}"/>
              </a:ext>
            </a:extLst>
          </p:cNvPr>
          <p:cNvSpPr>
            <a:spLocks noGrp="1"/>
          </p:cNvSpPr>
          <p:nvPr>
            <p:ph type="body" sz="quarter" idx="10"/>
          </p:nvPr>
        </p:nvSpPr>
        <p:spPr>
          <a:xfrm>
            <a:off x="588263" y="1303528"/>
            <a:ext cx="9736094" cy="1719074"/>
          </a:xfrm>
          <a:prstGeom prst="roundRect">
            <a:avLst>
              <a:gd name="adj" fmla="val 7802"/>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8F8F8"/>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8" name="Text Placeholder 64">
            <a:extLst>
              <a:ext uri="{FF2B5EF4-FFF2-40B4-BE49-F238E27FC236}">
                <a16:creationId xmlns:a16="http://schemas.microsoft.com/office/drawing/2014/main" id="{6C8466A7-95B5-6740-955E-ECB144EDE9B6}"/>
              </a:ext>
            </a:extLst>
          </p:cNvPr>
          <p:cNvSpPr>
            <a:spLocks noGrp="1"/>
          </p:cNvSpPr>
          <p:nvPr>
            <p:ph type="body" sz="quarter" idx="31"/>
          </p:nvPr>
        </p:nvSpPr>
        <p:spPr>
          <a:xfrm>
            <a:off x="799882" y="1515237"/>
            <a:ext cx="9312856" cy="1298449"/>
          </a:xfrm>
          <a:prstGeom prst="roundRect">
            <a:avLst>
              <a:gd name="adj" fmla="val 780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8F8F8"/>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
        <p:nvSpPr>
          <p:cNvPr id="75" name="Picture Placeholder 56">
            <a:extLst>
              <a:ext uri="{FF2B5EF4-FFF2-40B4-BE49-F238E27FC236}">
                <a16:creationId xmlns:a16="http://schemas.microsoft.com/office/drawing/2014/main" id="{815DAE2C-3186-2DBD-0901-D9D2DD456A11}"/>
              </a:ext>
            </a:extLst>
          </p:cNvPr>
          <p:cNvSpPr>
            <a:spLocks noGrp="1"/>
          </p:cNvSpPr>
          <p:nvPr userDrawn="1">
            <p:ph type="pic" sz="quarter" idx="25" hasCustomPrompt="1"/>
          </p:nvPr>
        </p:nvSpPr>
        <p:spPr>
          <a:xfrm>
            <a:off x="1523956"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7" name="Picture Placeholder 56">
            <a:extLst>
              <a:ext uri="{FF2B5EF4-FFF2-40B4-BE49-F238E27FC236}">
                <a16:creationId xmlns:a16="http://schemas.microsoft.com/office/drawing/2014/main" id="{6930F3DD-E6FB-AE7B-2F98-F8A54A7AFDEC}"/>
              </a:ext>
            </a:extLst>
          </p:cNvPr>
          <p:cNvSpPr>
            <a:spLocks noGrp="1"/>
          </p:cNvSpPr>
          <p:nvPr userDrawn="1">
            <p:ph type="pic" sz="quarter" idx="26" hasCustomPrompt="1"/>
          </p:nvPr>
        </p:nvSpPr>
        <p:spPr>
          <a:xfrm>
            <a:off x="3349317"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8" name="Picture Placeholder 56">
            <a:extLst>
              <a:ext uri="{FF2B5EF4-FFF2-40B4-BE49-F238E27FC236}">
                <a16:creationId xmlns:a16="http://schemas.microsoft.com/office/drawing/2014/main" id="{CE08CA08-58F3-4EC1-3890-D00E7FCCBCAA}"/>
              </a:ext>
            </a:extLst>
          </p:cNvPr>
          <p:cNvSpPr>
            <a:spLocks noGrp="1"/>
          </p:cNvSpPr>
          <p:nvPr userDrawn="1">
            <p:ph type="pic" sz="quarter" idx="27" hasCustomPrompt="1"/>
          </p:nvPr>
        </p:nvSpPr>
        <p:spPr>
          <a:xfrm>
            <a:off x="5174678"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9" name="Picture Placeholder 56">
            <a:extLst>
              <a:ext uri="{FF2B5EF4-FFF2-40B4-BE49-F238E27FC236}">
                <a16:creationId xmlns:a16="http://schemas.microsoft.com/office/drawing/2014/main" id="{C9D7F5A7-AD7A-540D-1083-37A090BE4869}"/>
              </a:ext>
            </a:extLst>
          </p:cNvPr>
          <p:cNvSpPr>
            <a:spLocks noGrp="1"/>
          </p:cNvSpPr>
          <p:nvPr userDrawn="1">
            <p:ph type="pic" sz="quarter" idx="28" hasCustomPrompt="1"/>
          </p:nvPr>
        </p:nvSpPr>
        <p:spPr>
          <a:xfrm>
            <a:off x="7000039"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0" name="Picture Placeholder 56">
            <a:extLst>
              <a:ext uri="{FF2B5EF4-FFF2-40B4-BE49-F238E27FC236}">
                <a16:creationId xmlns:a16="http://schemas.microsoft.com/office/drawing/2014/main" id="{4FAB11E7-74B5-F506-129D-1D190E7EA688}"/>
              </a:ext>
            </a:extLst>
          </p:cNvPr>
          <p:cNvSpPr>
            <a:spLocks noGrp="1"/>
          </p:cNvSpPr>
          <p:nvPr userDrawn="1">
            <p:ph type="pic" sz="quarter" idx="29" hasCustomPrompt="1"/>
          </p:nvPr>
        </p:nvSpPr>
        <p:spPr>
          <a:xfrm>
            <a:off x="8825401"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1" name="Text Placeholder 64">
            <a:extLst>
              <a:ext uri="{FF2B5EF4-FFF2-40B4-BE49-F238E27FC236}">
                <a16:creationId xmlns:a16="http://schemas.microsoft.com/office/drawing/2014/main" id="{631E6F77-01FB-2800-555A-AC8B02B0832A}"/>
              </a:ext>
            </a:extLst>
          </p:cNvPr>
          <p:cNvSpPr>
            <a:spLocks noGrp="1"/>
          </p:cNvSpPr>
          <p:nvPr userDrawn="1">
            <p:ph type="body" sz="quarter" idx="30"/>
          </p:nvPr>
        </p:nvSpPr>
        <p:spPr>
          <a:xfrm>
            <a:off x="588263" y="3204672"/>
            <a:ext cx="9736094" cy="3363465"/>
          </a:xfrm>
          <a:prstGeom prst="roundRect">
            <a:avLst>
              <a:gd name="adj" fmla="val 396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AFAFA"/>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9" name="Text Placeholder 64">
            <a:extLst>
              <a:ext uri="{FF2B5EF4-FFF2-40B4-BE49-F238E27FC236}">
                <a16:creationId xmlns:a16="http://schemas.microsoft.com/office/drawing/2014/main" id="{348CC9D6-A879-61D8-076A-EB323D00AD71}"/>
              </a:ext>
            </a:extLst>
          </p:cNvPr>
          <p:cNvSpPr>
            <a:spLocks noGrp="1"/>
          </p:cNvSpPr>
          <p:nvPr userDrawn="1">
            <p:ph type="body" sz="quarter" idx="32"/>
          </p:nvPr>
        </p:nvSpPr>
        <p:spPr>
          <a:xfrm>
            <a:off x="799882" y="3408435"/>
            <a:ext cx="9312856" cy="2955940"/>
          </a:xfrm>
          <a:prstGeom prst="roundRect">
            <a:avLst>
              <a:gd name="adj" fmla="val 350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9F9F9"/>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91" name="Text Placeholder 64">
            <a:extLst>
              <a:ext uri="{FF2B5EF4-FFF2-40B4-BE49-F238E27FC236}">
                <a16:creationId xmlns:a16="http://schemas.microsoft.com/office/drawing/2014/main" id="{1FDAB499-40EB-D6F1-2DED-0585C4144F30}"/>
              </a:ext>
            </a:extLst>
          </p:cNvPr>
          <p:cNvSpPr>
            <a:spLocks noGrp="1"/>
          </p:cNvSpPr>
          <p:nvPr userDrawn="1">
            <p:ph type="body" sz="quarter" idx="34"/>
          </p:nvPr>
        </p:nvSpPr>
        <p:spPr>
          <a:xfrm rot="5400000">
            <a:off x="427232" y="393747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92" name="Text Placeholder 64">
            <a:extLst>
              <a:ext uri="{FF2B5EF4-FFF2-40B4-BE49-F238E27FC236}">
                <a16:creationId xmlns:a16="http://schemas.microsoft.com/office/drawing/2014/main" id="{25E5A691-0B96-F6BE-C533-6AB34C2A6F8C}"/>
              </a:ext>
            </a:extLst>
          </p:cNvPr>
          <p:cNvSpPr>
            <a:spLocks noGrp="1"/>
          </p:cNvSpPr>
          <p:nvPr userDrawn="1">
            <p:ph type="body" sz="quarter" idx="35"/>
          </p:nvPr>
        </p:nvSpPr>
        <p:spPr>
          <a:xfrm rot="5400000">
            <a:off x="427232" y="534024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105" name="Picture Placeholder 56">
            <a:extLst>
              <a:ext uri="{FF2B5EF4-FFF2-40B4-BE49-F238E27FC236}">
                <a16:creationId xmlns:a16="http://schemas.microsoft.com/office/drawing/2014/main" id="{9E8C9B8F-BEDD-58AC-9B52-F5437B342B1E}"/>
              </a:ext>
            </a:extLst>
          </p:cNvPr>
          <p:cNvSpPr>
            <a:spLocks noGrp="1"/>
          </p:cNvSpPr>
          <p:nvPr userDrawn="1">
            <p:ph type="pic" sz="quarter" idx="45" hasCustomPrompt="1"/>
          </p:nvPr>
        </p:nvSpPr>
        <p:spPr>
          <a:xfrm>
            <a:off x="173560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6" name="Picture Placeholder 56">
            <a:extLst>
              <a:ext uri="{FF2B5EF4-FFF2-40B4-BE49-F238E27FC236}">
                <a16:creationId xmlns:a16="http://schemas.microsoft.com/office/drawing/2014/main" id="{86CE796E-7A0C-5271-48EB-685081BEABB1}"/>
              </a:ext>
            </a:extLst>
          </p:cNvPr>
          <p:cNvSpPr>
            <a:spLocks noGrp="1"/>
          </p:cNvSpPr>
          <p:nvPr userDrawn="1">
            <p:ph type="pic" sz="quarter" idx="46" hasCustomPrompt="1"/>
          </p:nvPr>
        </p:nvSpPr>
        <p:spPr>
          <a:xfrm>
            <a:off x="297054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7" name="Picture Placeholder 56">
            <a:extLst>
              <a:ext uri="{FF2B5EF4-FFF2-40B4-BE49-F238E27FC236}">
                <a16:creationId xmlns:a16="http://schemas.microsoft.com/office/drawing/2014/main" id="{90DADFF7-652B-E770-88A6-B6AAA5AC1380}"/>
              </a:ext>
            </a:extLst>
          </p:cNvPr>
          <p:cNvSpPr>
            <a:spLocks noGrp="1"/>
          </p:cNvSpPr>
          <p:nvPr userDrawn="1">
            <p:ph type="pic" sz="quarter" idx="47" hasCustomPrompt="1"/>
          </p:nvPr>
        </p:nvSpPr>
        <p:spPr>
          <a:xfrm>
            <a:off x="420547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8" name="Picture Placeholder 56">
            <a:extLst>
              <a:ext uri="{FF2B5EF4-FFF2-40B4-BE49-F238E27FC236}">
                <a16:creationId xmlns:a16="http://schemas.microsoft.com/office/drawing/2014/main" id="{9FDD5191-59F9-758B-360C-D452B63F50CF}"/>
              </a:ext>
            </a:extLst>
          </p:cNvPr>
          <p:cNvSpPr>
            <a:spLocks noGrp="1"/>
          </p:cNvSpPr>
          <p:nvPr userDrawn="1">
            <p:ph type="pic" sz="quarter" idx="48" hasCustomPrompt="1"/>
          </p:nvPr>
        </p:nvSpPr>
        <p:spPr>
          <a:xfrm>
            <a:off x="544041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9" name="Picture Placeholder 56">
            <a:extLst>
              <a:ext uri="{FF2B5EF4-FFF2-40B4-BE49-F238E27FC236}">
                <a16:creationId xmlns:a16="http://schemas.microsoft.com/office/drawing/2014/main" id="{E65D5A6B-5940-9C32-993C-69CFEAE16F4D}"/>
              </a:ext>
            </a:extLst>
          </p:cNvPr>
          <p:cNvSpPr>
            <a:spLocks noGrp="1"/>
          </p:cNvSpPr>
          <p:nvPr userDrawn="1">
            <p:ph type="pic" sz="quarter" idx="49" hasCustomPrompt="1"/>
          </p:nvPr>
        </p:nvSpPr>
        <p:spPr>
          <a:xfrm>
            <a:off x="667534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0" name="Picture Placeholder 56">
            <a:extLst>
              <a:ext uri="{FF2B5EF4-FFF2-40B4-BE49-F238E27FC236}">
                <a16:creationId xmlns:a16="http://schemas.microsoft.com/office/drawing/2014/main" id="{3500A3BB-59C7-36A6-6E4C-04961FB1BE62}"/>
              </a:ext>
            </a:extLst>
          </p:cNvPr>
          <p:cNvSpPr>
            <a:spLocks noGrp="1"/>
          </p:cNvSpPr>
          <p:nvPr userDrawn="1">
            <p:ph type="pic" sz="quarter" idx="50" hasCustomPrompt="1"/>
          </p:nvPr>
        </p:nvSpPr>
        <p:spPr>
          <a:xfrm>
            <a:off x="791028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1" name="Picture Placeholder 56">
            <a:extLst>
              <a:ext uri="{FF2B5EF4-FFF2-40B4-BE49-F238E27FC236}">
                <a16:creationId xmlns:a16="http://schemas.microsoft.com/office/drawing/2014/main" id="{70414032-732A-C947-727C-7462B3739F7A}"/>
              </a:ext>
            </a:extLst>
          </p:cNvPr>
          <p:cNvSpPr>
            <a:spLocks noGrp="1"/>
          </p:cNvSpPr>
          <p:nvPr userDrawn="1">
            <p:ph type="pic" sz="quarter" idx="51" hasCustomPrompt="1"/>
          </p:nvPr>
        </p:nvSpPr>
        <p:spPr>
          <a:xfrm>
            <a:off x="9145218"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6" name="Picture Placeholder 56">
            <a:extLst>
              <a:ext uri="{FF2B5EF4-FFF2-40B4-BE49-F238E27FC236}">
                <a16:creationId xmlns:a16="http://schemas.microsoft.com/office/drawing/2014/main" id="{9808DC25-2647-6528-E3A2-DEAA4E130438}"/>
              </a:ext>
            </a:extLst>
          </p:cNvPr>
          <p:cNvSpPr>
            <a:spLocks noGrp="1"/>
          </p:cNvSpPr>
          <p:nvPr userDrawn="1">
            <p:ph type="pic" sz="quarter" idx="56" hasCustomPrompt="1"/>
          </p:nvPr>
        </p:nvSpPr>
        <p:spPr>
          <a:xfrm>
            <a:off x="1970760"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7" name="Picture Placeholder 56">
            <a:extLst>
              <a:ext uri="{FF2B5EF4-FFF2-40B4-BE49-F238E27FC236}">
                <a16:creationId xmlns:a16="http://schemas.microsoft.com/office/drawing/2014/main" id="{99A0E4E2-505F-40AB-B17F-C3533F531719}"/>
              </a:ext>
            </a:extLst>
          </p:cNvPr>
          <p:cNvSpPr>
            <a:spLocks noGrp="1"/>
          </p:cNvSpPr>
          <p:nvPr userDrawn="1">
            <p:ph type="pic" sz="quarter" idx="57" hasCustomPrompt="1"/>
          </p:nvPr>
        </p:nvSpPr>
        <p:spPr>
          <a:xfrm>
            <a:off x="3767132"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8" name="Picture Placeholder 56">
            <a:extLst>
              <a:ext uri="{FF2B5EF4-FFF2-40B4-BE49-F238E27FC236}">
                <a16:creationId xmlns:a16="http://schemas.microsoft.com/office/drawing/2014/main" id="{F56A45FF-258D-6B0F-9286-E9A7D73A0461}"/>
              </a:ext>
            </a:extLst>
          </p:cNvPr>
          <p:cNvSpPr>
            <a:spLocks noGrp="1"/>
          </p:cNvSpPr>
          <p:nvPr userDrawn="1">
            <p:ph type="pic" sz="quarter" idx="58" hasCustomPrompt="1"/>
          </p:nvPr>
        </p:nvSpPr>
        <p:spPr>
          <a:xfrm>
            <a:off x="5563504"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9" name="Picture Placeholder 56">
            <a:extLst>
              <a:ext uri="{FF2B5EF4-FFF2-40B4-BE49-F238E27FC236}">
                <a16:creationId xmlns:a16="http://schemas.microsoft.com/office/drawing/2014/main" id="{636D1123-7C66-1DF0-009B-4D9327656D44}"/>
              </a:ext>
            </a:extLst>
          </p:cNvPr>
          <p:cNvSpPr>
            <a:spLocks noGrp="1"/>
          </p:cNvSpPr>
          <p:nvPr userDrawn="1">
            <p:ph type="pic" sz="quarter" idx="59" hasCustomPrompt="1"/>
          </p:nvPr>
        </p:nvSpPr>
        <p:spPr>
          <a:xfrm>
            <a:off x="7359876"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0" name="Picture Placeholder 56">
            <a:extLst>
              <a:ext uri="{FF2B5EF4-FFF2-40B4-BE49-F238E27FC236}">
                <a16:creationId xmlns:a16="http://schemas.microsoft.com/office/drawing/2014/main" id="{839F2AAD-8EEB-81BD-1861-BBD43C2F7231}"/>
              </a:ext>
            </a:extLst>
          </p:cNvPr>
          <p:cNvSpPr>
            <a:spLocks noGrp="1"/>
          </p:cNvSpPr>
          <p:nvPr userDrawn="1">
            <p:ph type="pic" sz="quarter" idx="60" hasCustomPrompt="1"/>
          </p:nvPr>
        </p:nvSpPr>
        <p:spPr>
          <a:xfrm>
            <a:off x="8586036" y="5123301"/>
            <a:ext cx="1398753"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5" name="Picture Placeholder 56">
            <a:extLst>
              <a:ext uri="{FF2B5EF4-FFF2-40B4-BE49-F238E27FC236}">
                <a16:creationId xmlns:a16="http://schemas.microsoft.com/office/drawing/2014/main" id="{15C311E6-0EBF-A309-C7FC-58B3B017429A}"/>
              </a:ext>
            </a:extLst>
          </p:cNvPr>
          <p:cNvSpPr>
            <a:spLocks noGrp="1"/>
          </p:cNvSpPr>
          <p:nvPr>
            <p:ph type="pic" sz="quarter" idx="63" hasCustomPrompt="1"/>
          </p:nvPr>
        </p:nvSpPr>
        <p:spPr>
          <a:xfrm>
            <a:off x="10807553" y="354281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8" name="Picture Placeholder 56">
            <a:extLst>
              <a:ext uri="{FF2B5EF4-FFF2-40B4-BE49-F238E27FC236}">
                <a16:creationId xmlns:a16="http://schemas.microsoft.com/office/drawing/2014/main" id="{83D49837-199A-99B0-1A46-C7E28E26F880}"/>
              </a:ext>
            </a:extLst>
          </p:cNvPr>
          <p:cNvSpPr>
            <a:spLocks noGrp="1"/>
          </p:cNvSpPr>
          <p:nvPr>
            <p:ph type="pic" sz="quarter" idx="66" hasCustomPrompt="1"/>
          </p:nvPr>
        </p:nvSpPr>
        <p:spPr>
          <a:xfrm>
            <a:off x="10807553" y="5651500"/>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31" name="Text Placeholder 130">
            <a:extLst>
              <a:ext uri="{FF2B5EF4-FFF2-40B4-BE49-F238E27FC236}">
                <a16:creationId xmlns:a16="http://schemas.microsoft.com/office/drawing/2014/main" id="{8E8F3A8C-4965-7B08-A459-A80D02E1B91B}"/>
              </a:ext>
            </a:extLst>
          </p:cNvPr>
          <p:cNvSpPr>
            <a:spLocks noGrp="1"/>
          </p:cNvSpPr>
          <p:nvPr>
            <p:ph type="body" sz="quarter" idx="67"/>
          </p:nvPr>
        </p:nvSpPr>
        <p:spPr>
          <a:xfrm>
            <a:off x="2792636"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4" name="Text Placeholder 130">
            <a:extLst>
              <a:ext uri="{FF2B5EF4-FFF2-40B4-BE49-F238E27FC236}">
                <a16:creationId xmlns:a16="http://schemas.microsoft.com/office/drawing/2014/main" id="{272E9F8F-3BEB-8A88-788D-B988CA634369}"/>
              </a:ext>
            </a:extLst>
          </p:cNvPr>
          <p:cNvSpPr>
            <a:spLocks noGrp="1"/>
          </p:cNvSpPr>
          <p:nvPr>
            <p:ph type="body" sz="quarter" idx="68"/>
          </p:nvPr>
        </p:nvSpPr>
        <p:spPr>
          <a:xfrm>
            <a:off x="4617997"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5" name="Text Placeholder 130">
            <a:extLst>
              <a:ext uri="{FF2B5EF4-FFF2-40B4-BE49-F238E27FC236}">
                <a16:creationId xmlns:a16="http://schemas.microsoft.com/office/drawing/2014/main" id="{26154540-F4D7-0CB2-7414-A3351D18B818}"/>
              </a:ext>
            </a:extLst>
          </p:cNvPr>
          <p:cNvSpPr>
            <a:spLocks noGrp="1"/>
          </p:cNvSpPr>
          <p:nvPr>
            <p:ph type="body" sz="quarter" idx="69"/>
          </p:nvPr>
        </p:nvSpPr>
        <p:spPr>
          <a:xfrm>
            <a:off x="967275"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6" name="Text Placeholder 130">
            <a:extLst>
              <a:ext uri="{FF2B5EF4-FFF2-40B4-BE49-F238E27FC236}">
                <a16:creationId xmlns:a16="http://schemas.microsoft.com/office/drawing/2014/main" id="{40074630-6D82-B22B-E19B-1BD2DBA8C980}"/>
              </a:ext>
            </a:extLst>
          </p:cNvPr>
          <p:cNvSpPr>
            <a:spLocks noGrp="1"/>
          </p:cNvSpPr>
          <p:nvPr>
            <p:ph type="body" sz="quarter" idx="70"/>
          </p:nvPr>
        </p:nvSpPr>
        <p:spPr>
          <a:xfrm>
            <a:off x="6443358"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7" name="Text Placeholder 130">
            <a:extLst>
              <a:ext uri="{FF2B5EF4-FFF2-40B4-BE49-F238E27FC236}">
                <a16:creationId xmlns:a16="http://schemas.microsoft.com/office/drawing/2014/main" id="{6FC17F1B-0B4B-8D86-E554-F321477865AB}"/>
              </a:ext>
            </a:extLst>
          </p:cNvPr>
          <p:cNvSpPr>
            <a:spLocks noGrp="1"/>
          </p:cNvSpPr>
          <p:nvPr>
            <p:ph type="body" sz="quarter" idx="71"/>
          </p:nvPr>
        </p:nvSpPr>
        <p:spPr>
          <a:xfrm>
            <a:off x="8268720"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8" name="Text Placeholder 130">
            <a:extLst>
              <a:ext uri="{FF2B5EF4-FFF2-40B4-BE49-F238E27FC236}">
                <a16:creationId xmlns:a16="http://schemas.microsoft.com/office/drawing/2014/main" id="{95D346BD-EFCF-6E95-BECC-5C22596B6D93}"/>
              </a:ext>
            </a:extLst>
          </p:cNvPr>
          <p:cNvSpPr>
            <a:spLocks noGrp="1"/>
          </p:cNvSpPr>
          <p:nvPr>
            <p:ph type="body" sz="quarter" idx="72"/>
          </p:nvPr>
        </p:nvSpPr>
        <p:spPr>
          <a:xfrm>
            <a:off x="147436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9" name="Text Placeholder 130">
            <a:extLst>
              <a:ext uri="{FF2B5EF4-FFF2-40B4-BE49-F238E27FC236}">
                <a16:creationId xmlns:a16="http://schemas.microsoft.com/office/drawing/2014/main" id="{A6CF814F-7789-8C24-D45B-754078124A49}"/>
              </a:ext>
            </a:extLst>
          </p:cNvPr>
          <p:cNvSpPr>
            <a:spLocks noGrp="1"/>
          </p:cNvSpPr>
          <p:nvPr>
            <p:ph type="body" sz="quarter" idx="73"/>
          </p:nvPr>
        </p:nvSpPr>
        <p:spPr>
          <a:xfrm>
            <a:off x="270929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0" name="Text Placeholder 130">
            <a:extLst>
              <a:ext uri="{FF2B5EF4-FFF2-40B4-BE49-F238E27FC236}">
                <a16:creationId xmlns:a16="http://schemas.microsoft.com/office/drawing/2014/main" id="{D9CD112F-A6CF-FA11-A9F2-4D9FD70DD473}"/>
              </a:ext>
            </a:extLst>
          </p:cNvPr>
          <p:cNvSpPr>
            <a:spLocks noGrp="1"/>
          </p:cNvSpPr>
          <p:nvPr>
            <p:ph type="body" sz="quarter" idx="74"/>
          </p:nvPr>
        </p:nvSpPr>
        <p:spPr>
          <a:xfrm>
            <a:off x="394423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1" name="Text Placeholder 130">
            <a:extLst>
              <a:ext uri="{FF2B5EF4-FFF2-40B4-BE49-F238E27FC236}">
                <a16:creationId xmlns:a16="http://schemas.microsoft.com/office/drawing/2014/main" id="{817F3721-1024-A4E8-F5FB-13C6743C550C}"/>
              </a:ext>
            </a:extLst>
          </p:cNvPr>
          <p:cNvSpPr>
            <a:spLocks noGrp="1"/>
          </p:cNvSpPr>
          <p:nvPr>
            <p:ph type="body" sz="quarter" idx="75"/>
          </p:nvPr>
        </p:nvSpPr>
        <p:spPr>
          <a:xfrm>
            <a:off x="517916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3" name="Text Placeholder 130">
            <a:extLst>
              <a:ext uri="{FF2B5EF4-FFF2-40B4-BE49-F238E27FC236}">
                <a16:creationId xmlns:a16="http://schemas.microsoft.com/office/drawing/2014/main" id="{17A5DA22-6139-D033-5842-73063563161A}"/>
              </a:ext>
            </a:extLst>
          </p:cNvPr>
          <p:cNvSpPr>
            <a:spLocks noGrp="1"/>
          </p:cNvSpPr>
          <p:nvPr>
            <p:ph type="body" sz="quarter" idx="76"/>
          </p:nvPr>
        </p:nvSpPr>
        <p:spPr>
          <a:xfrm>
            <a:off x="641410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4" name="Text Placeholder 130">
            <a:extLst>
              <a:ext uri="{FF2B5EF4-FFF2-40B4-BE49-F238E27FC236}">
                <a16:creationId xmlns:a16="http://schemas.microsoft.com/office/drawing/2014/main" id="{1FD3FBC3-B29E-DD2A-5B9B-09E1D0F0C692}"/>
              </a:ext>
            </a:extLst>
          </p:cNvPr>
          <p:cNvSpPr>
            <a:spLocks noGrp="1"/>
          </p:cNvSpPr>
          <p:nvPr>
            <p:ph type="body" sz="quarter" idx="77"/>
          </p:nvPr>
        </p:nvSpPr>
        <p:spPr>
          <a:xfrm>
            <a:off x="764903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5" name="Text Placeholder 130">
            <a:extLst>
              <a:ext uri="{FF2B5EF4-FFF2-40B4-BE49-F238E27FC236}">
                <a16:creationId xmlns:a16="http://schemas.microsoft.com/office/drawing/2014/main" id="{52DE49F7-3439-7AC3-6449-D71A0F2C0EA0}"/>
              </a:ext>
            </a:extLst>
          </p:cNvPr>
          <p:cNvSpPr>
            <a:spLocks noGrp="1"/>
          </p:cNvSpPr>
          <p:nvPr>
            <p:ph type="body" sz="quarter" idx="78"/>
          </p:nvPr>
        </p:nvSpPr>
        <p:spPr>
          <a:xfrm>
            <a:off x="8883973"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6" name="Text Placeholder 130">
            <a:extLst>
              <a:ext uri="{FF2B5EF4-FFF2-40B4-BE49-F238E27FC236}">
                <a16:creationId xmlns:a16="http://schemas.microsoft.com/office/drawing/2014/main" id="{6785F2BD-DC91-97F4-C6D8-13E85E5AA809}"/>
              </a:ext>
            </a:extLst>
          </p:cNvPr>
          <p:cNvSpPr>
            <a:spLocks noGrp="1"/>
          </p:cNvSpPr>
          <p:nvPr>
            <p:ph type="body" sz="quarter" idx="79"/>
          </p:nvPr>
        </p:nvSpPr>
        <p:spPr>
          <a:xfrm>
            <a:off x="1474364"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7" name="Text Placeholder 130">
            <a:extLst>
              <a:ext uri="{FF2B5EF4-FFF2-40B4-BE49-F238E27FC236}">
                <a16:creationId xmlns:a16="http://schemas.microsoft.com/office/drawing/2014/main" id="{585E728A-5488-61D6-A5B3-E86D66DED4E0}"/>
              </a:ext>
            </a:extLst>
          </p:cNvPr>
          <p:cNvSpPr>
            <a:spLocks noGrp="1"/>
          </p:cNvSpPr>
          <p:nvPr>
            <p:ph type="body" sz="quarter" idx="80"/>
          </p:nvPr>
        </p:nvSpPr>
        <p:spPr>
          <a:xfrm>
            <a:off x="3270736"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8" name="Text Placeholder 130">
            <a:extLst>
              <a:ext uri="{FF2B5EF4-FFF2-40B4-BE49-F238E27FC236}">
                <a16:creationId xmlns:a16="http://schemas.microsoft.com/office/drawing/2014/main" id="{49F66A41-4831-0333-EDE9-4EF664FC4DA1}"/>
              </a:ext>
            </a:extLst>
          </p:cNvPr>
          <p:cNvSpPr>
            <a:spLocks noGrp="1"/>
          </p:cNvSpPr>
          <p:nvPr>
            <p:ph type="body" sz="quarter" idx="81"/>
          </p:nvPr>
        </p:nvSpPr>
        <p:spPr>
          <a:xfrm>
            <a:off x="5067108"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9" name="Text Placeholder 130">
            <a:extLst>
              <a:ext uri="{FF2B5EF4-FFF2-40B4-BE49-F238E27FC236}">
                <a16:creationId xmlns:a16="http://schemas.microsoft.com/office/drawing/2014/main" id="{4F15F3B8-FACA-114B-A72D-D41C9DC6F09C}"/>
              </a:ext>
            </a:extLst>
          </p:cNvPr>
          <p:cNvSpPr>
            <a:spLocks noGrp="1"/>
          </p:cNvSpPr>
          <p:nvPr>
            <p:ph type="body" sz="quarter" idx="82"/>
          </p:nvPr>
        </p:nvSpPr>
        <p:spPr>
          <a:xfrm>
            <a:off x="6863481"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0" name="Text Placeholder 130">
            <a:extLst>
              <a:ext uri="{FF2B5EF4-FFF2-40B4-BE49-F238E27FC236}">
                <a16:creationId xmlns:a16="http://schemas.microsoft.com/office/drawing/2014/main" id="{C0ACD9A0-F1DA-42B8-B346-F4659AFA6038}"/>
              </a:ext>
            </a:extLst>
          </p:cNvPr>
          <p:cNvSpPr>
            <a:spLocks noGrp="1"/>
          </p:cNvSpPr>
          <p:nvPr>
            <p:ph type="body" sz="quarter" idx="83"/>
          </p:nvPr>
        </p:nvSpPr>
        <p:spPr>
          <a:xfrm rot="16200000">
            <a:off x="427232" y="542189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1" name="Text Placeholder 130">
            <a:extLst>
              <a:ext uri="{FF2B5EF4-FFF2-40B4-BE49-F238E27FC236}">
                <a16:creationId xmlns:a16="http://schemas.microsoft.com/office/drawing/2014/main" id="{C519E704-F352-286C-187F-06133EE880CE}"/>
              </a:ext>
            </a:extLst>
          </p:cNvPr>
          <p:cNvSpPr>
            <a:spLocks noGrp="1"/>
          </p:cNvSpPr>
          <p:nvPr>
            <p:ph type="body" sz="quarter" idx="84"/>
          </p:nvPr>
        </p:nvSpPr>
        <p:spPr>
          <a:xfrm rot="16200000">
            <a:off x="427232" y="401912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2" name="Text Placeholder 130">
            <a:extLst>
              <a:ext uri="{FF2B5EF4-FFF2-40B4-BE49-F238E27FC236}">
                <a16:creationId xmlns:a16="http://schemas.microsoft.com/office/drawing/2014/main" id="{759E6BCC-B4BB-984F-59D3-8C319B099C39}"/>
              </a:ext>
            </a:extLst>
          </p:cNvPr>
          <p:cNvSpPr>
            <a:spLocks noGrp="1"/>
          </p:cNvSpPr>
          <p:nvPr>
            <p:ph type="body" sz="quarter" idx="85"/>
          </p:nvPr>
        </p:nvSpPr>
        <p:spPr>
          <a:xfrm>
            <a:off x="4540395" y="3296596"/>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3" name="Text Placeholder 130">
            <a:extLst>
              <a:ext uri="{FF2B5EF4-FFF2-40B4-BE49-F238E27FC236}">
                <a16:creationId xmlns:a16="http://schemas.microsoft.com/office/drawing/2014/main" id="{3DBC576F-D323-8E20-63EF-14A1799F3C77}"/>
              </a:ext>
            </a:extLst>
          </p:cNvPr>
          <p:cNvSpPr>
            <a:spLocks noGrp="1"/>
          </p:cNvSpPr>
          <p:nvPr>
            <p:ph type="body" sz="quarter" idx="86"/>
          </p:nvPr>
        </p:nvSpPr>
        <p:spPr>
          <a:xfrm>
            <a:off x="4540395" y="1390604"/>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4" name="Text Placeholder 130">
            <a:extLst>
              <a:ext uri="{FF2B5EF4-FFF2-40B4-BE49-F238E27FC236}">
                <a16:creationId xmlns:a16="http://schemas.microsoft.com/office/drawing/2014/main" id="{0CC0519A-3FBA-7B17-A350-5BD8EB2E48FA}"/>
              </a:ext>
            </a:extLst>
          </p:cNvPr>
          <p:cNvSpPr>
            <a:spLocks noGrp="1"/>
          </p:cNvSpPr>
          <p:nvPr>
            <p:ph type="body" sz="quarter" idx="87"/>
          </p:nvPr>
        </p:nvSpPr>
        <p:spPr>
          <a:xfrm>
            <a:off x="10510534" y="3254232"/>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5" name="Text Placeholder 130">
            <a:extLst>
              <a:ext uri="{FF2B5EF4-FFF2-40B4-BE49-F238E27FC236}">
                <a16:creationId xmlns:a16="http://schemas.microsoft.com/office/drawing/2014/main" id="{3239A6BB-C497-4438-3D99-A6B9F463EAB1}"/>
              </a:ext>
            </a:extLst>
          </p:cNvPr>
          <p:cNvSpPr>
            <a:spLocks noGrp="1"/>
          </p:cNvSpPr>
          <p:nvPr>
            <p:ph type="body" sz="quarter" idx="88"/>
          </p:nvPr>
        </p:nvSpPr>
        <p:spPr>
          <a:xfrm>
            <a:off x="10510534" y="6331411"/>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6" name="Text Placeholder 130">
            <a:extLst>
              <a:ext uri="{FF2B5EF4-FFF2-40B4-BE49-F238E27FC236}">
                <a16:creationId xmlns:a16="http://schemas.microsoft.com/office/drawing/2014/main" id="{17ACB126-8F3B-AFAF-BBB5-0FE7CF5D47FF}"/>
              </a:ext>
            </a:extLst>
          </p:cNvPr>
          <p:cNvSpPr>
            <a:spLocks noGrp="1"/>
          </p:cNvSpPr>
          <p:nvPr>
            <p:ph type="body" sz="quarter" idx="89"/>
          </p:nvPr>
        </p:nvSpPr>
        <p:spPr>
          <a:xfrm>
            <a:off x="10578458" y="4499683"/>
            <a:ext cx="1036516" cy="773444"/>
          </a:xfrm>
          <a:solidFill>
            <a:schemeClr val="bg1"/>
          </a:solidFill>
        </p:spPr>
        <p:txBody>
          <a:bodyPr anchor="ctr" anchorCtr="0">
            <a:noAutofit/>
          </a:bodyP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
        <p:nvSpPr>
          <p:cNvPr id="157" name="Text Placeholder 130">
            <a:extLst>
              <a:ext uri="{FF2B5EF4-FFF2-40B4-BE49-F238E27FC236}">
                <a16:creationId xmlns:a16="http://schemas.microsoft.com/office/drawing/2014/main" id="{CD46F206-2FC2-9482-02DD-4CE50ABEFBA6}"/>
              </a:ext>
            </a:extLst>
          </p:cNvPr>
          <p:cNvSpPr>
            <a:spLocks noGrp="1"/>
          </p:cNvSpPr>
          <p:nvPr>
            <p:ph type="body" sz="quarter" idx="90"/>
          </p:nvPr>
        </p:nvSpPr>
        <p:spPr>
          <a:xfrm>
            <a:off x="10651029" y="1824038"/>
            <a:ext cx="891374" cy="714374"/>
          </a:xfrm>
        </p:spPr>
        <p:txBody>
          <a:bodyPr anchor="ct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Tree>
    <p:extLst>
      <p:ext uri="{BB962C8B-B14F-4D97-AF65-F5344CB8AC3E}">
        <p14:creationId xmlns:p14="http://schemas.microsoft.com/office/powerpoint/2010/main" val="1014062029"/>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peaker Guidanc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D924C7-0356-6225-E12D-52F6C07AEA4F}"/>
              </a:ext>
            </a:extLst>
          </p:cNvPr>
          <p:cNvSpPr/>
          <p:nvPr userDrawn="1"/>
        </p:nvSpPr>
        <p:spPr bwMode="auto">
          <a:xfrm flipH="1">
            <a:off x="2524538" y="1152524"/>
            <a:ext cx="9081674" cy="511430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2C25624-FD92-7EF6-BDD3-64F1782E1E0B}"/>
              </a:ext>
            </a:extLst>
          </p:cNvPr>
          <p:cNvSpPr/>
          <p:nvPr userDrawn="1"/>
        </p:nvSpPr>
        <p:spPr bwMode="auto">
          <a:xfrm>
            <a:off x="0" y="6266834"/>
            <a:ext cx="12192000" cy="5911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lvl1pPr>
              <a:defRPr/>
            </a:lvl1pPr>
          </a:lstStyle>
          <a:p>
            <a:r>
              <a:rPr lang="en-US"/>
              <a:t>Add Title here</a:t>
            </a:r>
          </a:p>
        </p:txBody>
      </p:sp>
      <p:sp>
        <p:nvSpPr>
          <p:cNvPr id="9" name="Text Placeholder 8">
            <a:extLst>
              <a:ext uri="{FF2B5EF4-FFF2-40B4-BE49-F238E27FC236}">
                <a16:creationId xmlns:a16="http://schemas.microsoft.com/office/drawing/2014/main" id="{3901E923-3221-A6AC-2035-31F63A3575E7}"/>
              </a:ext>
            </a:extLst>
          </p:cNvPr>
          <p:cNvSpPr>
            <a:spLocks noGrp="1"/>
          </p:cNvSpPr>
          <p:nvPr>
            <p:ph type="body" sz="quarter" idx="11" hasCustomPrompt="1"/>
          </p:nvPr>
        </p:nvSpPr>
        <p:spPr>
          <a:xfrm>
            <a:off x="588264" y="6423918"/>
            <a:ext cx="8689086" cy="276999"/>
          </a:xfrm>
        </p:spPr>
        <p:txBody>
          <a:bodyPr wrap="square" anchor="ctr">
            <a:spAutoFit/>
          </a:bodyPr>
          <a:lstStyle>
            <a:lvl1pPr marL="0" indent="0">
              <a:buNone/>
              <a:defRPr sz="1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a:t>
            </a:r>
          </a:p>
        </p:txBody>
      </p:sp>
      <p:sp>
        <p:nvSpPr>
          <p:cNvPr id="22" name="Text Placeholder 21">
            <a:extLst>
              <a:ext uri="{FF2B5EF4-FFF2-40B4-BE49-F238E27FC236}">
                <a16:creationId xmlns:a16="http://schemas.microsoft.com/office/drawing/2014/main" id="{60E9E77E-79B3-A576-631E-D8ABBC211A8F}"/>
              </a:ext>
            </a:extLst>
          </p:cNvPr>
          <p:cNvSpPr>
            <a:spLocks noGrp="1"/>
          </p:cNvSpPr>
          <p:nvPr>
            <p:ph type="body" sz="quarter" idx="12" hasCustomPrompt="1"/>
          </p:nvPr>
        </p:nvSpPr>
        <p:spPr>
          <a:xfrm>
            <a:off x="9448800" y="6408529"/>
            <a:ext cx="2160588" cy="307777"/>
          </a:xfrm>
        </p:spPr>
        <p:txBody>
          <a:bodyPr anchor="ctr"/>
          <a:lstStyle>
            <a:lvl1pPr marL="0" indent="0" algn="r">
              <a:buNone/>
              <a:defRPr sz="2000"/>
            </a:lvl1pPr>
            <a:lvl2pPr marL="228600" indent="0" algn="r">
              <a:buNone/>
              <a:defRPr/>
            </a:lvl2pPr>
            <a:lvl3pPr marL="457200" indent="0" algn="r">
              <a:buNone/>
              <a:defRPr/>
            </a:lvl3pPr>
            <a:lvl4pPr marL="661988" indent="0" algn="r">
              <a:buNone/>
              <a:defRPr/>
            </a:lvl4pPr>
            <a:lvl5pPr marL="855663" indent="0" algn="r">
              <a:buNone/>
              <a:defRPr/>
            </a:lvl5pPr>
          </a:lstStyle>
          <a:p>
            <a:pPr lvl="0"/>
            <a:r>
              <a:rPr lang="en-GB"/>
              <a:t>LOREM IPSUM</a:t>
            </a:r>
            <a:endParaRPr lang="en-US"/>
          </a:p>
        </p:txBody>
      </p:sp>
      <p:sp>
        <p:nvSpPr>
          <p:cNvPr id="15" name="Text Placeholder 5">
            <a:extLst>
              <a:ext uri="{FF2B5EF4-FFF2-40B4-BE49-F238E27FC236}">
                <a16:creationId xmlns:a16="http://schemas.microsoft.com/office/drawing/2014/main" id="{D205E7A8-1881-A585-87DB-A2BD273F9506}"/>
              </a:ext>
            </a:extLst>
          </p:cNvPr>
          <p:cNvSpPr>
            <a:spLocks noGrp="1"/>
          </p:cNvSpPr>
          <p:nvPr>
            <p:ph type="body" sz="quarter" idx="20" hasCustomPrompt="1"/>
          </p:nvPr>
        </p:nvSpPr>
        <p:spPr>
          <a:xfrm>
            <a:off x="2603500" y="115252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6" name="Text Placeholder 5">
            <a:extLst>
              <a:ext uri="{FF2B5EF4-FFF2-40B4-BE49-F238E27FC236}">
                <a16:creationId xmlns:a16="http://schemas.microsoft.com/office/drawing/2014/main" id="{AE27D661-5D7F-C05F-4F97-7818CB1C50E0}"/>
              </a:ext>
            </a:extLst>
          </p:cNvPr>
          <p:cNvSpPr>
            <a:spLocks noGrp="1"/>
          </p:cNvSpPr>
          <p:nvPr>
            <p:ph type="body" sz="quarter" idx="21" hasCustomPrompt="1"/>
          </p:nvPr>
        </p:nvSpPr>
        <p:spPr>
          <a:xfrm>
            <a:off x="2603500" y="1890977"/>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7" name="Text Placeholder 5">
            <a:extLst>
              <a:ext uri="{FF2B5EF4-FFF2-40B4-BE49-F238E27FC236}">
                <a16:creationId xmlns:a16="http://schemas.microsoft.com/office/drawing/2014/main" id="{94DD9AD2-18DF-C76D-C40C-3BC3856BC6F0}"/>
              </a:ext>
            </a:extLst>
          </p:cNvPr>
          <p:cNvSpPr>
            <a:spLocks noGrp="1"/>
          </p:cNvSpPr>
          <p:nvPr>
            <p:ph type="body" sz="quarter" idx="22" hasCustomPrompt="1"/>
          </p:nvPr>
        </p:nvSpPr>
        <p:spPr>
          <a:xfrm>
            <a:off x="2603500" y="2629429"/>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8" name="Text Placeholder 5">
            <a:extLst>
              <a:ext uri="{FF2B5EF4-FFF2-40B4-BE49-F238E27FC236}">
                <a16:creationId xmlns:a16="http://schemas.microsoft.com/office/drawing/2014/main" id="{B3E59AB2-BBBB-24AE-6D25-42A2F78E7CBA}"/>
              </a:ext>
            </a:extLst>
          </p:cNvPr>
          <p:cNvSpPr>
            <a:spLocks noGrp="1"/>
          </p:cNvSpPr>
          <p:nvPr>
            <p:ph type="body" sz="quarter" idx="23" hasCustomPrompt="1"/>
          </p:nvPr>
        </p:nvSpPr>
        <p:spPr>
          <a:xfrm>
            <a:off x="2603500" y="3367881"/>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9" name="Text Placeholder 5">
            <a:extLst>
              <a:ext uri="{FF2B5EF4-FFF2-40B4-BE49-F238E27FC236}">
                <a16:creationId xmlns:a16="http://schemas.microsoft.com/office/drawing/2014/main" id="{030D4C9A-59E0-BD9C-F67D-75EB7DD853A3}"/>
              </a:ext>
            </a:extLst>
          </p:cNvPr>
          <p:cNvSpPr>
            <a:spLocks noGrp="1"/>
          </p:cNvSpPr>
          <p:nvPr>
            <p:ph type="body" sz="quarter" idx="24" hasCustomPrompt="1"/>
          </p:nvPr>
        </p:nvSpPr>
        <p:spPr>
          <a:xfrm>
            <a:off x="2603500" y="4106333"/>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0" name="Text Placeholder 5">
            <a:extLst>
              <a:ext uri="{FF2B5EF4-FFF2-40B4-BE49-F238E27FC236}">
                <a16:creationId xmlns:a16="http://schemas.microsoft.com/office/drawing/2014/main" id="{53FFF5E9-EB90-274A-4F32-79223FFCBE75}"/>
              </a:ext>
            </a:extLst>
          </p:cNvPr>
          <p:cNvSpPr>
            <a:spLocks noGrp="1"/>
          </p:cNvSpPr>
          <p:nvPr>
            <p:ph type="body" sz="quarter" idx="25" hasCustomPrompt="1"/>
          </p:nvPr>
        </p:nvSpPr>
        <p:spPr>
          <a:xfrm>
            <a:off x="2603500" y="484478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1" name="Text Placeholder 5">
            <a:extLst>
              <a:ext uri="{FF2B5EF4-FFF2-40B4-BE49-F238E27FC236}">
                <a16:creationId xmlns:a16="http://schemas.microsoft.com/office/drawing/2014/main" id="{092C99D8-DBE4-4260-924F-35D46E0B0A84}"/>
              </a:ext>
            </a:extLst>
          </p:cNvPr>
          <p:cNvSpPr>
            <a:spLocks noGrp="1"/>
          </p:cNvSpPr>
          <p:nvPr>
            <p:ph type="body" sz="quarter" idx="26" hasCustomPrompt="1"/>
          </p:nvPr>
        </p:nvSpPr>
        <p:spPr>
          <a:xfrm>
            <a:off x="2603500" y="558323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cxnSp>
        <p:nvCxnSpPr>
          <p:cNvPr id="25" name="Straight Connector 24">
            <a:extLst>
              <a:ext uri="{FF2B5EF4-FFF2-40B4-BE49-F238E27FC236}">
                <a16:creationId xmlns:a16="http://schemas.microsoft.com/office/drawing/2014/main" id="{B7C3725F-901C-C01F-E141-69E4374DC60C}"/>
              </a:ext>
            </a:extLst>
          </p:cNvPr>
          <p:cNvCxnSpPr>
            <a:cxnSpLocks/>
          </p:cNvCxnSpPr>
          <p:nvPr userDrawn="1"/>
        </p:nvCxnSpPr>
        <p:spPr>
          <a:xfrm>
            <a:off x="2603499" y="186465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CF5029-E2DC-F2CF-6F92-B65540D53548}"/>
              </a:ext>
            </a:extLst>
          </p:cNvPr>
          <p:cNvCxnSpPr>
            <a:cxnSpLocks/>
          </p:cNvCxnSpPr>
          <p:nvPr userDrawn="1"/>
        </p:nvCxnSpPr>
        <p:spPr>
          <a:xfrm>
            <a:off x="2603499" y="2603103"/>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075192-50B7-3FC8-2E43-9002B60CDB09}"/>
              </a:ext>
            </a:extLst>
          </p:cNvPr>
          <p:cNvCxnSpPr>
            <a:cxnSpLocks/>
          </p:cNvCxnSpPr>
          <p:nvPr userDrawn="1"/>
        </p:nvCxnSpPr>
        <p:spPr>
          <a:xfrm>
            <a:off x="2603499" y="3341555"/>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53E800-D778-A32C-B978-EBD31A8823CD}"/>
              </a:ext>
            </a:extLst>
          </p:cNvPr>
          <p:cNvCxnSpPr>
            <a:cxnSpLocks/>
          </p:cNvCxnSpPr>
          <p:nvPr userDrawn="1"/>
        </p:nvCxnSpPr>
        <p:spPr>
          <a:xfrm>
            <a:off x="2603499" y="4080007"/>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AFDF1-6406-00A6-9E52-3B64F6CEAA6B}"/>
              </a:ext>
            </a:extLst>
          </p:cNvPr>
          <p:cNvCxnSpPr>
            <a:cxnSpLocks/>
          </p:cNvCxnSpPr>
          <p:nvPr userDrawn="1"/>
        </p:nvCxnSpPr>
        <p:spPr>
          <a:xfrm>
            <a:off x="2603499" y="4818459"/>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2580B5-E917-7977-84AB-B816900A32BA}"/>
              </a:ext>
            </a:extLst>
          </p:cNvPr>
          <p:cNvCxnSpPr>
            <a:cxnSpLocks/>
          </p:cNvCxnSpPr>
          <p:nvPr userDrawn="1"/>
        </p:nvCxnSpPr>
        <p:spPr>
          <a:xfrm>
            <a:off x="2603499" y="555691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204E465-9A88-A57C-E10C-26DBF15524EE}"/>
              </a:ext>
            </a:extLst>
          </p:cNvPr>
          <p:cNvSpPr>
            <a:spLocks noGrp="1"/>
          </p:cNvSpPr>
          <p:nvPr>
            <p:ph type="body" sz="quarter" idx="13" hasCustomPrompt="1"/>
          </p:nvPr>
        </p:nvSpPr>
        <p:spPr>
          <a:xfrm>
            <a:off x="-1" y="115252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endParaRPr lang="en-US"/>
          </a:p>
        </p:txBody>
      </p:sp>
      <p:sp>
        <p:nvSpPr>
          <p:cNvPr id="7" name="Text Placeholder 5">
            <a:extLst>
              <a:ext uri="{FF2B5EF4-FFF2-40B4-BE49-F238E27FC236}">
                <a16:creationId xmlns:a16="http://schemas.microsoft.com/office/drawing/2014/main" id="{CED3A873-AF8D-D678-59D4-767C43AE3572}"/>
              </a:ext>
            </a:extLst>
          </p:cNvPr>
          <p:cNvSpPr>
            <a:spLocks noGrp="1"/>
          </p:cNvSpPr>
          <p:nvPr>
            <p:ph type="body" sz="quarter" idx="14" hasCustomPrompt="1"/>
          </p:nvPr>
        </p:nvSpPr>
        <p:spPr>
          <a:xfrm>
            <a:off x="-1" y="1890977"/>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8" name="Text Placeholder 5">
            <a:extLst>
              <a:ext uri="{FF2B5EF4-FFF2-40B4-BE49-F238E27FC236}">
                <a16:creationId xmlns:a16="http://schemas.microsoft.com/office/drawing/2014/main" id="{3C4C1BAE-D67A-56B0-565E-BB8DD62A1F04}"/>
              </a:ext>
            </a:extLst>
          </p:cNvPr>
          <p:cNvSpPr>
            <a:spLocks noGrp="1"/>
          </p:cNvSpPr>
          <p:nvPr>
            <p:ph type="body" sz="quarter" idx="15" hasCustomPrompt="1"/>
          </p:nvPr>
        </p:nvSpPr>
        <p:spPr>
          <a:xfrm>
            <a:off x="-1" y="2629429"/>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0" name="Text Placeholder 5">
            <a:extLst>
              <a:ext uri="{FF2B5EF4-FFF2-40B4-BE49-F238E27FC236}">
                <a16:creationId xmlns:a16="http://schemas.microsoft.com/office/drawing/2014/main" id="{EBDC8AD4-C927-CCDC-B645-AAC76C2FD939}"/>
              </a:ext>
            </a:extLst>
          </p:cNvPr>
          <p:cNvSpPr>
            <a:spLocks noGrp="1"/>
          </p:cNvSpPr>
          <p:nvPr>
            <p:ph type="body" sz="quarter" idx="16" hasCustomPrompt="1"/>
          </p:nvPr>
        </p:nvSpPr>
        <p:spPr>
          <a:xfrm>
            <a:off x="-1" y="3367881"/>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2" name="Text Placeholder 5">
            <a:extLst>
              <a:ext uri="{FF2B5EF4-FFF2-40B4-BE49-F238E27FC236}">
                <a16:creationId xmlns:a16="http://schemas.microsoft.com/office/drawing/2014/main" id="{79EB4475-9CBB-9290-75FD-627A825D8BBE}"/>
              </a:ext>
            </a:extLst>
          </p:cNvPr>
          <p:cNvSpPr>
            <a:spLocks noGrp="1"/>
          </p:cNvSpPr>
          <p:nvPr>
            <p:ph type="body" sz="quarter" idx="17" hasCustomPrompt="1"/>
          </p:nvPr>
        </p:nvSpPr>
        <p:spPr>
          <a:xfrm>
            <a:off x="-1" y="4106333"/>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3" name="Text Placeholder 5">
            <a:extLst>
              <a:ext uri="{FF2B5EF4-FFF2-40B4-BE49-F238E27FC236}">
                <a16:creationId xmlns:a16="http://schemas.microsoft.com/office/drawing/2014/main" id="{026C1969-4182-635E-8417-0C5A9050140D}"/>
              </a:ext>
            </a:extLst>
          </p:cNvPr>
          <p:cNvSpPr>
            <a:spLocks noGrp="1"/>
          </p:cNvSpPr>
          <p:nvPr>
            <p:ph type="body" sz="quarter" idx="18" hasCustomPrompt="1"/>
          </p:nvPr>
        </p:nvSpPr>
        <p:spPr>
          <a:xfrm>
            <a:off x="-1" y="484478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4" name="Text Placeholder 5">
            <a:extLst>
              <a:ext uri="{FF2B5EF4-FFF2-40B4-BE49-F238E27FC236}">
                <a16:creationId xmlns:a16="http://schemas.microsoft.com/office/drawing/2014/main" id="{251F96A7-E684-A125-B0E2-0DEA00C8442A}"/>
              </a:ext>
            </a:extLst>
          </p:cNvPr>
          <p:cNvSpPr>
            <a:spLocks noGrp="1"/>
          </p:cNvSpPr>
          <p:nvPr>
            <p:ph type="body" sz="quarter" idx="19" hasCustomPrompt="1"/>
          </p:nvPr>
        </p:nvSpPr>
        <p:spPr>
          <a:xfrm>
            <a:off x="-1" y="558323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Tree>
    <p:extLst>
      <p:ext uri="{BB962C8B-B14F-4D97-AF65-F5344CB8AC3E}">
        <p14:creationId xmlns:p14="http://schemas.microsoft.com/office/powerpoint/2010/main" val="3673331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 Statistic Column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3703D50-2255-B25C-E43A-AA2DE4FCAE1C}"/>
              </a:ext>
            </a:extLst>
          </p:cNvPr>
          <p:cNvGrpSpPr/>
          <p:nvPr userDrawn="1"/>
        </p:nvGrpSpPr>
        <p:grpSpPr>
          <a:xfrm>
            <a:off x="0" y="774700"/>
            <a:ext cx="12192000" cy="4687248"/>
            <a:chOff x="0" y="774700"/>
            <a:chExt cx="12192000" cy="4687248"/>
          </a:xfrm>
        </p:grpSpPr>
        <p:sp>
          <p:nvSpPr>
            <p:cNvPr id="4" name="Freeform: Shape 3">
              <a:extLst>
                <a:ext uri="{FF2B5EF4-FFF2-40B4-BE49-F238E27FC236}">
                  <a16:creationId xmlns:a16="http://schemas.microsoft.com/office/drawing/2014/main" id="{69B9DCE7-85A7-5448-0EB8-6D3E348225BF}"/>
                </a:ext>
              </a:extLst>
            </p:cNvPr>
            <p:cNvSpPr/>
            <p:nvPr/>
          </p:nvSpPr>
          <p:spPr bwMode="auto">
            <a:xfrm>
              <a:off x="0" y="774700"/>
              <a:ext cx="12192000" cy="2095495"/>
            </a:xfrm>
            <a:custGeom>
              <a:avLst/>
              <a:gdLst>
                <a:gd name="connsiteX0" fmla="*/ 0 w 12192000"/>
                <a:gd name="connsiteY0" fmla="*/ 0 h 2095495"/>
                <a:gd name="connsiteX1" fmla="*/ 12192000 w 12192000"/>
                <a:gd name="connsiteY1" fmla="*/ 0 h 2095495"/>
                <a:gd name="connsiteX2" fmla="*/ 12192000 w 12192000"/>
                <a:gd name="connsiteY2" fmla="*/ 2095495 h 2095495"/>
                <a:gd name="connsiteX3" fmla="*/ 9905599 w 12192000"/>
                <a:gd name="connsiteY3" fmla="*/ 2095495 h 2095495"/>
                <a:gd name="connsiteX4" fmla="*/ 9896938 w 12192000"/>
                <a:gd name="connsiteY4" fmla="*/ 2038747 h 2095495"/>
                <a:gd name="connsiteX5" fmla="*/ 9033018 w 12192000"/>
                <a:gd name="connsiteY5" fmla="*/ 1334633 h 2095495"/>
                <a:gd name="connsiteX6" fmla="*/ 8169098 w 12192000"/>
                <a:gd name="connsiteY6" fmla="*/ 2038747 h 2095495"/>
                <a:gd name="connsiteX7" fmla="*/ 8160437 w 12192000"/>
                <a:gd name="connsiteY7" fmla="*/ 2095495 h 2095495"/>
                <a:gd name="connsiteX8" fmla="*/ 4052205 w 12192000"/>
                <a:gd name="connsiteY8" fmla="*/ 2095495 h 2095495"/>
                <a:gd name="connsiteX9" fmla="*/ 4043544 w 12192000"/>
                <a:gd name="connsiteY9" fmla="*/ 2038747 h 2095495"/>
                <a:gd name="connsiteX10" fmla="*/ 3179624 w 12192000"/>
                <a:gd name="connsiteY10" fmla="*/ 1334633 h 2095495"/>
                <a:gd name="connsiteX11" fmla="*/ 2315704 w 12192000"/>
                <a:gd name="connsiteY11" fmla="*/ 2038747 h 2095495"/>
                <a:gd name="connsiteX12" fmla="*/ 2307043 w 12192000"/>
                <a:gd name="connsiteY12" fmla="*/ 2095495 h 2095495"/>
                <a:gd name="connsiteX13" fmla="*/ 0 w 12192000"/>
                <a:gd name="connsiteY13" fmla="*/ 2095495 h 2095495"/>
                <a:gd name="connsiteX14" fmla="*/ 0 w 12192000"/>
                <a:gd name="connsiteY14" fmla="*/ 0 h 209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095495">
                  <a:moveTo>
                    <a:pt x="0" y="0"/>
                  </a:moveTo>
                  <a:lnTo>
                    <a:pt x="12192000" y="0"/>
                  </a:lnTo>
                  <a:lnTo>
                    <a:pt x="12192000" y="2095495"/>
                  </a:lnTo>
                  <a:lnTo>
                    <a:pt x="9905599" y="2095495"/>
                  </a:lnTo>
                  <a:lnTo>
                    <a:pt x="9896938" y="2038747"/>
                  </a:lnTo>
                  <a:cubicBezTo>
                    <a:pt x="9814710" y="1636910"/>
                    <a:pt x="9459165" y="1334633"/>
                    <a:pt x="9033018" y="1334633"/>
                  </a:cubicBezTo>
                  <a:cubicBezTo>
                    <a:pt x="8606871" y="1334633"/>
                    <a:pt x="8251326" y="1636910"/>
                    <a:pt x="8169098" y="2038747"/>
                  </a:cubicBezTo>
                  <a:lnTo>
                    <a:pt x="8160437" y="2095495"/>
                  </a:lnTo>
                  <a:lnTo>
                    <a:pt x="4052205" y="2095495"/>
                  </a:lnTo>
                  <a:lnTo>
                    <a:pt x="4043544" y="2038747"/>
                  </a:lnTo>
                  <a:cubicBezTo>
                    <a:pt x="3961317" y="1636910"/>
                    <a:pt x="3605771" y="1334633"/>
                    <a:pt x="3179624" y="1334633"/>
                  </a:cubicBezTo>
                  <a:cubicBezTo>
                    <a:pt x="2753477" y="1334633"/>
                    <a:pt x="2397932" y="1636910"/>
                    <a:pt x="2315704" y="2038747"/>
                  </a:cubicBezTo>
                  <a:lnTo>
                    <a:pt x="2307043" y="2095495"/>
                  </a:lnTo>
                  <a:lnTo>
                    <a:pt x="0" y="2095495"/>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878F246A-487B-3346-A5ED-DDBDFCE390E0}"/>
                </a:ext>
              </a:extLst>
            </p:cNvPr>
            <p:cNvSpPr/>
            <p:nvPr/>
          </p:nvSpPr>
          <p:spPr bwMode="auto">
            <a:xfrm>
              <a:off x="0" y="3110548"/>
              <a:ext cx="12192000" cy="2351400"/>
            </a:xfrm>
            <a:custGeom>
              <a:avLst/>
              <a:gdLst>
                <a:gd name="connsiteX0" fmla="*/ 0 w 12192000"/>
                <a:gd name="connsiteY0" fmla="*/ 0 h 2351400"/>
                <a:gd name="connsiteX1" fmla="*/ 2305396 w 12192000"/>
                <a:gd name="connsiteY1" fmla="*/ 0 h 2351400"/>
                <a:gd name="connsiteX2" fmla="*/ 2313215 w 12192000"/>
                <a:gd name="connsiteY2" fmla="*/ 51232 h 2351400"/>
                <a:gd name="connsiteX3" fmla="*/ 3179624 w 12192000"/>
                <a:gd name="connsiteY3" fmla="*/ 757375 h 2351400"/>
                <a:gd name="connsiteX4" fmla="*/ 4046033 w 12192000"/>
                <a:gd name="connsiteY4" fmla="*/ 51232 h 2351400"/>
                <a:gd name="connsiteX5" fmla="*/ 4053852 w 12192000"/>
                <a:gd name="connsiteY5" fmla="*/ 0 h 2351400"/>
                <a:gd name="connsiteX6" fmla="*/ 8158791 w 12192000"/>
                <a:gd name="connsiteY6" fmla="*/ 0 h 2351400"/>
                <a:gd name="connsiteX7" fmla="*/ 8166609 w 12192000"/>
                <a:gd name="connsiteY7" fmla="*/ 51232 h 2351400"/>
                <a:gd name="connsiteX8" fmla="*/ 9033018 w 12192000"/>
                <a:gd name="connsiteY8" fmla="*/ 757375 h 2351400"/>
                <a:gd name="connsiteX9" fmla="*/ 9899427 w 12192000"/>
                <a:gd name="connsiteY9" fmla="*/ 51232 h 2351400"/>
                <a:gd name="connsiteX10" fmla="*/ 9907246 w 12192000"/>
                <a:gd name="connsiteY10" fmla="*/ 0 h 2351400"/>
                <a:gd name="connsiteX11" fmla="*/ 12192000 w 12192000"/>
                <a:gd name="connsiteY11" fmla="*/ 0 h 2351400"/>
                <a:gd name="connsiteX12" fmla="*/ 12192000 w 12192000"/>
                <a:gd name="connsiteY12" fmla="*/ 2351400 h 2351400"/>
                <a:gd name="connsiteX13" fmla="*/ 0 w 12192000"/>
                <a:gd name="connsiteY13" fmla="*/ 2351400 h 2351400"/>
                <a:gd name="connsiteX14" fmla="*/ 0 w 12192000"/>
                <a:gd name="connsiteY14" fmla="*/ 0 h 235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51400">
                  <a:moveTo>
                    <a:pt x="0" y="0"/>
                  </a:moveTo>
                  <a:lnTo>
                    <a:pt x="2305396" y="0"/>
                  </a:lnTo>
                  <a:lnTo>
                    <a:pt x="2313215" y="51232"/>
                  </a:lnTo>
                  <a:cubicBezTo>
                    <a:pt x="2395680" y="454227"/>
                    <a:pt x="2752251" y="757375"/>
                    <a:pt x="3179624" y="757375"/>
                  </a:cubicBezTo>
                  <a:cubicBezTo>
                    <a:pt x="3606998" y="757375"/>
                    <a:pt x="3963568" y="454227"/>
                    <a:pt x="4046033" y="51232"/>
                  </a:cubicBezTo>
                  <a:lnTo>
                    <a:pt x="4053852" y="0"/>
                  </a:lnTo>
                  <a:lnTo>
                    <a:pt x="8158791" y="0"/>
                  </a:lnTo>
                  <a:lnTo>
                    <a:pt x="8166609" y="51232"/>
                  </a:lnTo>
                  <a:cubicBezTo>
                    <a:pt x="8249074" y="454227"/>
                    <a:pt x="8605644" y="757375"/>
                    <a:pt x="9033018" y="757375"/>
                  </a:cubicBezTo>
                  <a:cubicBezTo>
                    <a:pt x="9460392" y="757375"/>
                    <a:pt x="9816962" y="454227"/>
                    <a:pt x="9899427" y="51232"/>
                  </a:cubicBezTo>
                  <a:lnTo>
                    <a:pt x="9907246" y="0"/>
                  </a:lnTo>
                  <a:lnTo>
                    <a:pt x="12192000" y="0"/>
                  </a:lnTo>
                  <a:lnTo>
                    <a:pt x="12192000" y="2351400"/>
                  </a:lnTo>
                  <a:lnTo>
                    <a:pt x="0" y="2351400"/>
                  </a:lnTo>
                  <a:lnTo>
                    <a:pt x="0" y="0"/>
                  </a:ln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cxnSp>
        <p:nvCxnSpPr>
          <p:cNvPr id="16" name="Straight Connector 15">
            <a:extLst>
              <a:ext uri="{FF2B5EF4-FFF2-40B4-BE49-F238E27FC236}">
                <a16:creationId xmlns:a16="http://schemas.microsoft.com/office/drawing/2014/main" id="{799B7ADE-3857-D457-053F-BA76EE244F4C}"/>
              </a:ext>
            </a:extLst>
          </p:cNvPr>
          <p:cNvCxnSpPr>
            <a:cxnSpLocks/>
          </p:cNvCxnSpPr>
          <p:nvPr userDrawn="1"/>
        </p:nvCxnSpPr>
        <p:spPr>
          <a:xfrm>
            <a:off x="0" y="2983549"/>
            <a:ext cx="12192000" cy="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Oval 17">
            <a:extLst>
              <a:ext uri="{FF2B5EF4-FFF2-40B4-BE49-F238E27FC236}">
                <a16:creationId xmlns:a16="http://schemas.microsoft.com/office/drawing/2014/main" id="{B293B22B-178C-2C87-BA41-F02702EE7E36}"/>
              </a:ext>
            </a:extLst>
          </p:cNvPr>
          <p:cNvSpPr/>
          <p:nvPr/>
        </p:nvSpPr>
        <p:spPr bwMode="auto">
          <a:xfrm>
            <a:off x="2435456" y="2239381"/>
            <a:ext cx="1488336" cy="1488334"/>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Text Placeholder 47">
            <a:extLst>
              <a:ext uri="{FF2B5EF4-FFF2-40B4-BE49-F238E27FC236}">
                <a16:creationId xmlns:a16="http://schemas.microsoft.com/office/drawing/2014/main" id="{19F2D43F-C66C-E8E6-E765-245680D9CC3B}"/>
              </a:ext>
            </a:extLst>
          </p:cNvPr>
          <p:cNvSpPr>
            <a:spLocks noGrp="1"/>
          </p:cNvSpPr>
          <p:nvPr userDrawn="1">
            <p:ph type="body" sz="quarter" idx="17"/>
          </p:nvPr>
        </p:nvSpPr>
        <p:spPr>
          <a:xfrm>
            <a:off x="2581580" y="2385509"/>
            <a:ext cx="1196091" cy="1196082"/>
          </a:xfrm>
          <a:prstGeom prst="ellipse">
            <a:avLst/>
          </a:prstGeom>
          <a:solidFill>
            <a:schemeClr val="bg2"/>
          </a:solidFill>
        </p:spPr>
        <p:txBody>
          <a:bodyPr>
            <a:noAutofit/>
          </a:bodyPr>
          <a:lstStyle>
            <a:lvl1pPr marL="0" indent="0" algn="ctr">
              <a:buNone/>
              <a:defRPr sz="100">
                <a:solidFill>
                  <a:schemeClr val="bg2"/>
                </a:solidFill>
              </a:defRPr>
            </a:lvl1pPr>
          </a:lstStyle>
          <a:p>
            <a:pPr lvl="0"/>
            <a:endParaRPr lang="en-IN"/>
          </a:p>
        </p:txBody>
      </p:sp>
      <p:sp>
        <p:nvSpPr>
          <p:cNvPr id="22" name="Oval 21">
            <a:extLst>
              <a:ext uri="{FF2B5EF4-FFF2-40B4-BE49-F238E27FC236}">
                <a16:creationId xmlns:a16="http://schemas.microsoft.com/office/drawing/2014/main" id="{51CD0791-2D03-DE54-0C06-BABE61497EAD}"/>
              </a:ext>
            </a:extLst>
          </p:cNvPr>
          <p:cNvSpPr/>
          <p:nvPr/>
        </p:nvSpPr>
        <p:spPr bwMode="auto">
          <a:xfrm>
            <a:off x="8288850" y="2239381"/>
            <a:ext cx="1488336" cy="1488334"/>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Text Placeholder 47">
            <a:extLst>
              <a:ext uri="{FF2B5EF4-FFF2-40B4-BE49-F238E27FC236}">
                <a16:creationId xmlns:a16="http://schemas.microsoft.com/office/drawing/2014/main" id="{4211CC97-7819-AF44-46D5-0A6DF4232CF5}"/>
              </a:ext>
            </a:extLst>
          </p:cNvPr>
          <p:cNvSpPr>
            <a:spLocks noGrp="1"/>
          </p:cNvSpPr>
          <p:nvPr userDrawn="1">
            <p:ph type="body" sz="quarter" idx="18"/>
          </p:nvPr>
        </p:nvSpPr>
        <p:spPr>
          <a:xfrm>
            <a:off x="8434975" y="2385509"/>
            <a:ext cx="1196091" cy="1196082"/>
          </a:xfrm>
          <a:prstGeom prst="ellipse">
            <a:avLst/>
          </a:prstGeom>
          <a:solidFill>
            <a:schemeClr val="bg2"/>
          </a:solidFill>
        </p:spPr>
        <p:txBody>
          <a:bodyPr>
            <a:noAutofit/>
          </a:bodyPr>
          <a:lstStyle>
            <a:lvl1pPr marL="0" indent="0" algn="ctr">
              <a:buNone/>
              <a:defRPr sz="100">
                <a:solidFill>
                  <a:schemeClr val="bg2"/>
                </a:solidFill>
              </a:defRPr>
            </a:lvl1pPr>
          </a:lstStyle>
          <a:p>
            <a:pPr lvl="0"/>
            <a:endParaRPr lang="en-IN"/>
          </a:p>
        </p:txBody>
      </p:sp>
      <p:sp>
        <p:nvSpPr>
          <p:cNvPr id="46" name="Text Placeholder 44">
            <a:extLst>
              <a:ext uri="{FF2B5EF4-FFF2-40B4-BE49-F238E27FC236}">
                <a16:creationId xmlns:a16="http://schemas.microsoft.com/office/drawing/2014/main" id="{3FB7EA4B-E5BD-13E4-D966-1CCD0F7EDE8C}"/>
              </a:ext>
            </a:extLst>
          </p:cNvPr>
          <p:cNvSpPr>
            <a:spLocks noGrp="1"/>
          </p:cNvSpPr>
          <p:nvPr userDrawn="1">
            <p:ph type="body" sz="quarter" idx="16"/>
          </p:nvPr>
        </p:nvSpPr>
        <p:spPr>
          <a:xfrm>
            <a:off x="6838727" y="4009505"/>
            <a:ext cx="4388582" cy="369332"/>
          </a:xfrm>
        </p:spPr>
        <p:txBody>
          <a:bodyPr vert="horz" wrap="square" lIns="0" tIns="0" rIns="0" bIns="0" rtlCol="0">
            <a:spAutoFit/>
          </a:bodyPr>
          <a:lstStyle>
            <a:lvl1pPr marL="0" indent="0" algn="ctr">
              <a:buNone/>
              <a:defRPr kumimoji="0" lang="en-IN" sz="2400" b="0" i="0" u="none" strike="noStrike" kern="0" cap="none" normalizeH="0" dirty="0">
                <a:ln>
                  <a:noFill/>
                </a:ln>
                <a:solidFill>
                  <a:srgbClr val="000000"/>
                </a:solidFill>
                <a:effectLst/>
                <a:uLnTx/>
                <a:uFillTx/>
                <a:latin typeface="+mj-lt"/>
              </a:defRPr>
            </a:lvl1pPr>
          </a:lstStyle>
          <a:p>
            <a:pPr marL="228600" lvl="0" indent="-228600" algn="ctr" defTabSz="932472" fontAlgn="base">
              <a:spcBef>
                <a:spcPct val="0"/>
              </a:spcBef>
              <a:spcAft>
                <a:spcPct val="0"/>
              </a:spcAft>
              <a:buSzTx/>
            </a:pPr>
            <a:endParaRPr lang="en-IN"/>
          </a:p>
        </p:txBody>
      </p:sp>
      <p:sp>
        <p:nvSpPr>
          <p:cNvPr id="35" name="Text Placeholder 34">
            <a:extLst>
              <a:ext uri="{FF2B5EF4-FFF2-40B4-BE49-F238E27FC236}">
                <a16:creationId xmlns:a16="http://schemas.microsoft.com/office/drawing/2014/main" id="{88BA958C-889D-8310-8C16-2D1F63E62199}"/>
              </a:ext>
            </a:extLst>
          </p:cNvPr>
          <p:cNvSpPr>
            <a:spLocks noGrp="1"/>
          </p:cNvSpPr>
          <p:nvPr userDrawn="1">
            <p:ph type="body" sz="quarter" idx="10" hasCustomPrompt="1"/>
          </p:nvPr>
        </p:nvSpPr>
        <p:spPr>
          <a:xfrm>
            <a:off x="2722424" y="2737327"/>
            <a:ext cx="914400" cy="492443"/>
          </a:xfrm>
        </p:spPr>
        <p:txBody>
          <a:bodyPr anchor="ctr"/>
          <a:lstStyle>
            <a:lvl1pPr marL="0" indent="0" algn="ctr">
              <a:buNone/>
              <a:defRPr kumimoji="0" lang="en-IN" sz="3200" b="0" i="0" u="none" strike="noStrike" kern="0" cap="none" spc="0" normalizeH="0" baseline="0" dirty="0">
                <a:ln>
                  <a:noFill/>
                </a:ln>
                <a:solidFill>
                  <a:srgbClr val="FFFFFF"/>
                </a:solidFill>
                <a:effectLst/>
                <a:uLnTx/>
                <a:uFillTx/>
                <a:latin typeface="Segoe UI Semibold"/>
                <a:ea typeface="Segoe UI" panose="020B0502040204020203" pitchFamily="34" charset="0"/>
                <a:cs typeface="Segoe UI" panose="020B0502040204020203" pitchFamily="34" charset="0"/>
              </a:defRPr>
            </a:lvl1pPr>
            <a:lvl2pPr marL="228600" indent="0">
              <a:buNone/>
              <a:defRPr sz="1100"/>
            </a:lvl2pPr>
            <a:lvl3pPr marL="457200" indent="0">
              <a:buNone/>
              <a:defRPr sz="1000"/>
            </a:lvl3pPr>
            <a:lvl4pPr marL="661988" indent="0">
              <a:buNone/>
              <a:defRPr sz="900"/>
            </a:lvl4pPr>
            <a:lvl5pPr marL="855663" indent="0">
              <a:buNone/>
              <a:defRPr sz="900"/>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IN"/>
              <a:t>0%</a:t>
            </a:r>
          </a:p>
        </p:txBody>
      </p:sp>
      <p:sp>
        <p:nvSpPr>
          <p:cNvPr id="40" name="Text Placeholder 34">
            <a:extLst>
              <a:ext uri="{FF2B5EF4-FFF2-40B4-BE49-F238E27FC236}">
                <a16:creationId xmlns:a16="http://schemas.microsoft.com/office/drawing/2014/main" id="{4CB5AA07-91FB-EF0A-30EA-A773B28F9E0A}"/>
              </a:ext>
            </a:extLst>
          </p:cNvPr>
          <p:cNvSpPr>
            <a:spLocks noGrp="1"/>
          </p:cNvSpPr>
          <p:nvPr userDrawn="1">
            <p:ph type="body" sz="quarter" idx="14" hasCustomPrompt="1"/>
          </p:nvPr>
        </p:nvSpPr>
        <p:spPr>
          <a:xfrm>
            <a:off x="8575818" y="2737327"/>
            <a:ext cx="914400" cy="492443"/>
          </a:xfrm>
        </p:spPr>
        <p:txBody>
          <a:bodyPr anchor="ctr"/>
          <a:lstStyle>
            <a:lvl1pPr marL="0" indent="0" algn="ctr">
              <a:buNone/>
              <a:defRPr kumimoji="0" lang="en-IN" sz="3200" b="0" i="0" u="none" strike="noStrike" kern="0" cap="none" spc="0" normalizeH="0" baseline="0" dirty="0">
                <a:ln>
                  <a:noFill/>
                </a:ln>
                <a:solidFill>
                  <a:srgbClr val="FFFFFF"/>
                </a:solidFill>
                <a:effectLst/>
                <a:uLnTx/>
                <a:uFillTx/>
                <a:latin typeface="Segoe UI Semibold"/>
                <a:ea typeface="Segoe UI" panose="020B0502040204020203" pitchFamily="34" charset="0"/>
                <a:cs typeface="Segoe UI" panose="020B0502040204020203" pitchFamily="34" charset="0"/>
              </a:defRPr>
            </a:lvl1pPr>
            <a:lvl2pPr marL="228600" indent="0">
              <a:buNone/>
              <a:defRPr sz="1100"/>
            </a:lvl2pPr>
            <a:lvl3pPr marL="457200" indent="0">
              <a:buNone/>
              <a:defRPr sz="1000"/>
            </a:lvl3pPr>
            <a:lvl4pPr marL="661988" indent="0">
              <a:buNone/>
              <a:defRPr sz="900"/>
            </a:lvl4pPr>
            <a:lvl5pPr marL="855663" indent="0">
              <a:buNone/>
              <a:defRPr sz="900"/>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IN"/>
              <a:t>0%</a:t>
            </a:r>
          </a:p>
        </p:txBody>
      </p:sp>
      <p:sp>
        <p:nvSpPr>
          <p:cNvPr id="43" name="Title 42">
            <a:extLst>
              <a:ext uri="{FF2B5EF4-FFF2-40B4-BE49-F238E27FC236}">
                <a16:creationId xmlns:a16="http://schemas.microsoft.com/office/drawing/2014/main" id="{6A11BF7B-B1B0-5B74-B2AB-138E3661D3D8}"/>
              </a:ext>
            </a:extLst>
          </p:cNvPr>
          <p:cNvSpPr>
            <a:spLocks noGrp="1"/>
          </p:cNvSpPr>
          <p:nvPr userDrawn="1">
            <p:ph type="title"/>
          </p:nvPr>
        </p:nvSpPr>
        <p:spPr>
          <a:xfrm>
            <a:off x="588263" y="1163465"/>
            <a:ext cx="11018520" cy="553998"/>
          </a:xfrm>
        </p:spPr>
        <p:txBody>
          <a:bodyPr/>
          <a:lstStyle>
            <a:lvl1pPr algn="ctr">
              <a:defRPr/>
            </a:lvl1pPr>
          </a:lstStyle>
          <a:p>
            <a:r>
              <a:rPr lang="en-US"/>
              <a:t>Click to edit Master title style</a:t>
            </a:r>
            <a:endParaRPr lang="en-IN"/>
          </a:p>
        </p:txBody>
      </p:sp>
      <p:sp>
        <p:nvSpPr>
          <p:cNvPr id="39" name="Text Placeholder 37">
            <a:extLst>
              <a:ext uri="{FF2B5EF4-FFF2-40B4-BE49-F238E27FC236}">
                <a16:creationId xmlns:a16="http://schemas.microsoft.com/office/drawing/2014/main" id="{36734B48-3556-1A0A-22B8-6EBE1E7FEF8C}"/>
              </a:ext>
            </a:extLst>
          </p:cNvPr>
          <p:cNvSpPr>
            <a:spLocks noGrp="1"/>
          </p:cNvSpPr>
          <p:nvPr userDrawn="1">
            <p:ph type="body" sz="quarter" idx="13"/>
          </p:nvPr>
        </p:nvSpPr>
        <p:spPr>
          <a:xfrm>
            <a:off x="985333" y="4009504"/>
            <a:ext cx="4388582" cy="369332"/>
          </a:xfrm>
        </p:spPr>
        <p:txBody>
          <a:bodyPr/>
          <a:lstStyle>
            <a:lvl1pPr marL="0" indent="0" algn="ctr">
              <a:buNone/>
              <a:defRPr kumimoji="0" lang="en-IN" sz="2400" b="0" i="0" u="none" strike="noStrike" kern="0" cap="none" spc="0" normalizeH="0" baseline="0" dirty="0">
                <a:ln>
                  <a:noFill/>
                </a:ln>
                <a:solidFill>
                  <a:srgbClr val="000000"/>
                </a:solidFill>
                <a:effectLst/>
                <a:uLnTx/>
                <a:uFillTx/>
                <a:latin typeface="+mj-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IN"/>
          </a:p>
        </p:txBody>
      </p:sp>
      <p:sp>
        <p:nvSpPr>
          <p:cNvPr id="7" name="Text Placeholder 6">
            <a:extLst>
              <a:ext uri="{FF2B5EF4-FFF2-40B4-BE49-F238E27FC236}">
                <a16:creationId xmlns:a16="http://schemas.microsoft.com/office/drawing/2014/main" id="{E34EE4CD-453E-92AC-4D05-7CFFD6201865}"/>
              </a:ext>
            </a:extLst>
          </p:cNvPr>
          <p:cNvSpPr>
            <a:spLocks noGrp="1"/>
          </p:cNvSpPr>
          <p:nvPr>
            <p:ph type="body" sz="quarter" idx="20" hasCustomPrompt="1"/>
          </p:nvPr>
        </p:nvSpPr>
        <p:spPr>
          <a:xfrm>
            <a:off x="584200" y="6460362"/>
            <a:ext cx="11027664" cy="138499"/>
          </a:xfrm>
        </p:spPr>
        <p:txBody>
          <a:bodyPr anchor="b"/>
          <a:lstStyle>
            <a:lvl1pPr marL="0" indent="0">
              <a:buNone/>
              <a:defRPr sz="900">
                <a:solidFill>
                  <a:schemeClr val="bg1">
                    <a:lumMod val="50000"/>
                  </a:schemeClr>
                </a:solidFill>
              </a:defRPr>
            </a:lvl1pPr>
          </a:lstStyle>
          <a:p>
            <a:pPr lvl="0"/>
            <a:r>
              <a:rPr lang="en-US"/>
              <a:t>Add text here</a:t>
            </a:r>
          </a:p>
        </p:txBody>
      </p:sp>
    </p:spTree>
    <p:extLst>
      <p:ext uri="{BB962C8B-B14F-4D97-AF65-F5344CB8AC3E}">
        <p14:creationId xmlns:p14="http://schemas.microsoft.com/office/powerpoint/2010/main" val="40281469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layout with two icons each">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48739A5-22D6-3318-CA82-856503135B3B}"/>
              </a:ext>
            </a:extLst>
          </p:cNvPr>
          <p:cNvSpPr/>
          <p:nvPr userDrawn="1"/>
        </p:nvSpPr>
        <p:spPr bwMode="auto">
          <a:xfrm>
            <a:off x="7558672" y="3091335"/>
            <a:ext cx="2716912" cy="300798"/>
          </a:xfrm>
          <a:prstGeom prst="roundRect">
            <a:avLst>
              <a:gd name="adj" fmla="val 50000"/>
            </a:avLst>
          </a:prstGeom>
          <a:solidFill>
            <a:schemeClr val="bg1">
              <a:lumMod val="85000"/>
              <a:lumOff val="15000"/>
            </a:schemeClr>
          </a:solidFill>
          <a:ln w="319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4CA4BE6-3C8D-46AA-DC5F-830FA77ABDF0}"/>
              </a:ext>
            </a:extLst>
          </p:cNvPr>
          <p:cNvSpPr/>
          <p:nvPr userDrawn="1"/>
        </p:nvSpPr>
        <p:spPr bwMode="auto">
          <a:xfrm>
            <a:off x="1919462" y="3091335"/>
            <a:ext cx="2716912" cy="300798"/>
          </a:xfrm>
          <a:prstGeom prst="roundRect">
            <a:avLst>
              <a:gd name="adj" fmla="val 50000"/>
            </a:avLst>
          </a:prstGeom>
          <a:solidFill>
            <a:schemeClr val="bg1">
              <a:lumMod val="85000"/>
              <a:lumOff val="15000"/>
            </a:schemeClr>
          </a:solidFill>
          <a:ln w="319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078D4"/>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5546B9A4-E14E-3C19-7969-D08609BD6711}"/>
              </a:ext>
            </a:extLst>
          </p:cNvPr>
          <p:cNvSpPr/>
          <p:nvPr userDrawn="1"/>
        </p:nvSpPr>
        <p:spPr bwMode="auto">
          <a:xfrm>
            <a:off x="0" y="2404697"/>
            <a:ext cx="12192000" cy="1474038"/>
          </a:xfrm>
          <a:custGeom>
            <a:avLst/>
            <a:gdLst>
              <a:gd name="connsiteX0" fmla="*/ 0 w 12192000"/>
              <a:gd name="connsiteY0" fmla="*/ 0 h 1474038"/>
              <a:gd name="connsiteX1" fmla="*/ 1830523 w 12192000"/>
              <a:gd name="connsiteY1" fmla="*/ 0 h 1474038"/>
              <a:gd name="connsiteX2" fmla="*/ 1840510 w 12192000"/>
              <a:gd name="connsiteY2" fmla="*/ 99068 h 1474038"/>
              <a:gd name="connsiteX3" fmla="*/ 2459845 w 12192000"/>
              <a:gd name="connsiteY3" fmla="*/ 603840 h 1474038"/>
              <a:gd name="connsiteX4" fmla="*/ 3079180 w 12192000"/>
              <a:gd name="connsiteY4" fmla="*/ 99068 h 1474038"/>
              <a:gd name="connsiteX5" fmla="*/ 3089167 w 12192000"/>
              <a:gd name="connsiteY5" fmla="*/ 0 h 1474038"/>
              <a:gd name="connsiteX6" fmla="*/ 3466670 w 12192000"/>
              <a:gd name="connsiteY6" fmla="*/ 0 h 1474038"/>
              <a:gd name="connsiteX7" fmla="*/ 3476657 w 12192000"/>
              <a:gd name="connsiteY7" fmla="*/ 99068 h 1474038"/>
              <a:gd name="connsiteX8" fmla="*/ 4095992 w 12192000"/>
              <a:gd name="connsiteY8" fmla="*/ 603840 h 1474038"/>
              <a:gd name="connsiteX9" fmla="*/ 4715327 w 12192000"/>
              <a:gd name="connsiteY9" fmla="*/ 99068 h 1474038"/>
              <a:gd name="connsiteX10" fmla="*/ 4725314 w 12192000"/>
              <a:gd name="connsiteY10" fmla="*/ 0 h 1474038"/>
              <a:gd name="connsiteX11" fmla="*/ 7469733 w 12192000"/>
              <a:gd name="connsiteY11" fmla="*/ 0 h 1474038"/>
              <a:gd name="connsiteX12" fmla="*/ 7479720 w 12192000"/>
              <a:gd name="connsiteY12" fmla="*/ 99068 h 1474038"/>
              <a:gd name="connsiteX13" fmla="*/ 8099055 w 12192000"/>
              <a:gd name="connsiteY13" fmla="*/ 603840 h 1474038"/>
              <a:gd name="connsiteX14" fmla="*/ 8718390 w 12192000"/>
              <a:gd name="connsiteY14" fmla="*/ 99068 h 1474038"/>
              <a:gd name="connsiteX15" fmla="*/ 8728377 w 12192000"/>
              <a:gd name="connsiteY15" fmla="*/ 0 h 1474038"/>
              <a:gd name="connsiteX16" fmla="*/ 9105880 w 12192000"/>
              <a:gd name="connsiteY16" fmla="*/ 0 h 1474038"/>
              <a:gd name="connsiteX17" fmla="*/ 9115867 w 12192000"/>
              <a:gd name="connsiteY17" fmla="*/ 99068 h 1474038"/>
              <a:gd name="connsiteX18" fmla="*/ 9735202 w 12192000"/>
              <a:gd name="connsiteY18" fmla="*/ 603840 h 1474038"/>
              <a:gd name="connsiteX19" fmla="*/ 10354537 w 12192000"/>
              <a:gd name="connsiteY19" fmla="*/ 99068 h 1474038"/>
              <a:gd name="connsiteX20" fmla="*/ 10364524 w 12192000"/>
              <a:gd name="connsiteY20" fmla="*/ 0 h 1474038"/>
              <a:gd name="connsiteX21" fmla="*/ 12192000 w 12192000"/>
              <a:gd name="connsiteY21" fmla="*/ 0 h 1474038"/>
              <a:gd name="connsiteX22" fmla="*/ 12192000 w 12192000"/>
              <a:gd name="connsiteY22" fmla="*/ 1474038 h 1474038"/>
              <a:gd name="connsiteX23" fmla="*/ 0 w 12192000"/>
              <a:gd name="connsiteY23" fmla="*/ 1474038 h 1474038"/>
              <a:gd name="connsiteX24" fmla="*/ 0 w 12192000"/>
              <a:gd name="connsiteY24" fmla="*/ 0 h 14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1474038">
                <a:moveTo>
                  <a:pt x="0" y="0"/>
                </a:moveTo>
                <a:lnTo>
                  <a:pt x="1830523" y="0"/>
                </a:lnTo>
                <a:lnTo>
                  <a:pt x="1840510" y="99068"/>
                </a:lnTo>
                <a:cubicBezTo>
                  <a:pt x="1899458" y="387141"/>
                  <a:pt x="2154345" y="603840"/>
                  <a:pt x="2459845" y="603840"/>
                </a:cubicBezTo>
                <a:cubicBezTo>
                  <a:pt x="2765345" y="603840"/>
                  <a:pt x="3020232" y="387141"/>
                  <a:pt x="3079180" y="99068"/>
                </a:cubicBezTo>
                <a:lnTo>
                  <a:pt x="3089167" y="0"/>
                </a:lnTo>
                <a:lnTo>
                  <a:pt x="3466670" y="0"/>
                </a:lnTo>
                <a:lnTo>
                  <a:pt x="3476657" y="99068"/>
                </a:lnTo>
                <a:cubicBezTo>
                  <a:pt x="3535605" y="387141"/>
                  <a:pt x="3790492" y="603840"/>
                  <a:pt x="4095992" y="603840"/>
                </a:cubicBezTo>
                <a:cubicBezTo>
                  <a:pt x="4401492" y="603840"/>
                  <a:pt x="4656379" y="387141"/>
                  <a:pt x="4715327" y="99068"/>
                </a:cubicBezTo>
                <a:lnTo>
                  <a:pt x="4725314" y="0"/>
                </a:lnTo>
                <a:lnTo>
                  <a:pt x="7469733" y="0"/>
                </a:lnTo>
                <a:lnTo>
                  <a:pt x="7479720" y="99068"/>
                </a:lnTo>
                <a:cubicBezTo>
                  <a:pt x="7538668" y="387141"/>
                  <a:pt x="7793555" y="603840"/>
                  <a:pt x="8099055" y="603840"/>
                </a:cubicBezTo>
                <a:cubicBezTo>
                  <a:pt x="8404555" y="603840"/>
                  <a:pt x="8659442" y="387141"/>
                  <a:pt x="8718390" y="99068"/>
                </a:cubicBezTo>
                <a:lnTo>
                  <a:pt x="8728377" y="0"/>
                </a:lnTo>
                <a:lnTo>
                  <a:pt x="9105880" y="0"/>
                </a:lnTo>
                <a:lnTo>
                  <a:pt x="9115867" y="99068"/>
                </a:lnTo>
                <a:cubicBezTo>
                  <a:pt x="9174815" y="387141"/>
                  <a:pt x="9429702" y="603840"/>
                  <a:pt x="9735202" y="603840"/>
                </a:cubicBezTo>
                <a:cubicBezTo>
                  <a:pt x="10040702" y="603840"/>
                  <a:pt x="10295589" y="387141"/>
                  <a:pt x="10354537" y="99068"/>
                </a:cubicBezTo>
                <a:lnTo>
                  <a:pt x="10364524" y="0"/>
                </a:lnTo>
                <a:lnTo>
                  <a:pt x="12192000" y="0"/>
                </a:lnTo>
                <a:lnTo>
                  <a:pt x="12192000" y="1474038"/>
                </a:lnTo>
                <a:lnTo>
                  <a:pt x="0" y="1474038"/>
                </a:lnTo>
                <a:lnTo>
                  <a:pt x="0" y="0"/>
                </a:ln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cxnSp>
        <p:nvCxnSpPr>
          <p:cNvPr id="8" name="Straight Connector 7">
            <a:extLst>
              <a:ext uri="{FF2B5EF4-FFF2-40B4-BE49-F238E27FC236}">
                <a16:creationId xmlns:a16="http://schemas.microsoft.com/office/drawing/2014/main" id="{756EBE4A-5BB3-2FD0-69EF-4FF477FE1005}"/>
              </a:ext>
            </a:extLst>
          </p:cNvPr>
          <p:cNvCxnSpPr>
            <a:cxnSpLocks/>
          </p:cNvCxnSpPr>
          <p:nvPr userDrawn="1"/>
        </p:nvCxnSpPr>
        <p:spPr>
          <a:xfrm>
            <a:off x="6096000" y="2407189"/>
            <a:ext cx="0" cy="1469486"/>
          </a:xfrm>
          <a:prstGeom prst="line">
            <a:avLst/>
          </a:prstGeom>
          <a:noFill/>
          <a:ln w="41275">
            <a:solidFill>
              <a:schemeClr val="bg1">
                <a:lumMod val="50000"/>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Text Placeholder 5">
            <a:extLst>
              <a:ext uri="{FF2B5EF4-FFF2-40B4-BE49-F238E27FC236}">
                <a16:creationId xmlns:a16="http://schemas.microsoft.com/office/drawing/2014/main" id="{5732FCFE-342B-9C3B-A31B-2817FA19B3D5}"/>
              </a:ext>
            </a:extLst>
          </p:cNvPr>
          <p:cNvSpPr>
            <a:spLocks noGrp="1"/>
          </p:cNvSpPr>
          <p:nvPr>
            <p:ph type="body" sz="quarter" idx="37"/>
          </p:nvPr>
        </p:nvSpPr>
        <p:spPr>
          <a:xfrm>
            <a:off x="839882" y="4047328"/>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0" name="Text Placeholder 5">
            <a:extLst>
              <a:ext uri="{FF2B5EF4-FFF2-40B4-BE49-F238E27FC236}">
                <a16:creationId xmlns:a16="http://schemas.microsoft.com/office/drawing/2014/main" id="{463711C3-3568-880F-3196-274FFA62ACB5}"/>
              </a:ext>
            </a:extLst>
          </p:cNvPr>
          <p:cNvSpPr>
            <a:spLocks noGrp="1"/>
          </p:cNvSpPr>
          <p:nvPr>
            <p:ph type="body" sz="quarter" idx="38"/>
          </p:nvPr>
        </p:nvSpPr>
        <p:spPr>
          <a:xfrm>
            <a:off x="839882" y="4556359"/>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1" name="Text Placeholder 5">
            <a:extLst>
              <a:ext uri="{FF2B5EF4-FFF2-40B4-BE49-F238E27FC236}">
                <a16:creationId xmlns:a16="http://schemas.microsoft.com/office/drawing/2014/main" id="{9007BC4F-9D6F-A5FB-E4CF-AC60A335343B}"/>
              </a:ext>
            </a:extLst>
          </p:cNvPr>
          <p:cNvSpPr>
            <a:spLocks noGrp="1"/>
          </p:cNvSpPr>
          <p:nvPr>
            <p:ph type="body" sz="quarter" idx="39"/>
          </p:nvPr>
        </p:nvSpPr>
        <p:spPr>
          <a:xfrm>
            <a:off x="839882" y="5065390"/>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3" name="Text Placeholder 5">
            <a:extLst>
              <a:ext uri="{FF2B5EF4-FFF2-40B4-BE49-F238E27FC236}">
                <a16:creationId xmlns:a16="http://schemas.microsoft.com/office/drawing/2014/main" id="{263D0B5F-3C76-A3FA-BCF6-78BBC6E0D4D7}"/>
              </a:ext>
            </a:extLst>
          </p:cNvPr>
          <p:cNvSpPr>
            <a:spLocks noGrp="1"/>
          </p:cNvSpPr>
          <p:nvPr>
            <p:ph type="body" sz="quarter" idx="40"/>
          </p:nvPr>
        </p:nvSpPr>
        <p:spPr>
          <a:xfrm>
            <a:off x="6876934" y="4047328"/>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4" name="Text Placeholder 5">
            <a:extLst>
              <a:ext uri="{FF2B5EF4-FFF2-40B4-BE49-F238E27FC236}">
                <a16:creationId xmlns:a16="http://schemas.microsoft.com/office/drawing/2014/main" id="{F6775768-E42D-3B8F-BD1D-CBAB6A3A0C5D}"/>
              </a:ext>
            </a:extLst>
          </p:cNvPr>
          <p:cNvSpPr>
            <a:spLocks noGrp="1"/>
          </p:cNvSpPr>
          <p:nvPr>
            <p:ph type="body" sz="quarter" idx="41"/>
          </p:nvPr>
        </p:nvSpPr>
        <p:spPr>
          <a:xfrm>
            <a:off x="6876934" y="4556359"/>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6" name="Text Placeholder 5">
            <a:extLst>
              <a:ext uri="{FF2B5EF4-FFF2-40B4-BE49-F238E27FC236}">
                <a16:creationId xmlns:a16="http://schemas.microsoft.com/office/drawing/2014/main" id="{996EA175-5FD0-F5F3-0F5C-06C9016ADDBD}"/>
              </a:ext>
            </a:extLst>
          </p:cNvPr>
          <p:cNvSpPr>
            <a:spLocks noGrp="1"/>
          </p:cNvSpPr>
          <p:nvPr>
            <p:ph type="body" sz="quarter" idx="42"/>
          </p:nvPr>
        </p:nvSpPr>
        <p:spPr>
          <a:xfrm>
            <a:off x="6876934" y="5065390"/>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29" name="Oval 28">
            <a:extLst>
              <a:ext uri="{FF2B5EF4-FFF2-40B4-BE49-F238E27FC236}">
                <a16:creationId xmlns:a16="http://schemas.microsoft.com/office/drawing/2014/main" id="{D44B4E05-E712-140E-5788-25EE31D38E8B}"/>
              </a:ext>
            </a:extLst>
          </p:cNvPr>
          <p:cNvSpPr/>
          <p:nvPr userDrawn="1"/>
        </p:nvSpPr>
        <p:spPr bwMode="auto">
          <a:xfrm>
            <a:off x="1943090"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E719424D-27D2-02C9-2A38-096673958F52}"/>
              </a:ext>
            </a:extLst>
          </p:cNvPr>
          <p:cNvSpPr/>
          <p:nvPr userDrawn="1"/>
        </p:nvSpPr>
        <p:spPr bwMode="auto">
          <a:xfrm>
            <a:off x="2044559"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1" name="Oval 30">
            <a:extLst>
              <a:ext uri="{FF2B5EF4-FFF2-40B4-BE49-F238E27FC236}">
                <a16:creationId xmlns:a16="http://schemas.microsoft.com/office/drawing/2014/main" id="{5E49F84F-C3CD-E3C3-A68B-70950D9B171C}"/>
              </a:ext>
            </a:extLst>
          </p:cNvPr>
          <p:cNvSpPr/>
          <p:nvPr userDrawn="1"/>
        </p:nvSpPr>
        <p:spPr bwMode="auto">
          <a:xfrm>
            <a:off x="3579237"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FBC744-6C82-5EDB-1037-AC2EC8A3EBB1}"/>
              </a:ext>
            </a:extLst>
          </p:cNvPr>
          <p:cNvSpPr/>
          <p:nvPr userDrawn="1"/>
        </p:nvSpPr>
        <p:spPr bwMode="auto">
          <a:xfrm>
            <a:off x="3680706"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3" name="Oval 32">
            <a:extLst>
              <a:ext uri="{FF2B5EF4-FFF2-40B4-BE49-F238E27FC236}">
                <a16:creationId xmlns:a16="http://schemas.microsoft.com/office/drawing/2014/main" id="{B4E1814C-074F-4DDF-D938-535F760BB478}"/>
              </a:ext>
            </a:extLst>
          </p:cNvPr>
          <p:cNvSpPr/>
          <p:nvPr userDrawn="1"/>
        </p:nvSpPr>
        <p:spPr bwMode="auto">
          <a:xfrm>
            <a:off x="7582300"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7A675EF0-E474-CB29-E0CD-CC1890C072E3}"/>
              </a:ext>
            </a:extLst>
          </p:cNvPr>
          <p:cNvSpPr/>
          <p:nvPr userDrawn="1"/>
        </p:nvSpPr>
        <p:spPr bwMode="auto">
          <a:xfrm>
            <a:off x="7683003" y="1960307"/>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5" name="Oval 34">
            <a:extLst>
              <a:ext uri="{FF2B5EF4-FFF2-40B4-BE49-F238E27FC236}">
                <a16:creationId xmlns:a16="http://schemas.microsoft.com/office/drawing/2014/main" id="{0F840BC2-266A-1C82-92C2-7B6D9A105E14}"/>
              </a:ext>
            </a:extLst>
          </p:cNvPr>
          <p:cNvSpPr/>
          <p:nvPr userDrawn="1"/>
        </p:nvSpPr>
        <p:spPr bwMode="auto">
          <a:xfrm>
            <a:off x="9218447"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73518D7-84FF-F739-1441-D82A99AA334F}"/>
              </a:ext>
            </a:extLst>
          </p:cNvPr>
          <p:cNvSpPr/>
          <p:nvPr userDrawn="1"/>
        </p:nvSpPr>
        <p:spPr bwMode="auto">
          <a:xfrm>
            <a:off x="9319916"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54" name="Straight Connector 53">
            <a:extLst>
              <a:ext uri="{FF2B5EF4-FFF2-40B4-BE49-F238E27FC236}">
                <a16:creationId xmlns:a16="http://schemas.microsoft.com/office/drawing/2014/main" id="{2D16AF58-6722-39A6-1AD9-DC16456436E1}"/>
              </a:ext>
            </a:extLst>
          </p:cNvPr>
          <p:cNvCxnSpPr>
            <a:cxnSpLocks/>
          </p:cNvCxnSpPr>
          <p:nvPr userDrawn="1"/>
        </p:nvCxnSpPr>
        <p:spPr>
          <a:xfrm>
            <a:off x="6096000" y="3873832"/>
            <a:ext cx="0" cy="1755443"/>
          </a:xfrm>
          <a:prstGeom prst="line">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08987300-6899-8524-267A-9FC03D13CB5B}"/>
              </a:ext>
            </a:extLst>
          </p:cNvPr>
          <p:cNvCxnSpPr>
            <a:cxnSpLocks/>
          </p:cNvCxnSpPr>
          <p:nvPr userDrawn="1"/>
        </p:nvCxnSpPr>
        <p:spPr>
          <a:xfrm flipH="1">
            <a:off x="0" y="5629275"/>
            <a:ext cx="12192000" cy="0"/>
          </a:xfrm>
          <a:prstGeom prst="line">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0" name="Title 59">
            <a:extLst>
              <a:ext uri="{FF2B5EF4-FFF2-40B4-BE49-F238E27FC236}">
                <a16:creationId xmlns:a16="http://schemas.microsoft.com/office/drawing/2014/main" id="{59641B11-4B97-D963-19A2-D81441F13E5E}"/>
              </a:ext>
            </a:extLst>
          </p:cNvPr>
          <p:cNvSpPr>
            <a:spLocks noGrp="1"/>
          </p:cNvSpPr>
          <p:nvPr userDrawn="1">
            <p:ph type="title"/>
          </p:nvPr>
        </p:nvSpPr>
        <p:spPr/>
        <p:txBody>
          <a:bodyPr/>
          <a:lstStyle/>
          <a:p>
            <a:r>
              <a:rPr lang="en-US"/>
              <a:t>Click to edit Master title style</a:t>
            </a:r>
            <a:endParaRPr lang="en-IN"/>
          </a:p>
        </p:txBody>
      </p:sp>
      <p:sp>
        <p:nvSpPr>
          <p:cNvPr id="63" name="Text Placeholder 61">
            <a:extLst>
              <a:ext uri="{FF2B5EF4-FFF2-40B4-BE49-F238E27FC236}">
                <a16:creationId xmlns:a16="http://schemas.microsoft.com/office/drawing/2014/main" id="{FF90FD4A-AC33-5A2C-D076-3AC56D69CAF9}"/>
              </a:ext>
            </a:extLst>
          </p:cNvPr>
          <p:cNvSpPr>
            <a:spLocks noGrp="1"/>
          </p:cNvSpPr>
          <p:nvPr userDrawn="1">
            <p:ph type="body" sz="quarter" idx="13"/>
          </p:nvPr>
        </p:nvSpPr>
        <p:spPr>
          <a:xfrm>
            <a:off x="1645445" y="408702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67" name="Text Placeholder 66">
            <a:extLst>
              <a:ext uri="{FF2B5EF4-FFF2-40B4-BE49-F238E27FC236}">
                <a16:creationId xmlns:a16="http://schemas.microsoft.com/office/drawing/2014/main" id="{C3521EEC-9F97-A391-667C-D5B871F81D31}"/>
              </a:ext>
            </a:extLst>
          </p:cNvPr>
          <p:cNvSpPr>
            <a:spLocks noGrp="1"/>
          </p:cNvSpPr>
          <p:nvPr userDrawn="1">
            <p:ph type="body" sz="quarter" idx="16"/>
          </p:nvPr>
        </p:nvSpPr>
        <p:spPr>
          <a:xfrm>
            <a:off x="1645445" y="459566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69" name="Text Placeholder 68">
            <a:extLst>
              <a:ext uri="{FF2B5EF4-FFF2-40B4-BE49-F238E27FC236}">
                <a16:creationId xmlns:a16="http://schemas.microsoft.com/office/drawing/2014/main" id="{BC168433-D4F9-F291-57C0-3C6A88CB58E8}"/>
              </a:ext>
            </a:extLst>
          </p:cNvPr>
          <p:cNvSpPr>
            <a:spLocks noGrp="1"/>
          </p:cNvSpPr>
          <p:nvPr userDrawn="1">
            <p:ph type="body" sz="quarter" idx="17"/>
          </p:nvPr>
        </p:nvSpPr>
        <p:spPr>
          <a:xfrm>
            <a:off x="1645445" y="5104691"/>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71" name="Text Placeholder 70">
            <a:extLst>
              <a:ext uri="{FF2B5EF4-FFF2-40B4-BE49-F238E27FC236}">
                <a16:creationId xmlns:a16="http://schemas.microsoft.com/office/drawing/2014/main" id="{CD09CA6F-BA8E-2253-92FA-BFFCCD3EB9BD}"/>
              </a:ext>
            </a:extLst>
          </p:cNvPr>
          <p:cNvSpPr>
            <a:spLocks noGrp="1"/>
          </p:cNvSpPr>
          <p:nvPr userDrawn="1">
            <p:ph type="body" sz="quarter" idx="18"/>
          </p:nvPr>
        </p:nvSpPr>
        <p:spPr>
          <a:xfrm>
            <a:off x="7682497" y="408702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75" name="Text Placeholder 74">
            <a:extLst>
              <a:ext uri="{FF2B5EF4-FFF2-40B4-BE49-F238E27FC236}">
                <a16:creationId xmlns:a16="http://schemas.microsoft.com/office/drawing/2014/main" id="{9B51A413-70FD-1137-0C33-386E47515569}"/>
              </a:ext>
            </a:extLst>
          </p:cNvPr>
          <p:cNvSpPr>
            <a:spLocks noGrp="1"/>
          </p:cNvSpPr>
          <p:nvPr userDrawn="1">
            <p:ph type="body" sz="quarter" idx="21"/>
          </p:nvPr>
        </p:nvSpPr>
        <p:spPr>
          <a:xfrm>
            <a:off x="7682497" y="4595856"/>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vl5pPr>
              <a:defRPr/>
            </a:lvl5pPr>
          </a:lstStyle>
          <a:p>
            <a:pPr lvl="0"/>
            <a:endParaRPr lang="en-IN"/>
          </a:p>
        </p:txBody>
      </p:sp>
      <p:sp>
        <p:nvSpPr>
          <p:cNvPr id="77" name="Text Placeholder 76">
            <a:extLst>
              <a:ext uri="{FF2B5EF4-FFF2-40B4-BE49-F238E27FC236}">
                <a16:creationId xmlns:a16="http://schemas.microsoft.com/office/drawing/2014/main" id="{F96B9DB7-62C0-373F-7F1D-48D6B1E9B507}"/>
              </a:ext>
            </a:extLst>
          </p:cNvPr>
          <p:cNvSpPr>
            <a:spLocks noGrp="1"/>
          </p:cNvSpPr>
          <p:nvPr userDrawn="1">
            <p:ph type="body" sz="quarter" idx="22"/>
          </p:nvPr>
        </p:nvSpPr>
        <p:spPr>
          <a:xfrm>
            <a:off x="7682497" y="5104691"/>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81" name="Text Placeholder 80">
            <a:extLst>
              <a:ext uri="{FF2B5EF4-FFF2-40B4-BE49-F238E27FC236}">
                <a16:creationId xmlns:a16="http://schemas.microsoft.com/office/drawing/2014/main" id="{F33B6023-CEBC-C704-7C3D-EDDC0476C823}"/>
              </a:ext>
            </a:extLst>
          </p:cNvPr>
          <p:cNvSpPr>
            <a:spLocks noGrp="1"/>
          </p:cNvSpPr>
          <p:nvPr userDrawn="1">
            <p:ph type="body" sz="quarter" idx="23"/>
          </p:nvPr>
        </p:nvSpPr>
        <p:spPr>
          <a:xfrm>
            <a:off x="588263" y="3187974"/>
            <a:ext cx="5379310" cy="369332"/>
          </a:xfrm>
        </p:spPr>
        <p:txBody>
          <a:bodyPr anchor="ctr"/>
          <a:lstStyle>
            <a:lvl1pPr marL="0" indent="0" algn="ctr">
              <a:buNone/>
              <a:defRPr kumimoji="0" lang="en-IN" sz="2400" b="0" i="0" u="none" strike="noStrike" kern="1200" cap="none" spc="0" normalizeH="0" baseline="0" dirty="0">
                <a:ln>
                  <a:noFill/>
                </a:ln>
                <a:solidFill>
                  <a:schemeClr val="bg2"/>
                </a:solidFill>
                <a:effectLst/>
                <a:uLnTx/>
                <a:uFillTx/>
                <a:latin typeface="+mj-lt"/>
                <a:ea typeface="Segoe UI" pitchFamily="34" charset="0"/>
                <a:cs typeface="+mn-cs"/>
              </a:defRPr>
            </a:lvl1pPr>
          </a:lstStyle>
          <a:p>
            <a:pPr marL="228600" marR="0" lvl="0" indent="-228600" algn="ctr" defTabSz="932472" rtl="0" eaLnBrk="1" fontAlgn="base" latinLnBrk="0" hangingPunct="1">
              <a:lnSpc>
                <a:spcPct val="100000"/>
              </a:lnSpc>
              <a:spcBef>
                <a:spcPct val="0"/>
              </a:spcBef>
              <a:spcAft>
                <a:spcPct val="0"/>
              </a:spcAft>
              <a:buClrTx/>
              <a:buSzTx/>
              <a:buFont typeface="Wingdings" panose="05000000000000000000" pitchFamily="2" charset="2"/>
              <a:buNone/>
              <a:tabLst/>
            </a:pPr>
            <a:endParaRPr lang="en-IN"/>
          </a:p>
        </p:txBody>
      </p:sp>
      <p:sp>
        <p:nvSpPr>
          <p:cNvPr id="83" name="Text Placeholder 82">
            <a:extLst>
              <a:ext uri="{FF2B5EF4-FFF2-40B4-BE49-F238E27FC236}">
                <a16:creationId xmlns:a16="http://schemas.microsoft.com/office/drawing/2014/main" id="{1EFD3972-BA87-4488-CEB6-D722C88EE31E}"/>
              </a:ext>
            </a:extLst>
          </p:cNvPr>
          <p:cNvSpPr>
            <a:spLocks noGrp="1"/>
          </p:cNvSpPr>
          <p:nvPr userDrawn="1">
            <p:ph type="body" sz="quarter" idx="24"/>
          </p:nvPr>
        </p:nvSpPr>
        <p:spPr>
          <a:xfrm>
            <a:off x="6227473" y="3187974"/>
            <a:ext cx="5379310" cy="369332"/>
          </a:xfrm>
        </p:spPr>
        <p:txBody>
          <a:bodyPr anchor="ctr"/>
          <a:lstStyle>
            <a:lvl1pPr marL="0" indent="0" algn="ctr">
              <a:buNone/>
              <a:defRPr kumimoji="0" lang="en-IN" sz="2400" b="0" i="0" u="none" strike="noStrike" kern="1200" cap="none" spc="0" normalizeH="0" baseline="0" dirty="0">
                <a:ln>
                  <a:noFill/>
                </a:ln>
                <a:solidFill>
                  <a:schemeClr val="bg2"/>
                </a:solidFill>
                <a:effectLst/>
                <a:uLnTx/>
                <a:uFillTx/>
                <a:latin typeface="+mj-lt"/>
                <a:ea typeface="Segoe UI" pitchFamily="34" charset="0"/>
                <a:cs typeface="+mn-cs"/>
              </a:defRPr>
            </a:lvl1pPr>
          </a:lstStyle>
          <a:p>
            <a:pPr lvl="0"/>
            <a:endParaRPr lang="en-IN"/>
          </a:p>
        </p:txBody>
      </p:sp>
      <p:sp>
        <p:nvSpPr>
          <p:cNvPr id="85" name="Picture Placeholder 84">
            <a:extLst>
              <a:ext uri="{FF2B5EF4-FFF2-40B4-BE49-F238E27FC236}">
                <a16:creationId xmlns:a16="http://schemas.microsoft.com/office/drawing/2014/main" id="{0EA89367-92E2-138D-5EC7-1CD725A1D636}"/>
              </a:ext>
            </a:extLst>
          </p:cNvPr>
          <p:cNvSpPr>
            <a:spLocks noGrp="1"/>
          </p:cNvSpPr>
          <p:nvPr userDrawn="1">
            <p:ph type="pic" sz="quarter" idx="25" hasCustomPrompt="1"/>
          </p:nvPr>
        </p:nvSpPr>
        <p:spPr>
          <a:xfrm>
            <a:off x="2043792" y="1960305"/>
            <a:ext cx="832104" cy="832104"/>
          </a:xfrm>
          <a:prstGeom prst="ellipse">
            <a:avLst/>
          </a:prstGeom>
        </p:spPr>
        <p:txBody>
          <a:bodyPr anchor="ctr">
            <a:noAutofit/>
          </a:bodyPr>
          <a:lstStyle>
            <a:lvl1pPr marL="0" indent="0" algn="ctr">
              <a:buNone/>
              <a:defRPr sz="1400"/>
            </a:lvl1pPr>
          </a:lstStyle>
          <a:p>
            <a:r>
              <a:rPr lang="en-IN"/>
              <a:t>Icon</a:t>
            </a:r>
          </a:p>
        </p:txBody>
      </p:sp>
      <p:sp>
        <p:nvSpPr>
          <p:cNvPr id="87" name="Picture Placeholder 86">
            <a:extLst>
              <a:ext uri="{FF2B5EF4-FFF2-40B4-BE49-F238E27FC236}">
                <a16:creationId xmlns:a16="http://schemas.microsoft.com/office/drawing/2014/main" id="{2A01C636-0C5E-8409-5D9F-70740D57E951}"/>
              </a:ext>
            </a:extLst>
          </p:cNvPr>
          <p:cNvSpPr>
            <a:spLocks noGrp="1"/>
          </p:cNvSpPr>
          <p:nvPr userDrawn="1">
            <p:ph type="pic" sz="quarter" idx="26" hasCustomPrompt="1"/>
          </p:nvPr>
        </p:nvSpPr>
        <p:spPr>
          <a:xfrm>
            <a:off x="3679939" y="1960304"/>
            <a:ext cx="832104" cy="832104"/>
          </a:xfrm>
          <a:prstGeom prst="ellipse">
            <a:avLst/>
          </a:prstGeom>
        </p:spPr>
        <p:txBody>
          <a:bodyPr anchor="ctr">
            <a:noAutofit/>
          </a:bodyPr>
          <a:lstStyle>
            <a:lvl1pPr marL="0" indent="0" algn="ctr">
              <a:buNone/>
              <a:defRPr sz="1400"/>
            </a:lvl1pPr>
          </a:lstStyle>
          <a:p>
            <a:r>
              <a:rPr lang="en-IN"/>
              <a:t>Icon</a:t>
            </a:r>
          </a:p>
        </p:txBody>
      </p:sp>
      <p:sp>
        <p:nvSpPr>
          <p:cNvPr id="94" name="Text Placeholder 93">
            <a:extLst>
              <a:ext uri="{FF2B5EF4-FFF2-40B4-BE49-F238E27FC236}">
                <a16:creationId xmlns:a16="http://schemas.microsoft.com/office/drawing/2014/main" id="{2D84FC88-F182-D093-AE9C-AB5FEDDC61FC}"/>
              </a:ext>
            </a:extLst>
          </p:cNvPr>
          <p:cNvSpPr>
            <a:spLocks noGrp="1"/>
          </p:cNvSpPr>
          <p:nvPr userDrawn="1">
            <p:ph type="body" sz="quarter" idx="29" hasCustomPrompt="1"/>
          </p:nvPr>
        </p:nvSpPr>
        <p:spPr>
          <a:xfrm>
            <a:off x="1004539" y="4117406"/>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5" name="Text Placeholder 93">
            <a:extLst>
              <a:ext uri="{FF2B5EF4-FFF2-40B4-BE49-F238E27FC236}">
                <a16:creationId xmlns:a16="http://schemas.microsoft.com/office/drawing/2014/main" id="{9601CCE4-A762-599C-8431-6F9E2132E505}"/>
              </a:ext>
            </a:extLst>
          </p:cNvPr>
          <p:cNvSpPr>
            <a:spLocks noGrp="1"/>
          </p:cNvSpPr>
          <p:nvPr userDrawn="1">
            <p:ph type="body" sz="quarter" idx="30" hasCustomPrompt="1"/>
          </p:nvPr>
        </p:nvSpPr>
        <p:spPr>
          <a:xfrm>
            <a:off x="1004539" y="4626437"/>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6" name="Text Placeholder 93">
            <a:extLst>
              <a:ext uri="{FF2B5EF4-FFF2-40B4-BE49-F238E27FC236}">
                <a16:creationId xmlns:a16="http://schemas.microsoft.com/office/drawing/2014/main" id="{A57A6776-D180-1F93-542A-FA72D5CA9BDC}"/>
              </a:ext>
            </a:extLst>
          </p:cNvPr>
          <p:cNvSpPr>
            <a:spLocks noGrp="1"/>
          </p:cNvSpPr>
          <p:nvPr userDrawn="1">
            <p:ph type="body" sz="quarter" idx="31" hasCustomPrompt="1"/>
          </p:nvPr>
        </p:nvSpPr>
        <p:spPr>
          <a:xfrm>
            <a:off x="1004539" y="5135468"/>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7" name="Text Placeholder 93">
            <a:extLst>
              <a:ext uri="{FF2B5EF4-FFF2-40B4-BE49-F238E27FC236}">
                <a16:creationId xmlns:a16="http://schemas.microsoft.com/office/drawing/2014/main" id="{32F0C1CA-CC86-BEB6-B488-CF27701D1789}"/>
              </a:ext>
            </a:extLst>
          </p:cNvPr>
          <p:cNvSpPr>
            <a:spLocks noGrp="1"/>
          </p:cNvSpPr>
          <p:nvPr userDrawn="1">
            <p:ph type="body" sz="quarter" idx="32" hasCustomPrompt="1"/>
          </p:nvPr>
        </p:nvSpPr>
        <p:spPr>
          <a:xfrm>
            <a:off x="7041591" y="4117406"/>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8" name="Text Placeholder 93">
            <a:extLst>
              <a:ext uri="{FF2B5EF4-FFF2-40B4-BE49-F238E27FC236}">
                <a16:creationId xmlns:a16="http://schemas.microsoft.com/office/drawing/2014/main" id="{ABA48210-6C4F-A93E-B167-C621709034BB}"/>
              </a:ext>
            </a:extLst>
          </p:cNvPr>
          <p:cNvSpPr>
            <a:spLocks noGrp="1"/>
          </p:cNvSpPr>
          <p:nvPr userDrawn="1">
            <p:ph type="body" sz="quarter" idx="33" hasCustomPrompt="1"/>
          </p:nvPr>
        </p:nvSpPr>
        <p:spPr>
          <a:xfrm>
            <a:off x="7041591" y="4626437"/>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9" name="Text Placeholder 93">
            <a:extLst>
              <a:ext uri="{FF2B5EF4-FFF2-40B4-BE49-F238E27FC236}">
                <a16:creationId xmlns:a16="http://schemas.microsoft.com/office/drawing/2014/main" id="{E3B76DD4-E46C-CB73-2FBC-17DE1882B8E7}"/>
              </a:ext>
            </a:extLst>
          </p:cNvPr>
          <p:cNvSpPr>
            <a:spLocks noGrp="1"/>
          </p:cNvSpPr>
          <p:nvPr userDrawn="1">
            <p:ph type="body" sz="quarter" idx="34" hasCustomPrompt="1"/>
          </p:nvPr>
        </p:nvSpPr>
        <p:spPr>
          <a:xfrm>
            <a:off x="7041591" y="5135468"/>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7" name="Picture Placeholder 86">
            <a:extLst>
              <a:ext uri="{FF2B5EF4-FFF2-40B4-BE49-F238E27FC236}">
                <a16:creationId xmlns:a16="http://schemas.microsoft.com/office/drawing/2014/main" id="{34649A6E-FBCE-AEB7-E21F-FB48FCD75264}"/>
              </a:ext>
            </a:extLst>
          </p:cNvPr>
          <p:cNvSpPr>
            <a:spLocks noGrp="1"/>
          </p:cNvSpPr>
          <p:nvPr>
            <p:ph type="pic" sz="quarter" idx="35" hasCustomPrompt="1"/>
          </p:nvPr>
        </p:nvSpPr>
        <p:spPr>
          <a:xfrm>
            <a:off x="7681471" y="1960304"/>
            <a:ext cx="832104" cy="832104"/>
          </a:xfrm>
          <a:prstGeom prst="ellipse">
            <a:avLst/>
          </a:prstGeom>
        </p:spPr>
        <p:txBody>
          <a:bodyPr anchor="ctr">
            <a:noAutofit/>
          </a:bodyPr>
          <a:lstStyle>
            <a:lvl1pPr marL="0" indent="0" algn="ctr">
              <a:buNone/>
              <a:defRPr sz="1400"/>
            </a:lvl1pPr>
          </a:lstStyle>
          <a:p>
            <a:r>
              <a:rPr lang="en-IN"/>
              <a:t>Icon</a:t>
            </a:r>
          </a:p>
        </p:txBody>
      </p:sp>
      <p:sp>
        <p:nvSpPr>
          <p:cNvPr id="9" name="Picture Placeholder 86">
            <a:extLst>
              <a:ext uri="{FF2B5EF4-FFF2-40B4-BE49-F238E27FC236}">
                <a16:creationId xmlns:a16="http://schemas.microsoft.com/office/drawing/2014/main" id="{6B466EC3-56E8-3C5A-3FD5-0A0379353949}"/>
              </a:ext>
            </a:extLst>
          </p:cNvPr>
          <p:cNvSpPr>
            <a:spLocks noGrp="1"/>
          </p:cNvSpPr>
          <p:nvPr>
            <p:ph type="pic" sz="quarter" idx="36" hasCustomPrompt="1"/>
          </p:nvPr>
        </p:nvSpPr>
        <p:spPr>
          <a:xfrm>
            <a:off x="9318384" y="1960304"/>
            <a:ext cx="832104" cy="832104"/>
          </a:xfrm>
          <a:prstGeom prst="ellipse">
            <a:avLst/>
          </a:prstGeom>
        </p:spPr>
        <p:txBody>
          <a:bodyPr anchor="ctr">
            <a:noAutofit/>
          </a:bodyPr>
          <a:lstStyle>
            <a:lvl1pPr marL="0" indent="0" algn="ctr">
              <a:buNone/>
              <a:defRPr sz="1400"/>
            </a:lvl1pPr>
          </a:lstStyle>
          <a:p>
            <a:r>
              <a:rPr lang="en-IN"/>
              <a:t>Icon</a:t>
            </a:r>
          </a:p>
        </p:txBody>
      </p:sp>
    </p:spTree>
    <p:extLst>
      <p:ext uri="{BB962C8B-B14F-4D97-AF65-F5344CB8AC3E}">
        <p14:creationId xmlns:p14="http://schemas.microsoft.com/office/powerpoint/2010/main" val="420771316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with Two Column">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71B1F896-3BBF-7C0B-B78C-089503F93A13}"/>
              </a:ext>
            </a:extLst>
          </p:cNvPr>
          <p:cNvSpPr/>
          <p:nvPr userDrawn="1"/>
        </p:nvSpPr>
        <p:spPr bwMode="auto">
          <a:xfrm rot="5400000">
            <a:off x="-1734609" y="3323923"/>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Freeform: Shape 2">
            <a:extLst>
              <a:ext uri="{FF2B5EF4-FFF2-40B4-BE49-F238E27FC236}">
                <a16:creationId xmlns:a16="http://schemas.microsoft.com/office/drawing/2014/main" id="{CED6DE1A-02AC-9983-E2B2-368F46FDF84A}"/>
              </a:ext>
            </a:extLst>
          </p:cNvPr>
          <p:cNvSpPr/>
          <p:nvPr userDrawn="1"/>
        </p:nvSpPr>
        <p:spPr bwMode="auto">
          <a:xfrm>
            <a:off x="0" y="-1"/>
            <a:ext cx="12192000" cy="1793663"/>
          </a:xfrm>
          <a:custGeom>
            <a:avLst/>
            <a:gdLst>
              <a:gd name="connsiteX0" fmla="*/ 0 w 12192000"/>
              <a:gd name="connsiteY0" fmla="*/ 0 h 1793663"/>
              <a:gd name="connsiteX1" fmla="*/ 12192000 w 12192000"/>
              <a:gd name="connsiteY1" fmla="*/ 0 h 1793663"/>
              <a:gd name="connsiteX2" fmla="*/ 12192000 w 12192000"/>
              <a:gd name="connsiteY2" fmla="*/ 1793663 h 1793663"/>
              <a:gd name="connsiteX3" fmla="*/ 11603830 w 12192000"/>
              <a:gd name="connsiteY3" fmla="*/ 1793663 h 1793663"/>
              <a:gd name="connsiteX4" fmla="*/ 11603830 w 12192000"/>
              <a:gd name="connsiteY4" fmla="*/ 1661356 h 1793663"/>
              <a:gd name="connsiteX5" fmla="*/ 11326775 w 12192000"/>
              <a:gd name="connsiteY5" fmla="*/ 1384301 h 1793663"/>
              <a:gd name="connsiteX6" fmla="*/ 6461953 w 12192000"/>
              <a:gd name="connsiteY6" fmla="*/ 1384301 h 1793663"/>
              <a:gd name="connsiteX7" fmla="*/ 6184898 w 12192000"/>
              <a:gd name="connsiteY7" fmla="*/ 1661356 h 1793663"/>
              <a:gd name="connsiteX8" fmla="*/ 6184898 w 12192000"/>
              <a:gd name="connsiteY8" fmla="*/ 1793663 h 1793663"/>
              <a:gd name="connsiteX9" fmla="*/ 6007101 w 12192000"/>
              <a:gd name="connsiteY9" fmla="*/ 1793663 h 1793663"/>
              <a:gd name="connsiteX10" fmla="*/ 6007101 w 12192000"/>
              <a:gd name="connsiteY10" fmla="*/ 1661356 h 1793663"/>
              <a:gd name="connsiteX11" fmla="*/ 5730045 w 12192000"/>
              <a:gd name="connsiteY11" fmla="*/ 1384301 h 1793663"/>
              <a:gd name="connsiteX12" fmla="*/ 865223 w 12192000"/>
              <a:gd name="connsiteY12" fmla="*/ 1384301 h 1793663"/>
              <a:gd name="connsiteX13" fmla="*/ 588168 w 12192000"/>
              <a:gd name="connsiteY13" fmla="*/ 1661356 h 1793663"/>
              <a:gd name="connsiteX14" fmla="*/ 588168 w 12192000"/>
              <a:gd name="connsiteY14" fmla="*/ 1793663 h 1793663"/>
              <a:gd name="connsiteX15" fmla="*/ 0 w 12192000"/>
              <a:gd name="connsiteY15" fmla="*/ 1793663 h 17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1793663">
                <a:moveTo>
                  <a:pt x="0" y="0"/>
                </a:moveTo>
                <a:lnTo>
                  <a:pt x="12192000" y="0"/>
                </a:lnTo>
                <a:lnTo>
                  <a:pt x="12192000" y="1793663"/>
                </a:lnTo>
                <a:lnTo>
                  <a:pt x="11603830" y="1793663"/>
                </a:lnTo>
                <a:lnTo>
                  <a:pt x="11603830" y="1661356"/>
                </a:lnTo>
                <a:cubicBezTo>
                  <a:pt x="11603830" y="1508343"/>
                  <a:pt x="11479788" y="1384301"/>
                  <a:pt x="11326775" y="1384301"/>
                </a:cubicBezTo>
                <a:lnTo>
                  <a:pt x="6461953" y="1384301"/>
                </a:lnTo>
                <a:cubicBezTo>
                  <a:pt x="6308940" y="1384301"/>
                  <a:pt x="6184898" y="1508343"/>
                  <a:pt x="6184898" y="1661356"/>
                </a:cubicBezTo>
                <a:lnTo>
                  <a:pt x="6184898" y="1793663"/>
                </a:lnTo>
                <a:lnTo>
                  <a:pt x="6007101" y="1793663"/>
                </a:lnTo>
                <a:lnTo>
                  <a:pt x="6007101" y="1661356"/>
                </a:lnTo>
                <a:cubicBezTo>
                  <a:pt x="6007101" y="1508343"/>
                  <a:pt x="5883058" y="1384301"/>
                  <a:pt x="5730045" y="1384301"/>
                </a:cubicBezTo>
                <a:lnTo>
                  <a:pt x="865223" y="1384301"/>
                </a:lnTo>
                <a:cubicBezTo>
                  <a:pt x="712210" y="1384301"/>
                  <a:pt x="588168" y="1508343"/>
                  <a:pt x="588168" y="1661356"/>
                </a:cubicBezTo>
                <a:lnTo>
                  <a:pt x="588168" y="1793663"/>
                </a:lnTo>
                <a:lnTo>
                  <a:pt x="0" y="17936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87D2CBC8-B3E0-36F6-1896-04979256EBBB}"/>
              </a:ext>
            </a:extLst>
          </p:cNvPr>
          <p:cNvSpPr/>
          <p:nvPr userDrawn="1"/>
        </p:nvSpPr>
        <p:spPr bwMode="auto">
          <a:xfrm>
            <a:off x="757920"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AB6EA6C3-278C-85D5-EF80-7159F73D9225}"/>
              </a:ext>
            </a:extLst>
          </p:cNvPr>
          <p:cNvSpPr/>
          <p:nvPr userDrawn="1"/>
        </p:nvSpPr>
        <p:spPr bwMode="auto">
          <a:xfrm>
            <a:off x="6363272"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6" name="Rectangle: Single Corner Rounded 5">
            <a:extLst>
              <a:ext uri="{FF2B5EF4-FFF2-40B4-BE49-F238E27FC236}">
                <a16:creationId xmlns:a16="http://schemas.microsoft.com/office/drawing/2014/main" id="{E67331C0-B087-7491-2422-0B553A1D35E9}"/>
              </a:ext>
            </a:extLst>
          </p:cNvPr>
          <p:cNvSpPr/>
          <p:nvPr userDrawn="1"/>
        </p:nvSpPr>
        <p:spPr bwMode="auto">
          <a:xfrm rot="16200000" flipH="1">
            <a:off x="9869223" y="3323924"/>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Top Corners Rounded 6">
            <a:extLst>
              <a:ext uri="{FF2B5EF4-FFF2-40B4-BE49-F238E27FC236}">
                <a16:creationId xmlns:a16="http://schemas.microsoft.com/office/drawing/2014/main" id="{C9963C8D-0FD8-30F3-3F86-2D4F0558C013}"/>
              </a:ext>
            </a:extLst>
          </p:cNvPr>
          <p:cNvSpPr/>
          <p:nvPr userDrawn="1"/>
        </p:nvSpPr>
        <p:spPr bwMode="auto">
          <a:xfrm flipV="1">
            <a:off x="6007100" y="1790125"/>
            <a:ext cx="177798" cy="1540903"/>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Text Placeholder 15">
            <a:extLst>
              <a:ext uri="{FF2B5EF4-FFF2-40B4-BE49-F238E27FC236}">
                <a16:creationId xmlns:a16="http://schemas.microsoft.com/office/drawing/2014/main" id="{05FC84F8-E0F2-C97F-85C7-3850033867E0}"/>
              </a:ext>
            </a:extLst>
          </p:cNvPr>
          <p:cNvSpPr>
            <a:spLocks noGrp="1"/>
          </p:cNvSpPr>
          <p:nvPr>
            <p:ph type="body" sz="quarter" idx="10"/>
          </p:nvPr>
        </p:nvSpPr>
        <p:spPr>
          <a:xfrm>
            <a:off x="1752092"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18" name="Text Placeholder 17">
            <a:extLst>
              <a:ext uri="{FF2B5EF4-FFF2-40B4-BE49-F238E27FC236}">
                <a16:creationId xmlns:a16="http://schemas.microsoft.com/office/drawing/2014/main" id="{3F397BDF-6661-8A5C-6327-9B07BAA4A5F8}"/>
              </a:ext>
            </a:extLst>
          </p:cNvPr>
          <p:cNvSpPr>
            <a:spLocks noGrp="1"/>
          </p:cNvSpPr>
          <p:nvPr>
            <p:ph type="body" sz="quarter" idx="11"/>
          </p:nvPr>
        </p:nvSpPr>
        <p:spPr>
          <a:xfrm>
            <a:off x="7357445"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stStyle>
          <a:p>
            <a:pPr lvl="0"/>
            <a:endParaRPr lang="en-IN"/>
          </a:p>
        </p:txBody>
      </p:sp>
      <p:sp>
        <p:nvSpPr>
          <p:cNvPr id="27" name="Text Placeholder 26">
            <a:extLst>
              <a:ext uri="{FF2B5EF4-FFF2-40B4-BE49-F238E27FC236}">
                <a16:creationId xmlns:a16="http://schemas.microsoft.com/office/drawing/2014/main" id="{5E2A6A41-D69C-81DA-BD2C-C524BB399819}"/>
              </a:ext>
            </a:extLst>
          </p:cNvPr>
          <p:cNvSpPr>
            <a:spLocks noGrp="1"/>
          </p:cNvSpPr>
          <p:nvPr>
            <p:ph type="body" sz="quarter" idx="14"/>
          </p:nvPr>
        </p:nvSpPr>
        <p:spPr>
          <a:xfrm>
            <a:off x="1006267"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9" name="Text Placeholder 28">
            <a:extLst>
              <a:ext uri="{FF2B5EF4-FFF2-40B4-BE49-F238E27FC236}">
                <a16:creationId xmlns:a16="http://schemas.microsoft.com/office/drawing/2014/main" id="{A32597D8-2F22-8BFA-3C92-B1AF975CB595}"/>
              </a:ext>
            </a:extLst>
          </p:cNvPr>
          <p:cNvSpPr>
            <a:spLocks noGrp="1"/>
          </p:cNvSpPr>
          <p:nvPr>
            <p:ph type="body" sz="quarter" idx="15"/>
          </p:nvPr>
        </p:nvSpPr>
        <p:spPr>
          <a:xfrm>
            <a:off x="6611620"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5" name="Title 24">
            <a:extLst>
              <a:ext uri="{FF2B5EF4-FFF2-40B4-BE49-F238E27FC236}">
                <a16:creationId xmlns:a16="http://schemas.microsoft.com/office/drawing/2014/main" id="{5EB43C38-7734-B277-27DF-08BE495B57E9}"/>
              </a:ext>
            </a:extLst>
          </p:cNvPr>
          <p:cNvSpPr>
            <a:spLocks noGrp="1"/>
          </p:cNvSpPr>
          <p:nvPr>
            <p:ph type="title"/>
          </p:nvPr>
        </p:nvSpPr>
        <p:spPr/>
        <p:txBody>
          <a:bodyPr/>
          <a:lstStyle/>
          <a:p>
            <a:r>
              <a:rPr lang="en-US"/>
              <a:t>Click to edit Master title style</a:t>
            </a:r>
            <a:endParaRPr lang="en-IN"/>
          </a:p>
        </p:txBody>
      </p:sp>
      <p:sp>
        <p:nvSpPr>
          <p:cNvPr id="31" name="Picture Placeholder 30">
            <a:extLst>
              <a:ext uri="{FF2B5EF4-FFF2-40B4-BE49-F238E27FC236}">
                <a16:creationId xmlns:a16="http://schemas.microsoft.com/office/drawing/2014/main" id="{BC301C06-3022-C461-7ECC-928380A979BD}"/>
              </a:ext>
            </a:extLst>
          </p:cNvPr>
          <p:cNvSpPr>
            <a:spLocks noGrp="1"/>
          </p:cNvSpPr>
          <p:nvPr>
            <p:ph type="pic" sz="quarter" idx="16" hasCustomPrompt="1"/>
          </p:nvPr>
        </p:nvSpPr>
        <p:spPr>
          <a:xfrm>
            <a:off x="1007791" y="2016056"/>
            <a:ext cx="530352" cy="530352"/>
          </a:xfrm>
          <a:prstGeom prst="ellipse">
            <a:avLst/>
          </a:prstGeom>
        </p:spPr>
        <p:txBody>
          <a:bodyPr anchor="ctr">
            <a:noAutofit/>
          </a:bodyPr>
          <a:lstStyle>
            <a:lvl1pPr marL="0" indent="0" algn="ctr">
              <a:buNone/>
              <a:defRPr sz="1100"/>
            </a:lvl1pPr>
          </a:lstStyle>
          <a:p>
            <a:r>
              <a:rPr lang="en-IN"/>
              <a:t>Icon</a:t>
            </a:r>
          </a:p>
        </p:txBody>
      </p:sp>
      <p:sp>
        <p:nvSpPr>
          <p:cNvPr id="32" name="Picture Placeholder 30">
            <a:extLst>
              <a:ext uri="{FF2B5EF4-FFF2-40B4-BE49-F238E27FC236}">
                <a16:creationId xmlns:a16="http://schemas.microsoft.com/office/drawing/2014/main" id="{7664099F-EB3B-F818-FF0E-81C644180909}"/>
              </a:ext>
            </a:extLst>
          </p:cNvPr>
          <p:cNvSpPr>
            <a:spLocks noGrp="1"/>
          </p:cNvSpPr>
          <p:nvPr>
            <p:ph type="pic" sz="quarter" idx="17" hasCustomPrompt="1"/>
          </p:nvPr>
        </p:nvSpPr>
        <p:spPr>
          <a:xfrm>
            <a:off x="6613144" y="2016056"/>
            <a:ext cx="530352" cy="530352"/>
          </a:xfrm>
          <a:prstGeom prst="ellipse">
            <a:avLst/>
          </a:prstGeom>
        </p:spPr>
        <p:txBody>
          <a:bodyPr anchor="ctr">
            <a:noAutofit/>
          </a:bodyPr>
          <a:lstStyle>
            <a:lvl1pPr marL="0" indent="0" algn="ctr">
              <a:buNone/>
              <a:defRPr sz="1100"/>
            </a:lvl1pPr>
          </a:lstStyle>
          <a:p>
            <a:r>
              <a:rPr lang="en-IN"/>
              <a:t>Icon</a:t>
            </a:r>
          </a:p>
        </p:txBody>
      </p:sp>
    </p:spTree>
    <p:extLst>
      <p:ext uri="{BB962C8B-B14F-4D97-AF65-F5344CB8AC3E}">
        <p14:creationId xmlns:p14="http://schemas.microsoft.com/office/powerpoint/2010/main" val="690767336"/>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 Column with Number">
    <p:spTree>
      <p:nvGrpSpPr>
        <p:cNvPr id="1" name=""/>
        <p:cNvGrpSpPr/>
        <p:nvPr/>
      </p:nvGrpSpPr>
      <p:grpSpPr>
        <a:xfrm>
          <a:off x="0" y="0"/>
          <a:ext cx="0" cy="0"/>
          <a:chOff x="0" y="0"/>
          <a:chExt cx="0" cy="0"/>
        </a:xfrm>
      </p:grpSpPr>
      <p:sp>
        <p:nvSpPr>
          <p:cNvPr id="56" name="Text Placeholder 33">
            <a:extLst>
              <a:ext uri="{FF2B5EF4-FFF2-40B4-BE49-F238E27FC236}">
                <a16:creationId xmlns:a16="http://schemas.microsoft.com/office/drawing/2014/main" id="{88C179F9-E73E-95DF-7EA3-1878F0A07937}"/>
              </a:ext>
            </a:extLst>
          </p:cNvPr>
          <p:cNvSpPr>
            <a:spLocks noGrp="1"/>
          </p:cNvSpPr>
          <p:nvPr>
            <p:ph type="body" sz="quarter" idx="23"/>
          </p:nvPr>
        </p:nvSpPr>
        <p:spPr>
          <a:xfrm>
            <a:off x="93472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59" name="Text Placeholder 33">
            <a:extLst>
              <a:ext uri="{FF2B5EF4-FFF2-40B4-BE49-F238E27FC236}">
                <a16:creationId xmlns:a16="http://schemas.microsoft.com/office/drawing/2014/main" id="{65363787-8F35-47E6-EEFD-D0A680C64485}"/>
              </a:ext>
            </a:extLst>
          </p:cNvPr>
          <p:cNvSpPr>
            <a:spLocks noGrp="1"/>
          </p:cNvSpPr>
          <p:nvPr>
            <p:ph type="body" sz="quarter" idx="25"/>
          </p:nvPr>
        </p:nvSpPr>
        <p:spPr>
          <a:xfrm>
            <a:off x="371856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60" name="Text Placeholder 33">
            <a:extLst>
              <a:ext uri="{FF2B5EF4-FFF2-40B4-BE49-F238E27FC236}">
                <a16:creationId xmlns:a16="http://schemas.microsoft.com/office/drawing/2014/main" id="{3F62C5F8-007E-DB57-7E8D-755298D886AD}"/>
              </a:ext>
            </a:extLst>
          </p:cNvPr>
          <p:cNvSpPr>
            <a:spLocks noGrp="1"/>
          </p:cNvSpPr>
          <p:nvPr>
            <p:ph type="body" sz="quarter" idx="26"/>
          </p:nvPr>
        </p:nvSpPr>
        <p:spPr>
          <a:xfrm>
            <a:off x="650240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61" name="Text Placeholder 33">
            <a:extLst>
              <a:ext uri="{FF2B5EF4-FFF2-40B4-BE49-F238E27FC236}">
                <a16:creationId xmlns:a16="http://schemas.microsoft.com/office/drawing/2014/main" id="{3D15336C-F7AF-18CA-6D43-1ACCD249FCF5}"/>
              </a:ext>
            </a:extLst>
          </p:cNvPr>
          <p:cNvSpPr>
            <a:spLocks noGrp="1"/>
          </p:cNvSpPr>
          <p:nvPr>
            <p:ph type="body" sz="quarter" idx="27"/>
          </p:nvPr>
        </p:nvSpPr>
        <p:spPr>
          <a:xfrm>
            <a:off x="9286241"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25" name="Title 24">
            <a:extLst>
              <a:ext uri="{FF2B5EF4-FFF2-40B4-BE49-F238E27FC236}">
                <a16:creationId xmlns:a16="http://schemas.microsoft.com/office/drawing/2014/main" id="{5EB43C38-7734-B277-27DF-08BE495B57E9}"/>
              </a:ext>
            </a:extLst>
          </p:cNvPr>
          <p:cNvSpPr>
            <a:spLocks noGrp="1"/>
          </p:cNvSpPr>
          <p:nvPr>
            <p:ph type="title"/>
          </p:nvPr>
        </p:nvSpPr>
        <p:spPr/>
        <p:txBody>
          <a:bodyPr/>
          <a:lstStyle/>
          <a:p>
            <a:r>
              <a:rPr lang="en-US"/>
              <a:t>Click to edit Master title style</a:t>
            </a:r>
            <a:endParaRPr lang="en-IN"/>
          </a:p>
        </p:txBody>
      </p:sp>
      <p:sp>
        <p:nvSpPr>
          <p:cNvPr id="8" name="Rectangle 7">
            <a:extLst>
              <a:ext uri="{FF2B5EF4-FFF2-40B4-BE49-F238E27FC236}">
                <a16:creationId xmlns:a16="http://schemas.microsoft.com/office/drawing/2014/main" id="{A36D360D-1D6E-4448-824A-8DF334138444}"/>
              </a:ext>
            </a:extLst>
          </p:cNvPr>
          <p:cNvSpPr/>
          <p:nvPr userDrawn="1"/>
        </p:nvSpPr>
        <p:spPr bwMode="auto">
          <a:xfrm>
            <a:off x="0" y="5079999"/>
            <a:ext cx="12192000" cy="985838"/>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66FF"/>
              </a:solidFill>
              <a:effectLst/>
              <a:uLnTx/>
              <a:uFillTx/>
              <a:latin typeface="Segoe UI Semibold"/>
              <a:ea typeface="+mn-ea"/>
              <a:cs typeface="Segoe UI" pitchFamily="34" charset="0"/>
            </a:endParaRPr>
          </a:p>
        </p:txBody>
      </p:sp>
      <p:sp>
        <p:nvSpPr>
          <p:cNvPr id="89" name="Text Placeholder 88">
            <a:extLst>
              <a:ext uri="{FF2B5EF4-FFF2-40B4-BE49-F238E27FC236}">
                <a16:creationId xmlns:a16="http://schemas.microsoft.com/office/drawing/2014/main" id="{CB414742-DEBE-863A-87E2-635881F4D1B5}"/>
              </a:ext>
            </a:extLst>
          </p:cNvPr>
          <p:cNvSpPr>
            <a:spLocks noGrp="1"/>
          </p:cNvSpPr>
          <p:nvPr>
            <p:ph type="body" sz="quarter" idx="41"/>
          </p:nvPr>
        </p:nvSpPr>
        <p:spPr>
          <a:xfrm>
            <a:off x="58420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0" name="Text Placeholder 88">
            <a:extLst>
              <a:ext uri="{FF2B5EF4-FFF2-40B4-BE49-F238E27FC236}">
                <a16:creationId xmlns:a16="http://schemas.microsoft.com/office/drawing/2014/main" id="{9C0B6495-7F86-9712-E11A-4BFAEC5CCBA1}"/>
              </a:ext>
            </a:extLst>
          </p:cNvPr>
          <p:cNvSpPr>
            <a:spLocks noGrp="1"/>
          </p:cNvSpPr>
          <p:nvPr>
            <p:ph type="body" sz="quarter" idx="42"/>
          </p:nvPr>
        </p:nvSpPr>
        <p:spPr>
          <a:xfrm>
            <a:off x="336804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1" name="Text Placeholder 88">
            <a:extLst>
              <a:ext uri="{FF2B5EF4-FFF2-40B4-BE49-F238E27FC236}">
                <a16:creationId xmlns:a16="http://schemas.microsoft.com/office/drawing/2014/main" id="{E2CD792B-9536-D820-E3A1-777D86E2ED71}"/>
              </a:ext>
            </a:extLst>
          </p:cNvPr>
          <p:cNvSpPr>
            <a:spLocks noGrp="1"/>
          </p:cNvSpPr>
          <p:nvPr>
            <p:ph type="body" sz="quarter" idx="43"/>
          </p:nvPr>
        </p:nvSpPr>
        <p:spPr>
          <a:xfrm>
            <a:off x="615188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2" name="Text Placeholder 88">
            <a:extLst>
              <a:ext uri="{FF2B5EF4-FFF2-40B4-BE49-F238E27FC236}">
                <a16:creationId xmlns:a16="http://schemas.microsoft.com/office/drawing/2014/main" id="{F0211C02-3F8C-5350-38FC-705D0E39CB92}"/>
              </a:ext>
            </a:extLst>
          </p:cNvPr>
          <p:cNvSpPr>
            <a:spLocks noGrp="1"/>
          </p:cNvSpPr>
          <p:nvPr>
            <p:ph type="body" sz="quarter" idx="44"/>
          </p:nvPr>
        </p:nvSpPr>
        <p:spPr>
          <a:xfrm>
            <a:off x="8935721"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4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30" name="Text Placeholder 29">
            <a:extLst>
              <a:ext uri="{FF2B5EF4-FFF2-40B4-BE49-F238E27FC236}">
                <a16:creationId xmlns:a16="http://schemas.microsoft.com/office/drawing/2014/main" id="{6B61CDCE-FB12-EEE4-66A6-E77EB88C6366}"/>
              </a:ext>
            </a:extLst>
          </p:cNvPr>
          <p:cNvSpPr>
            <a:spLocks noGrp="1"/>
          </p:cNvSpPr>
          <p:nvPr>
            <p:ph type="body" sz="quarter" idx="10"/>
          </p:nvPr>
        </p:nvSpPr>
        <p:spPr>
          <a:xfrm>
            <a:off x="588262" y="1144826"/>
            <a:ext cx="11018268" cy="615553"/>
          </a:xfrm>
        </p:spPr>
        <p:txBody>
          <a:bodyPr/>
          <a:lstStyle>
            <a:lvl1pPr marL="0" indent="0">
              <a:buNone/>
              <a:defRPr kumimoji="0" lang="en-IN" sz="2000" b="0" i="0" u="none" strike="noStrike" kern="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lvl="0"/>
            <a:endParaRPr lang="en-IN"/>
          </a:p>
        </p:txBody>
      </p:sp>
      <p:sp>
        <p:nvSpPr>
          <p:cNvPr id="45" name="Text Placeholder 44">
            <a:extLst>
              <a:ext uri="{FF2B5EF4-FFF2-40B4-BE49-F238E27FC236}">
                <a16:creationId xmlns:a16="http://schemas.microsoft.com/office/drawing/2014/main" id="{0CCFD869-8E3B-4CF2-68E2-4431E58D5B03}"/>
              </a:ext>
            </a:extLst>
          </p:cNvPr>
          <p:cNvSpPr>
            <a:spLocks noGrp="1"/>
          </p:cNvSpPr>
          <p:nvPr>
            <p:ph type="body" sz="quarter" idx="17"/>
          </p:nvPr>
        </p:nvSpPr>
        <p:spPr>
          <a:xfrm>
            <a:off x="664209"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47" name="Text Placeholder 46">
            <a:extLst>
              <a:ext uri="{FF2B5EF4-FFF2-40B4-BE49-F238E27FC236}">
                <a16:creationId xmlns:a16="http://schemas.microsoft.com/office/drawing/2014/main" id="{FBBA81A1-BAA3-EA5B-AD96-1A0BA33D46EB}"/>
              </a:ext>
            </a:extLst>
          </p:cNvPr>
          <p:cNvSpPr>
            <a:spLocks noGrp="1"/>
          </p:cNvSpPr>
          <p:nvPr>
            <p:ph type="body" sz="quarter" idx="18"/>
          </p:nvPr>
        </p:nvSpPr>
        <p:spPr>
          <a:xfrm>
            <a:off x="3448048"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49" name="Text Placeholder 48">
            <a:extLst>
              <a:ext uri="{FF2B5EF4-FFF2-40B4-BE49-F238E27FC236}">
                <a16:creationId xmlns:a16="http://schemas.microsoft.com/office/drawing/2014/main" id="{49639813-7613-1FF5-C008-109C8E28AC00}"/>
              </a:ext>
            </a:extLst>
          </p:cNvPr>
          <p:cNvSpPr>
            <a:spLocks noGrp="1"/>
          </p:cNvSpPr>
          <p:nvPr>
            <p:ph type="body" sz="quarter" idx="19"/>
          </p:nvPr>
        </p:nvSpPr>
        <p:spPr>
          <a:xfrm>
            <a:off x="6231888"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51" name="Text Placeholder 50">
            <a:extLst>
              <a:ext uri="{FF2B5EF4-FFF2-40B4-BE49-F238E27FC236}">
                <a16:creationId xmlns:a16="http://schemas.microsoft.com/office/drawing/2014/main" id="{07D1BB2B-6B1F-0FB2-EC46-8958C3AA6D92}"/>
              </a:ext>
            </a:extLst>
          </p:cNvPr>
          <p:cNvSpPr>
            <a:spLocks noGrp="1"/>
          </p:cNvSpPr>
          <p:nvPr>
            <p:ph type="body" sz="quarter" idx="20"/>
          </p:nvPr>
        </p:nvSpPr>
        <p:spPr>
          <a:xfrm>
            <a:off x="9015729"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55" name="Text Placeholder 54">
            <a:extLst>
              <a:ext uri="{FF2B5EF4-FFF2-40B4-BE49-F238E27FC236}">
                <a16:creationId xmlns:a16="http://schemas.microsoft.com/office/drawing/2014/main" id="{ECC2AC61-F41B-7C1A-88FD-99A071276943}"/>
              </a:ext>
            </a:extLst>
          </p:cNvPr>
          <p:cNvSpPr>
            <a:spLocks noGrp="1"/>
          </p:cNvSpPr>
          <p:nvPr>
            <p:ph type="body" sz="quarter" idx="22"/>
          </p:nvPr>
        </p:nvSpPr>
        <p:spPr>
          <a:xfrm>
            <a:off x="584200" y="5530600"/>
            <a:ext cx="11023600" cy="369332"/>
          </a:xfrm>
        </p:spPr>
        <p:txBody>
          <a:bodyPr/>
          <a:lstStyle>
            <a:lvl1pPr marL="0" indent="0" algn="ctr">
              <a:buNone/>
              <a:defRPr kumimoji="0" lang="en-IN" sz="2400" b="0" i="0" u="none" strike="noStrike" kern="1200" cap="none" spc="0" normalizeH="0" baseline="0" dirty="0">
                <a:ln>
                  <a:noFill/>
                </a:ln>
                <a:solidFill>
                  <a:schemeClr val="bg2"/>
                </a:solidFill>
                <a:effectLst/>
                <a:uLnTx/>
                <a:uFillTx/>
                <a:latin typeface="+mj-lt"/>
                <a:ea typeface="+mn-ea"/>
                <a:cs typeface="Segoe UI" pitchFamily="34" charset="0"/>
              </a:defRPr>
            </a:lvl1pPr>
          </a:lstStyle>
          <a:p>
            <a:pPr lvl="0"/>
            <a:endParaRPr lang="en-IN"/>
          </a:p>
        </p:txBody>
      </p:sp>
      <p:sp>
        <p:nvSpPr>
          <p:cNvPr id="58" name="Text Placeholder 57">
            <a:extLst>
              <a:ext uri="{FF2B5EF4-FFF2-40B4-BE49-F238E27FC236}">
                <a16:creationId xmlns:a16="http://schemas.microsoft.com/office/drawing/2014/main" id="{EEC8EF74-43BC-B549-D940-1CF55E69109B}"/>
              </a:ext>
            </a:extLst>
          </p:cNvPr>
          <p:cNvSpPr>
            <a:spLocks noGrp="1"/>
          </p:cNvSpPr>
          <p:nvPr>
            <p:ph type="body" sz="quarter" idx="24" hasCustomPrompt="1"/>
          </p:nvPr>
        </p:nvSpPr>
        <p:spPr>
          <a:xfrm>
            <a:off x="139437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2" name="Text Placeholder 57">
            <a:extLst>
              <a:ext uri="{FF2B5EF4-FFF2-40B4-BE49-F238E27FC236}">
                <a16:creationId xmlns:a16="http://schemas.microsoft.com/office/drawing/2014/main" id="{B21D5880-7A0D-CF88-CD72-E6E4B18C21E8}"/>
              </a:ext>
            </a:extLst>
          </p:cNvPr>
          <p:cNvSpPr>
            <a:spLocks noGrp="1"/>
          </p:cNvSpPr>
          <p:nvPr>
            <p:ph type="body" sz="quarter" idx="28" hasCustomPrompt="1"/>
          </p:nvPr>
        </p:nvSpPr>
        <p:spPr>
          <a:xfrm>
            <a:off x="417821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4" name="Text Placeholder 57">
            <a:extLst>
              <a:ext uri="{FF2B5EF4-FFF2-40B4-BE49-F238E27FC236}">
                <a16:creationId xmlns:a16="http://schemas.microsoft.com/office/drawing/2014/main" id="{440F6FDA-5D6C-CCD4-1CC3-160EB10018F1}"/>
              </a:ext>
            </a:extLst>
          </p:cNvPr>
          <p:cNvSpPr>
            <a:spLocks noGrp="1"/>
          </p:cNvSpPr>
          <p:nvPr>
            <p:ph type="body" sz="quarter" idx="29" hasCustomPrompt="1"/>
          </p:nvPr>
        </p:nvSpPr>
        <p:spPr>
          <a:xfrm>
            <a:off x="696205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5" name="Text Placeholder 57">
            <a:extLst>
              <a:ext uri="{FF2B5EF4-FFF2-40B4-BE49-F238E27FC236}">
                <a16:creationId xmlns:a16="http://schemas.microsoft.com/office/drawing/2014/main" id="{E9154C4D-EDBB-9D16-24D4-CC3375CB48A5}"/>
              </a:ext>
            </a:extLst>
          </p:cNvPr>
          <p:cNvSpPr>
            <a:spLocks noGrp="1"/>
          </p:cNvSpPr>
          <p:nvPr>
            <p:ph type="body" sz="quarter" idx="30" hasCustomPrompt="1"/>
          </p:nvPr>
        </p:nvSpPr>
        <p:spPr>
          <a:xfrm>
            <a:off x="9745899"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7" name="Text Placeholder 66">
            <a:extLst>
              <a:ext uri="{FF2B5EF4-FFF2-40B4-BE49-F238E27FC236}">
                <a16:creationId xmlns:a16="http://schemas.microsoft.com/office/drawing/2014/main" id="{4BF7CCD8-A92B-33A8-BD3F-515D5A15E804}"/>
              </a:ext>
            </a:extLst>
          </p:cNvPr>
          <p:cNvSpPr>
            <a:spLocks noGrp="1"/>
          </p:cNvSpPr>
          <p:nvPr>
            <p:ph type="body" sz="quarter" idx="31" hasCustomPrompt="1"/>
          </p:nvPr>
        </p:nvSpPr>
        <p:spPr>
          <a:xfrm>
            <a:off x="585216"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71" name="Text Placeholder 70">
            <a:extLst>
              <a:ext uri="{FF2B5EF4-FFF2-40B4-BE49-F238E27FC236}">
                <a16:creationId xmlns:a16="http://schemas.microsoft.com/office/drawing/2014/main" id="{368CC796-F9AE-CEA3-BF85-3C3884FC27A3}"/>
              </a:ext>
            </a:extLst>
          </p:cNvPr>
          <p:cNvSpPr>
            <a:spLocks noGrp="1"/>
          </p:cNvSpPr>
          <p:nvPr>
            <p:ph type="body" sz="quarter" idx="33" hasCustomPrompt="1"/>
          </p:nvPr>
        </p:nvSpPr>
        <p:spPr>
          <a:xfrm>
            <a:off x="610705" y="2345140"/>
            <a:ext cx="649134" cy="430887"/>
          </a:xfrm>
        </p:spPr>
        <p:txBody>
          <a:bodyPr/>
          <a:lstStyle>
            <a:lvl1pPr marL="0" indent="0" algn="ctr">
              <a:buNone/>
              <a:defRPr>
                <a:solidFill>
                  <a:schemeClr val="bg2"/>
                </a:solidFill>
                <a:latin typeface="+mj-lt"/>
              </a:defRPr>
            </a:lvl1pPr>
          </a:lstStyle>
          <a:p>
            <a:pPr lvl="0"/>
            <a:r>
              <a:rPr lang="en-IN"/>
              <a:t>#</a:t>
            </a:r>
          </a:p>
        </p:txBody>
      </p:sp>
      <p:sp>
        <p:nvSpPr>
          <p:cNvPr id="78" name="Text Placeholder 66">
            <a:extLst>
              <a:ext uri="{FF2B5EF4-FFF2-40B4-BE49-F238E27FC236}">
                <a16:creationId xmlns:a16="http://schemas.microsoft.com/office/drawing/2014/main" id="{BFE6B3B7-330E-A776-2528-9B04F1795881}"/>
              </a:ext>
            </a:extLst>
          </p:cNvPr>
          <p:cNvSpPr>
            <a:spLocks noGrp="1"/>
          </p:cNvSpPr>
          <p:nvPr>
            <p:ph type="body" sz="quarter" idx="34" hasCustomPrompt="1"/>
          </p:nvPr>
        </p:nvSpPr>
        <p:spPr>
          <a:xfrm>
            <a:off x="3370009"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79" name="Text Placeholder 70">
            <a:extLst>
              <a:ext uri="{FF2B5EF4-FFF2-40B4-BE49-F238E27FC236}">
                <a16:creationId xmlns:a16="http://schemas.microsoft.com/office/drawing/2014/main" id="{3A721328-720A-6FD8-158C-CFBEEF462EB6}"/>
              </a:ext>
            </a:extLst>
          </p:cNvPr>
          <p:cNvSpPr>
            <a:spLocks noGrp="1"/>
          </p:cNvSpPr>
          <p:nvPr>
            <p:ph type="body" sz="quarter" idx="35" hasCustomPrompt="1"/>
          </p:nvPr>
        </p:nvSpPr>
        <p:spPr>
          <a:xfrm>
            <a:off x="3395498" y="2345140"/>
            <a:ext cx="649134" cy="430887"/>
          </a:xfrm>
        </p:spPr>
        <p:txBody>
          <a:bodyPr/>
          <a:lstStyle>
            <a:lvl1pPr marL="0" indent="0" algn="ctr">
              <a:buNone/>
              <a:defRPr>
                <a:solidFill>
                  <a:schemeClr val="bg2"/>
                </a:solidFill>
                <a:latin typeface="+mj-lt"/>
              </a:defRPr>
            </a:lvl1pPr>
          </a:lstStyle>
          <a:p>
            <a:pPr lvl="0"/>
            <a:r>
              <a:rPr lang="en-IN"/>
              <a:t>#</a:t>
            </a:r>
          </a:p>
        </p:txBody>
      </p:sp>
      <p:sp>
        <p:nvSpPr>
          <p:cNvPr id="81" name="Text Placeholder 66">
            <a:extLst>
              <a:ext uri="{FF2B5EF4-FFF2-40B4-BE49-F238E27FC236}">
                <a16:creationId xmlns:a16="http://schemas.microsoft.com/office/drawing/2014/main" id="{C11A60CC-382F-DF86-1586-E99F2AA5F712}"/>
              </a:ext>
            </a:extLst>
          </p:cNvPr>
          <p:cNvSpPr>
            <a:spLocks noGrp="1"/>
          </p:cNvSpPr>
          <p:nvPr>
            <p:ph type="body" sz="quarter" idx="37" hasCustomPrompt="1"/>
          </p:nvPr>
        </p:nvSpPr>
        <p:spPr>
          <a:xfrm>
            <a:off x="6154802"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82" name="Text Placeholder 70">
            <a:extLst>
              <a:ext uri="{FF2B5EF4-FFF2-40B4-BE49-F238E27FC236}">
                <a16:creationId xmlns:a16="http://schemas.microsoft.com/office/drawing/2014/main" id="{9A68270F-B37B-9967-00E9-BF887DD878A2}"/>
              </a:ext>
            </a:extLst>
          </p:cNvPr>
          <p:cNvSpPr>
            <a:spLocks noGrp="1"/>
          </p:cNvSpPr>
          <p:nvPr>
            <p:ph type="body" sz="quarter" idx="38" hasCustomPrompt="1"/>
          </p:nvPr>
        </p:nvSpPr>
        <p:spPr>
          <a:xfrm>
            <a:off x="6180291" y="2345140"/>
            <a:ext cx="649134" cy="430887"/>
          </a:xfrm>
        </p:spPr>
        <p:txBody>
          <a:bodyPr/>
          <a:lstStyle>
            <a:lvl1pPr marL="0" indent="0" algn="ctr">
              <a:buNone/>
              <a:defRPr>
                <a:solidFill>
                  <a:schemeClr val="bg2"/>
                </a:solidFill>
                <a:latin typeface="+mj-lt"/>
              </a:defRPr>
            </a:lvl1pPr>
          </a:lstStyle>
          <a:p>
            <a:pPr lvl="0"/>
            <a:r>
              <a:rPr lang="en-IN"/>
              <a:t>#</a:t>
            </a:r>
          </a:p>
        </p:txBody>
      </p:sp>
      <p:sp>
        <p:nvSpPr>
          <p:cNvPr id="85" name="Text Placeholder 66">
            <a:extLst>
              <a:ext uri="{FF2B5EF4-FFF2-40B4-BE49-F238E27FC236}">
                <a16:creationId xmlns:a16="http://schemas.microsoft.com/office/drawing/2014/main" id="{4928D8A8-8F0E-189F-A9A9-BA85675CF463}"/>
              </a:ext>
            </a:extLst>
          </p:cNvPr>
          <p:cNvSpPr>
            <a:spLocks noGrp="1"/>
          </p:cNvSpPr>
          <p:nvPr>
            <p:ph type="body" sz="quarter" idx="39" hasCustomPrompt="1"/>
          </p:nvPr>
        </p:nvSpPr>
        <p:spPr>
          <a:xfrm>
            <a:off x="8939596"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86" name="Text Placeholder 70">
            <a:extLst>
              <a:ext uri="{FF2B5EF4-FFF2-40B4-BE49-F238E27FC236}">
                <a16:creationId xmlns:a16="http://schemas.microsoft.com/office/drawing/2014/main" id="{AA30685F-0FF7-958D-CC71-1E5D4390481A}"/>
              </a:ext>
            </a:extLst>
          </p:cNvPr>
          <p:cNvSpPr>
            <a:spLocks noGrp="1"/>
          </p:cNvSpPr>
          <p:nvPr>
            <p:ph type="body" sz="quarter" idx="40" hasCustomPrompt="1"/>
          </p:nvPr>
        </p:nvSpPr>
        <p:spPr>
          <a:xfrm>
            <a:off x="8965085" y="2345140"/>
            <a:ext cx="649134" cy="430887"/>
          </a:xfrm>
        </p:spPr>
        <p:txBody>
          <a:bodyPr/>
          <a:lstStyle>
            <a:lvl1pPr marL="0" indent="0" algn="ctr">
              <a:buNone/>
              <a:defRPr>
                <a:solidFill>
                  <a:schemeClr val="bg2"/>
                </a:solidFill>
                <a:latin typeface="+mj-lt"/>
              </a:defRPr>
            </a:lvl1pPr>
          </a:lstStyle>
          <a:p>
            <a:pPr lvl="0"/>
            <a:r>
              <a:rPr lang="en-IN"/>
              <a:t>#</a:t>
            </a:r>
          </a:p>
        </p:txBody>
      </p:sp>
    </p:spTree>
    <p:extLst>
      <p:ext uri="{BB962C8B-B14F-4D97-AF65-F5344CB8AC3E}">
        <p14:creationId xmlns:p14="http://schemas.microsoft.com/office/powerpoint/2010/main" val="1683426709"/>
      </p:ext>
    </p:extLst>
  </p:cSld>
  <p:clrMapOvr>
    <a:masterClrMapping/>
  </p:clrMapOvr>
  <p:transition>
    <p:fade/>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Left title with Icon 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6B82-2214-8013-AA6A-8C0254EA6A7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61" name="Text Placeholder 60">
            <a:extLst>
              <a:ext uri="{FF2B5EF4-FFF2-40B4-BE49-F238E27FC236}">
                <a16:creationId xmlns:a16="http://schemas.microsoft.com/office/drawing/2014/main" id="{D973714E-B985-4C6D-B155-C2E2929D4047}"/>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59" name="Text Placeholder 58">
            <a:extLst>
              <a:ext uri="{FF2B5EF4-FFF2-40B4-BE49-F238E27FC236}">
                <a16:creationId xmlns:a16="http://schemas.microsoft.com/office/drawing/2014/main" id="{994F551C-3379-C6D5-C6EA-BF05EA1CA81D}"/>
              </a:ext>
            </a:extLst>
          </p:cNvPr>
          <p:cNvSpPr>
            <a:spLocks noGrp="1"/>
          </p:cNvSpPr>
          <p:nvPr>
            <p:ph type="body" sz="quarter" idx="10"/>
          </p:nvPr>
        </p:nvSpPr>
        <p:spPr>
          <a:xfrm>
            <a:off x="584199" y="4250819"/>
            <a:ext cx="3213101" cy="923330"/>
          </a:xfrm>
        </p:spPr>
        <p:txBody>
          <a:bodyPr/>
          <a:lstStyle>
            <a:lvl1pPr marL="0" indent="0">
              <a:buNone/>
              <a:defRPr kumimoji="0" lang="en-IN"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lvl="0"/>
            <a:endParaRPr lang="en-IN"/>
          </a:p>
        </p:txBody>
      </p:sp>
      <p:sp>
        <p:nvSpPr>
          <p:cNvPr id="63" name="Text Placeholder 62">
            <a:extLst>
              <a:ext uri="{FF2B5EF4-FFF2-40B4-BE49-F238E27FC236}">
                <a16:creationId xmlns:a16="http://schemas.microsoft.com/office/drawing/2014/main" id="{82B59E6A-69E5-9E17-24FF-7829A6A5BF7E}"/>
              </a:ext>
            </a:extLst>
          </p:cNvPr>
          <p:cNvSpPr>
            <a:spLocks noGrp="1"/>
          </p:cNvSpPr>
          <p:nvPr>
            <p:ph type="body" sz="quarter" idx="12"/>
          </p:nvPr>
        </p:nvSpPr>
        <p:spPr>
          <a:xfrm>
            <a:off x="6237514" y="831043"/>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6" name="Text Placeholder 62">
            <a:extLst>
              <a:ext uri="{FF2B5EF4-FFF2-40B4-BE49-F238E27FC236}">
                <a16:creationId xmlns:a16="http://schemas.microsoft.com/office/drawing/2014/main" id="{4EB3C940-C4B0-E4AC-4BD4-E478513C696E}"/>
              </a:ext>
            </a:extLst>
          </p:cNvPr>
          <p:cNvSpPr>
            <a:spLocks noGrp="1"/>
          </p:cNvSpPr>
          <p:nvPr>
            <p:ph type="body" sz="quarter" idx="15"/>
          </p:nvPr>
        </p:nvSpPr>
        <p:spPr>
          <a:xfrm>
            <a:off x="6237514" y="3782392"/>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7" name="Text Placeholder 62">
            <a:extLst>
              <a:ext uri="{FF2B5EF4-FFF2-40B4-BE49-F238E27FC236}">
                <a16:creationId xmlns:a16="http://schemas.microsoft.com/office/drawing/2014/main" id="{8CD34A0B-5C13-DFFC-CB1C-F834913FCDDA}"/>
              </a:ext>
            </a:extLst>
          </p:cNvPr>
          <p:cNvSpPr>
            <a:spLocks noGrp="1"/>
          </p:cNvSpPr>
          <p:nvPr>
            <p:ph type="body" sz="quarter" idx="16"/>
          </p:nvPr>
        </p:nvSpPr>
        <p:spPr>
          <a:xfrm>
            <a:off x="6237514" y="4766175"/>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8" name="Text Placeholder 62">
            <a:extLst>
              <a:ext uri="{FF2B5EF4-FFF2-40B4-BE49-F238E27FC236}">
                <a16:creationId xmlns:a16="http://schemas.microsoft.com/office/drawing/2014/main" id="{D49F9E98-BCBD-D927-DDC1-06B06279FF05}"/>
              </a:ext>
            </a:extLst>
          </p:cNvPr>
          <p:cNvSpPr>
            <a:spLocks noGrp="1"/>
          </p:cNvSpPr>
          <p:nvPr>
            <p:ph type="body" sz="quarter" idx="17"/>
          </p:nvPr>
        </p:nvSpPr>
        <p:spPr>
          <a:xfrm>
            <a:off x="6237514" y="5749958"/>
            <a:ext cx="5394960" cy="276999"/>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1" name="Straight Connector 10">
            <a:extLst>
              <a:ext uri="{FF2B5EF4-FFF2-40B4-BE49-F238E27FC236}">
                <a16:creationId xmlns:a16="http://schemas.microsoft.com/office/drawing/2014/main" id="{56D75D49-6331-6953-34B9-F2D79175D119}"/>
              </a:ext>
            </a:extLst>
          </p:cNvPr>
          <p:cNvCxnSpPr/>
          <p:nvPr userDrawn="1"/>
        </p:nvCxnSpPr>
        <p:spPr>
          <a:xfrm>
            <a:off x="6237514" y="1461434"/>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A2E3D8-CF19-3B70-BA9C-86F0A315C42E}"/>
              </a:ext>
            </a:extLst>
          </p:cNvPr>
          <p:cNvCxnSpPr/>
          <p:nvPr userDrawn="1"/>
        </p:nvCxnSpPr>
        <p:spPr>
          <a:xfrm>
            <a:off x="6237514" y="2445217"/>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F53C89-3F98-6788-6B43-A4EA99377573}"/>
              </a:ext>
            </a:extLst>
          </p:cNvPr>
          <p:cNvCxnSpPr/>
          <p:nvPr userDrawn="1"/>
        </p:nvCxnSpPr>
        <p:spPr>
          <a:xfrm>
            <a:off x="6237514" y="5396566"/>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2E473B-8ED9-9FEF-3B5F-B757957AE137}"/>
              </a:ext>
            </a:extLst>
          </p:cNvPr>
          <p:cNvCxnSpPr/>
          <p:nvPr userDrawn="1"/>
        </p:nvCxnSpPr>
        <p:spPr>
          <a:xfrm>
            <a:off x="6237514" y="3429000"/>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55C015-05B1-2A3A-3F92-ABB691B4BFE6}"/>
              </a:ext>
            </a:extLst>
          </p:cNvPr>
          <p:cNvCxnSpPr/>
          <p:nvPr userDrawn="1"/>
        </p:nvCxnSpPr>
        <p:spPr>
          <a:xfrm>
            <a:off x="6237514" y="4412783"/>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62">
            <a:extLst>
              <a:ext uri="{FF2B5EF4-FFF2-40B4-BE49-F238E27FC236}">
                <a16:creationId xmlns:a16="http://schemas.microsoft.com/office/drawing/2014/main" id="{54F0313C-37F2-C1F6-0CFC-FBD360A9011D}"/>
              </a:ext>
            </a:extLst>
          </p:cNvPr>
          <p:cNvSpPr>
            <a:spLocks noGrp="1"/>
          </p:cNvSpPr>
          <p:nvPr>
            <p:ph type="body" sz="quarter" idx="14"/>
          </p:nvPr>
        </p:nvSpPr>
        <p:spPr>
          <a:xfrm>
            <a:off x="6237514" y="2798609"/>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4" name="Text Placeholder 62">
            <a:extLst>
              <a:ext uri="{FF2B5EF4-FFF2-40B4-BE49-F238E27FC236}">
                <a16:creationId xmlns:a16="http://schemas.microsoft.com/office/drawing/2014/main" id="{0E83212E-F829-DCF3-7C21-BCFA680109FF}"/>
              </a:ext>
            </a:extLst>
          </p:cNvPr>
          <p:cNvSpPr>
            <a:spLocks noGrp="1"/>
          </p:cNvSpPr>
          <p:nvPr>
            <p:ph type="body" sz="quarter" idx="13"/>
          </p:nvPr>
        </p:nvSpPr>
        <p:spPr>
          <a:xfrm>
            <a:off x="6237514" y="1814826"/>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18" name="Oval 17">
            <a:extLst>
              <a:ext uri="{FF2B5EF4-FFF2-40B4-BE49-F238E27FC236}">
                <a16:creationId xmlns:a16="http://schemas.microsoft.com/office/drawing/2014/main" id="{C2261F88-C49A-9EEF-7BC8-3D14A8A4C9B0}"/>
              </a:ext>
            </a:extLst>
          </p:cNvPr>
          <p:cNvSpPr/>
          <p:nvPr userDrawn="1"/>
        </p:nvSpPr>
        <p:spPr bwMode="auto">
          <a:xfrm>
            <a:off x="5287381" y="658397"/>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9" name="Oval 18">
            <a:extLst>
              <a:ext uri="{FF2B5EF4-FFF2-40B4-BE49-F238E27FC236}">
                <a16:creationId xmlns:a16="http://schemas.microsoft.com/office/drawing/2014/main" id="{DBAD3AFF-B6DE-B52A-E76F-5DB0C7727F35}"/>
              </a:ext>
            </a:extLst>
          </p:cNvPr>
          <p:cNvSpPr/>
          <p:nvPr userDrawn="1"/>
        </p:nvSpPr>
        <p:spPr bwMode="auto">
          <a:xfrm>
            <a:off x="5287381" y="1642680"/>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0" name="Oval 19">
            <a:extLst>
              <a:ext uri="{FF2B5EF4-FFF2-40B4-BE49-F238E27FC236}">
                <a16:creationId xmlns:a16="http://schemas.microsoft.com/office/drawing/2014/main" id="{B3E2386E-B2DD-8439-7D0E-68966C3F755C}"/>
              </a:ext>
            </a:extLst>
          </p:cNvPr>
          <p:cNvSpPr/>
          <p:nvPr userDrawn="1"/>
        </p:nvSpPr>
        <p:spPr bwMode="auto">
          <a:xfrm>
            <a:off x="5287381" y="2626463"/>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1" name="Oval 20">
            <a:extLst>
              <a:ext uri="{FF2B5EF4-FFF2-40B4-BE49-F238E27FC236}">
                <a16:creationId xmlns:a16="http://schemas.microsoft.com/office/drawing/2014/main" id="{050A162E-D9B8-B905-B2C2-8AA2D02F9BC7}"/>
              </a:ext>
            </a:extLst>
          </p:cNvPr>
          <p:cNvSpPr/>
          <p:nvPr userDrawn="1"/>
        </p:nvSpPr>
        <p:spPr bwMode="auto">
          <a:xfrm>
            <a:off x="5287381" y="3610246"/>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2" name="Oval 21">
            <a:extLst>
              <a:ext uri="{FF2B5EF4-FFF2-40B4-BE49-F238E27FC236}">
                <a16:creationId xmlns:a16="http://schemas.microsoft.com/office/drawing/2014/main" id="{6C5EA5E8-1690-392E-2494-ED1297F673F8}"/>
              </a:ext>
            </a:extLst>
          </p:cNvPr>
          <p:cNvSpPr/>
          <p:nvPr userDrawn="1"/>
        </p:nvSpPr>
        <p:spPr bwMode="auto">
          <a:xfrm>
            <a:off x="5287381" y="4594029"/>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3" name="Oval 22">
            <a:extLst>
              <a:ext uri="{FF2B5EF4-FFF2-40B4-BE49-F238E27FC236}">
                <a16:creationId xmlns:a16="http://schemas.microsoft.com/office/drawing/2014/main" id="{90688257-32FE-3CDF-1995-DFBD145570D1}"/>
              </a:ext>
            </a:extLst>
          </p:cNvPr>
          <p:cNvSpPr/>
          <p:nvPr userDrawn="1"/>
        </p:nvSpPr>
        <p:spPr bwMode="auto">
          <a:xfrm>
            <a:off x="5287381" y="5577811"/>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71" name="Picture Placeholder 70">
            <a:extLst>
              <a:ext uri="{FF2B5EF4-FFF2-40B4-BE49-F238E27FC236}">
                <a16:creationId xmlns:a16="http://schemas.microsoft.com/office/drawing/2014/main" id="{CF04762F-1C00-B5AF-51E2-0A8D3F8912D3}"/>
              </a:ext>
            </a:extLst>
          </p:cNvPr>
          <p:cNvSpPr>
            <a:spLocks noGrp="1"/>
          </p:cNvSpPr>
          <p:nvPr>
            <p:ph type="pic" sz="quarter" idx="18" hasCustomPrompt="1"/>
          </p:nvPr>
        </p:nvSpPr>
        <p:spPr>
          <a:xfrm>
            <a:off x="5286883" y="658396"/>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2" name="Picture Placeholder 70">
            <a:extLst>
              <a:ext uri="{FF2B5EF4-FFF2-40B4-BE49-F238E27FC236}">
                <a16:creationId xmlns:a16="http://schemas.microsoft.com/office/drawing/2014/main" id="{DAAE9393-1EE4-E5E6-D91B-45C61C504E54}"/>
              </a:ext>
            </a:extLst>
          </p:cNvPr>
          <p:cNvSpPr>
            <a:spLocks noGrp="1"/>
          </p:cNvSpPr>
          <p:nvPr>
            <p:ph type="pic" sz="quarter" idx="19" hasCustomPrompt="1"/>
          </p:nvPr>
        </p:nvSpPr>
        <p:spPr>
          <a:xfrm>
            <a:off x="5286883" y="1642179"/>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3" name="Picture Placeholder 70">
            <a:extLst>
              <a:ext uri="{FF2B5EF4-FFF2-40B4-BE49-F238E27FC236}">
                <a16:creationId xmlns:a16="http://schemas.microsoft.com/office/drawing/2014/main" id="{A827B4EC-2435-F964-A3BD-80CCEA5C3851}"/>
              </a:ext>
            </a:extLst>
          </p:cNvPr>
          <p:cNvSpPr>
            <a:spLocks noGrp="1"/>
          </p:cNvSpPr>
          <p:nvPr>
            <p:ph type="pic" sz="quarter" idx="20" hasCustomPrompt="1"/>
          </p:nvPr>
        </p:nvSpPr>
        <p:spPr>
          <a:xfrm>
            <a:off x="5286883" y="2625962"/>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4" name="Picture Placeholder 70">
            <a:extLst>
              <a:ext uri="{FF2B5EF4-FFF2-40B4-BE49-F238E27FC236}">
                <a16:creationId xmlns:a16="http://schemas.microsoft.com/office/drawing/2014/main" id="{A048FB05-3214-94CC-6147-82972C3853FD}"/>
              </a:ext>
            </a:extLst>
          </p:cNvPr>
          <p:cNvSpPr>
            <a:spLocks noGrp="1"/>
          </p:cNvSpPr>
          <p:nvPr>
            <p:ph type="pic" sz="quarter" idx="21" hasCustomPrompt="1"/>
          </p:nvPr>
        </p:nvSpPr>
        <p:spPr>
          <a:xfrm>
            <a:off x="5286883" y="3609745"/>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5" name="Picture Placeholder 70">
            <a:extLst>
              <a:ext uri="{FF2B5EF4-FFF2-40B4-BE49-F238E27FC236}">
                <a16:creationId xmlns:a16="http://schemas.microsoft.com/office/drawing/2014/main" id="{438EDA67-9588-B71F-FFE3-E36357BF568C}"/>
              </a:ext>
            </a:extLst>
          </p:cNvPr>
          <p:cNvSpPr>
            <a:spLocks noGrp="1"/>
          </p:cNvSpPr>
          <p:nvPr>
            <p:ph type="pic" sz="quarter" idx="22" hasCustomPrompt="1"/>
          </p:nvPr>
        </p:nvSpPr>
        <p:spPr>
          <a:xfrm>
            <a:off x="5286883" y="4593528"/>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6" name="Picture Placeholder 70">
            <a:extLst>
              <a:ext uri="{FF2B5EF4-FFF2-40B4-BE49-F238E27FC236}">
                <a16:creationId xmlns:a16="http://schemas.microsoft.com/office/drawing/2014/main" id="{C2CB9C96-8D84-7234-9549-5F9A162A1161}"/>
              </a:ext>
            </a:extLst>
          </p:cNvPr>
          <p:cNvSpPr>
            <a:spLocks noGrp="1"/>
          </p:cNvSpPr>
          <p:nvPr>
            <p:ph type="pic" sz="quarter" idx="23" hasCustomPrompt="1"/>
          </p:nvPr>
        </p:nvSpPr>
        <p:spPr>
          <a:xfrm>
            <a:off x="5286883" y="5577310"/>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8" name="Text Placeholder 77">
            <a:extLst>
              <a:ext uri="{FF2B5EF4-FFF2-40B4-BE49-F238E27FC236}">
                <a16:creationId xmlns:a16="http://schemas.microsoft.com/office/drawing/2014/main" id="{82B01D30-B9FB-D3B1-6648-F112A59142F3}"/>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2268050926"/>
      </p:ext>
    </p:extLst>
  </p:cSld>
  <p:clrMapOvr>
    <a:masterClrMapping/>
  </p:clrMapOvr>
  <p:transition>
    <p:fade/>
  </p:transition>
  <p:extLst>
    <p:ext uri="{DCECCB84-F9BA-43D5-87BE-67443E8EF086}">
      <p15:sldGuideLst xmlns:p15="http://schemas.microsoft.com/office/powerpoint/2012/main"/>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eft title with 6 placeholder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4CF950-AF17-A39C-0166-183265ABBE71}"/>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4" name="Text Placeholder 60">
            <a:extLst>
              <a:ext uri="{FF2B5EF4-FFF2-40B4-BE49-F238E27FC236}">
                <a16:creationId xmlns:a16="http://schemas.microsoft.com/office/drawing/2014/main" id="{65EB12EF-8B17-707D-E853-6A10E60364A9}"/>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6" name="Text Placeholder 62">
            <a:extLst>
              <a:ext uri="{FF2B5EF4-FFF2-40B4-BE49-F238E27FC236}">
                <a16:creationId xmlns:a16="http://schemas.microsoft.com/office/drawing/2014/main" id="{53883624-94A0-C44D-F820-FAD11F3E3E53}"/>
              </a:ext>
            </a:extLst>
          </p:cNvPr>
          <p:cNvSpPr>
            <a:spLocks noGrp="1"/>
          </p:cNvSpPr>
          <p:nvPr>
            <p:ph type="body" sz="quarter" idx="12"/>
          </p:nvPr>
        </p:nvSpPr>
        <p:spPr>
          <a:xfrm>
            <a:off x="5276193" y="831044"/>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7" name="Text Placeholder 62">
            <a:extLst>
              <a:ext uri="{FF2B5EF4-FFF2-40B4-BE49-F238E27FC236}">
                <a16:creationId xmlns:a16="http://schemas.microsoft.com/office/drawing/2014/main" id="{7CD3F75B-4595-F87C-A369-149DEA49E81F}"/>
              </a:ext>
            </a:extLst>
          </p:cNvPr>
          <p:cNvSpPr>
            <a:spLocks noGrp="1"/>
          </p:cNvSpPr>
          <p:nvPr>
            <p:ph type="body" sz="quarter" idx="15"/>
          </p:nvPr>
        </p:nvSpPr>
        <p:spPr>
          <a:xfrm>
            <a:off x="5276193" y="3782393"/>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8" name="Text Placeholder 62">
            <a:extLst>
              <a:ext uri="{FF2B5EF4-FFF2-40B4-BE49-F238E27FC236}">
                <a16:creationId xmlns:a16="http://schemas.microsoft.com/office/drawing/2014/main" id="{665FECA9-D7B1-9A46-9AFD-0A3FE50FF753}"/>
              </a:ext>
            </a:extLst>
          </p:cNvPr>
          <p:cNvSpPr>
            <a:spLocks noGrp="1"/>
          </p:cNvSpPr>
          <p:nvPr>
            <p:ph type="body" sz="quarter" idx="16"/>
          </p:nvPr>
        </p:nvSpPr>
        <p:spPr>
          <a:xfrm>
            <a:off x="5276193" y="4766176"/>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9" name="Text Placeholder 62">
            <a:extLst>
              <a:ext uri="{FF2B5EF4-FFF2-40B4-BE49-F238E27FC236}">
                <a16:creationId xmlns:a16="http://schemas.microsoft.com/office/drawing/2014/main" id="{1EC58318-A7CC-D2FA-2146-519695B2B57B}"/>
              </a:ext>
            </a:extLst>
          </p:cNvPr>
          <p:cNvSpPr>
            <a:spLocks noGrp="1"/>
          </p:cNvSpPr>
          <p:nvPr>
            <p:ph type="body" sz="quarter" idx="17"/>
          </p:nvPr>
        </p:nvSpPr>
        <p:spPr>
          <a:xfrm>
            <a:off x="5276193" y="5749959"/>
            <a:ext cx="6356281" cy="261958"/>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0" name="Straight Connector 9">
            <a:extLst>
              <a:ext uri="{FF2B5EF4-FFF2-40B4-BE49-F238E27FC236}">
                <a16:creationId xmlns:a16="http://schemas.microsoft.com/office/drawing/2014/main" id="{415C5D64-115E-CCF2-7EEF-642E523B6363}"/>
              </a:ext>
            </a:extLst>
          </p:cNvPr>
          <p:cNvCxnSpPr>
            <a:cxnSpLocks/>
          </p:cNvCxnSpPr>
          <p:nvPr userDrawn="1"/>
        </p:nvCxnSpPr>
        <p:spPr>
          <a:xfrm>
            <a:off x="5276193" y="1461434"/>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8BFB4D-6769-3EC5-7ADB-33DEA61D0429}"/>
              </a:ext>
            </a:extLst>
          </p:cNvPr>
          <p:cNvCxnSpPr>
            <a:cxnSpLocks/>
          </p:cNvCxnSpPr>
          <p:nvPr userDrawn="1"/>
        </p:nvCxnSpPr>
        <p:spPr>
          <a:xfrm>
            <a:off x="5276193" y="2445217"/>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C1AE44-0CD1-8EEA-B143-920CD978D409}"/>
              </a:ext>
            </a:extLst>
          </p:cNvPr>
          <p:cNvCxnSpPr>
            <a:cxnSpLocks/>
          </p:cNvCxnSpPr>
          <p:nvPr userDrawn="1"/>
        </p:nvCxnSpPr>
        <p:spPr>
          <a:xfrm>
            <a:off x="5276193" y="5396566"/>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F84F38-4477-6DCA-3536-C7E2B4E81840}"/>
              </a:ext>
            </a:extLst>
          </p:cNvPr>
          <p:cNvCxnSpPr>
            <a:cxnSpLocks/>
          </p:cNvCxnSpPr>
          <p:nvPr userDrawn="1"/>
        </p:nvCxnSpPr>
        <p:spPr>
          <a:xfrm>
            <a:off x="5276193" y="3429000"/>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69AD57-3FD5-237B-654A-389A8740DB6B}"/>
              </a:ext>
            </a:extLst>
          </p:cNvPr>
          <p:cNvCxnSpPr>
            <a:cxnSpLocks/>
          </p:cNvCxnSpPr>
          <p:nvPr userDrawn="1"/>
        </p:nvCxnSpPr>
        <p:spPr>
          <a:xfrm>
            <a:off x="5276193" y="4412783"/>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62">
            <a:extLst>
              <a:ext uri="{FF2B5EF4-FFF2-40B4-BE49-F238E27FC236}">
                <a16:creationId xmlns:a16="http://schemas.microsoft.com/office/drawing/2014/main" id="{7F1386AF-CD76-C4A8-0139-44716A1B87A4}"/>
              </a:ext>
            </a:extLst>
          </p:cNvPr>
          <p:cNvSpPr>
            <a:spLocks noGrp="1"/>
          </p:cNvSpPr>
          <p:nvPr>
            <p:ph type="body" sz="quarter" idx="14"/>
          </p:nvPr>
        </p:nvSpPr>
        <p:spPr>
          <a:xfrm>
            <a:off x="5276193" y="2798610"/>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6" name="Text Placeholder 62">
            <a:extLst>
              <a:ext uri="{FF2B5EF4-FFF2-40B4-BE49-F238E27FC236}">
                <a16:creationId xmlns:a16="http://schemas.microsoft.com/office/drawing/2014/main" id="{31357997-D280-E046-0565-10FB548D13B3}"/>
              </a:ext>
            </a:extLst>
          </p:cNvPr>
          <p:cNvSpPr>
            <a:spLocks noGrp="1"/>
          </p:cNvSpPr>
          <p:nvPr>
            <p:ph type="body" sz="quarter" idx="13"/>
          </p:nvPr>
        </p:nvSpPr>
        <p:spPr>
          <a:xfrm>
            <a:off x="5276193" y="1814827"/>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29" name="Text Placeholder 77">
            <a:extLst>
              <a:ext uri="{FF2B5EF4-FFF2-40B4-BE49-F238E27FC236}">
                <a16:creationId xmlns:a16="http://schemas.microsoft.com/office/drawing/2014/main" id="{0756E41F-5882-D06E-46FF-B59B86ADC728}"/>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254074184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Left title with 4 placeholders ">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3BB36-B799-D0E4-1F67-A94B91DA27E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4" name="Text Placeholder 60">
            <a:extLst>
              <a:ext uri="{FF2B5EF4-FFF2-40B4-BE49-F238E27FC236}">
                <a16:creationId xmlns:a16="http://schemas.microsoft.com/office/drawing/2014/main" id="{83B5E54C-4C94-A256-E307-CF261FF9A226}"/>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6" name="Text Placeholder 62">
            <a:extLst>
              <a:ext uri="{FF2B5EF4-FFF2-40B4-BE49-F238E27FC236}">
                <a16:creationId xmlns:a16="http://schemas.microsoft.com/office/drawing/2014/main" id="{42FFC635-2357-6251-06CF-9C4DC8F4E6F7}"/>
              </a:ext>
            </a:extLst>
          </p:cNvPr>
          <p:cNvSpPr>
            <a:spLocks noGrp="1"/>
          </p:cNvSpPr>
          <p:nvPr>
            <p:ph type="body" sz="quarter" idx="15"/>
          </p:nvPr>
        </p:nvSpPr>
        <p:spPr>
          <a:xfrm>
            <a:off x="5276193" y="4010993"/>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7" name="Text Placeholder 62">
            <a:extLst>
              <a:ext uri="{FF2B5EF4-FFF2-40B4-BE49-F238E27FC236}">
                <a16:creationId xmlns:a16="http://schemas.microsoft.com/office/drawing/2014/main" id="{A06F00D4-D881-8FF3-53D9-C63CDB1089F3}"/>
              </a:ext>
            </a:extLst>
          </p:cNvPr>
          <p:cNvSpPr>
            <a:spLocks noGrp="1"/>
          </p:cNvSpPr>
          <p:nvPr>
            <p:ph type="body" sz="quarter" idx="16"/>
          </p:nvPr>
        </p:nvSpPr>
        <p:spPr>
          <a:xfrm>
            <a:off x="5276193" y="5391016"/>
            <a:ext cx="6356281" cy="261958"/>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0" name="Straight Connector 9">
            <a:extLst>
              <a:ext uri="{FF2B5EF4-FFF2-40B4-BE49-F238E27FC236}">
                <a16:creationId xmlns:a16="http://schemas.microsoft.com/office/drawing/2014/main" id="{5A566CE1-0531-FDFE-1937-5845F84004AE}"/>
              </a:ext>
            </a:extLst>
          </p:cNvPr>
          <p:cNvCxnSpPr>
            <a:cxnSpLocks/>
          </p:cNvCxnSpPr>
          <p:nvPr userDrawn="1"/>
        </p:nvCxnSpPr>
        <p:spPr>
          <a:xfrm>
            <a:off x="5276193" y="2071937"/>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AC5219-C092-1342-FEAA-ACEE742462DA}"/>
              </a:ext>
            </a:extLst>
          </p:cNvPr>
          <p:cNvCxnSpPr>
            <a:cxnSpLocks/>
          </p:cNvCxnSpPr>
          <p:nvPr userDrawn="1"/>
        </p:nvCxnSpPr>
        <p:spPr>
          <a:xfrm>
            <a:off x="5276193" y="3451960"/>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5F1B15-4563-AD43-B1B4-2C94196604F3}"/>
              </a:ext>
            </a:extLst>
          </p:cNvPr>
          <p:cNvCxnSpPr>
            <a:cxnSpLocks/>
          </p:cNvCxnSpPr>
          <p:nvPr userDrawn="1"/>
        </p:nvCxnSpPr>
        <p:spPr>
          <a:xfrm>
            <a:off x="5276193" y="4831984"/>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62">
            <a:extLst>
              <a:ext uri="{FF2B5EF4-FFF2-40B4-BE49-F238E27FC236}">
                <a16:creationId xmlns:a16="http://schemas.microsoft.com/office/drawing/2014/main" id="{099DA313-570B-EB18-4A15-1EC380C88EE7}"/>
              </a:ext>
            </a:extLst>
          </p:cNvPr>
          <p:cNvSpPr>
            <a:spLocks noGrp="1"/>
          </p:cNvSpPr>
          <p:nvPr>
            <p:ph type="body" sz="quarter" idx="14"/>
          </p:nvPr>
        </p:nvSpPr>
        <p:spPr>
          <a:xfrm>
            <a:off x="5276193" y="2630969"/>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5" name="Text Placeholder 62">
            <a:extLst>
              <a:ext uri="{FF2B5EF4-FFF2-40B4-BE49-F238E27FC236}">
                <a16:creationId xmlns:a16="http://schemas.microsoft.com/office/drawing/2014/main" id="{043658B6-0A21-34DF-5804-9E9406D835C5}"/>
              </a:ext>
            </a:extLst>
          </p:cNvPr>
          <p:cNvSpPr>
            <a:spLocks noGrp="1"/>
          </p:cNvSpPr>
          <p:nvPr>
            <p:ph type="body" sz="quarter" idx="13"/>
          </p:nvPr>
        </p:nvSpPr>
        <p:spPr>
          <a:xfrm>
            <a:off x="5276193" y="1250947"/>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6" name="Text Placeholder 77">
            <a:extLst>
              <a:ext uri="{FF2B5EF4-FFF2-40B4-BE49-F238E27FC236}">
                <a16:creationId xmlns:a16="http://schemas.microsoft.com/office/drawing/2014/main" id="{6786499D-7EDF-B039-F4FB-65451CBC597F}"/>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126386845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Left title with 3 placeholder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E729F-772E-4F2A-BD8E-91B4A319302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4" name="Text Placeholder 60">
            <a:extLst>
              <a:ext uri="{FF2B5EF4-FFF2-40B4-BE49-F238E27FC236}">
                <a16:creationId xmlns:a16="http://schemas.microsoft.com/office/drawing/2014/main" id="{F735A75B-889F-3161-5832-DED669272DD8}"/>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6" name="Text Placeholder 62">
            <a:extLst>
              <a:ext uri="{FF2B5EF4-FFF2-40B4-BE49-F238E27FC236}">
                <a16:creationId xmlns:a16="http://schemas.microsoft.com/office/drawing/2014/main" id="{56D9CC5F-9960-7FEA-DCC9-84C4C575C2EE}"/>
              </a:ext>
            </a:extLst>
          </p:cNvPr>
          <p:cNvSpPr>
            <a:spLocks noGrp="1"/>
          </p:cNvSpPr>
          <p:nvPr>
            <p:ph type="body" sz="quarter" idx="15"/>
          </p:nvPr>
        </p:nvSpPr>
        <p:spPr>
          <a:xfrm>
            <a:off x="5276193" y="4757753"/>
            <a:ext cx="6356281" cy="261958"/>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0" name="Straight Connector 9">
            <a:extLst>
              <a:ext uri="{FF2B5EF4-FFF2-40B4-BE49-F238E27FC236}">
                <a16:creationId xmlns:a16="http://schemas.microsoft.com/office/drawing/2014/main" id="{35DF6063-3B87-5D37-D063-AD7EF00724A0}"/>
              </a:ext>
            </a:extLst>
          </p:cNvPr>
          <p:cNvCxnSpPr>
            <a:cxnSpLocks/>
          </p:cNvCxnSpPr>
          <p:nvPr userDrawn="1"/>
        </p:nvCxnSpPr>
        <p:spPr>
          <a:xfrm>
            <a:off x="5276193" y="2681538"/>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6B6EB97-9C60-30F9-7AC1-5689B3649DBA}"/>
              </a:ext>
            </a:extLst>
          </p:cNvPr>
          <p:cNvCxnSpPr>
            <a:cxnSpLocks/>
          </p:cNvCxnSpPr>
          <p:nvPr userDrawn="1"/>
        </p:nvCxnSpPr>
        <p:spPr>
          <a:xfrm>
            <a:off x="5276193" y="4153002"/>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62">
            <a:extLst>
              <a:ext uri="{FF2B5EF4-FFF2-40B4-BE49-F238E27FC236}">
                <a16:creationId xmlns:a16="http://schemas.microsoft.com/office/drawing/2014/main" id="{A20783E1-830C-92DF-5707-EC6F05166281}"/>
              </a:ext>
            </a:extLst>
          </p:cNvPr>
          <p:cNvSpPr>
            <a:spLocks noGrp="1"/>
          </p:cNvSpPr>
          <p:nvPr>
            <p:ph type="body" sz="quarter" idx="14"/>
          </p:nvPr>
        </p:nvSpPr>
        <p:spPr>
          <a:xfrm>
            <a:off x="5276193" y="3286291"/>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5" name="Text Placeholder 62">
            <a:extLst>
              <a:ext uri="{FF2B5EF4-FFF2-40B4-BE49-F238E27FC236}">
                <a16:creationId xmlns:a16="http://schemas.microsoft.com/office/drawing/2014/main" id="{B7F37C86-CE2D-DF0E-2743-FC8906030881}"/>
              </a:ext>
            </a:extLst>
          </p:cNvPr>
          <p:cNvSpPr>
            <a:spLocks noGrp="1"/>
          </p:cNvSpPr>
          <p:nvPr>
            <p:ph type="body" sz="quarter" idx="13"/>
          </p:nvPr>
        </p:nvSpPr>
        <p:spPr>
          <a:xfrm>
            <a:off x="5276193" y="1814827"/>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6" name="Text Placeholder 77">
            <a:extLst>
              <a:ext uri="{FF2B5EF4-FFF2-40B4-BE49-F238E27FC236}">
                <a16:creationId xmlns:a16="http://schemas.microsoft.com/office/drawing/2014/main" id="{C0699646-C696-4911-19E5-9260DD1A1E35}"/>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2098932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Dar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1012676-7880-FF6C-3A46-A4C47842F3BB}"/>
              </a:ext>
            </a:extLst>
          </p:cNvPr>
          <p:cNvSpPr/>
          <p:nvPr userDrawn="1"/>
        </p:nvSpPr>
        <p:spPr bwMode="auto">
          <a:xfrm flipH="1">
            <a:off x="0" y="1"/>
            <a:ext cx="12191998" cy="6857999"/>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Freeform: Shape 7">
            <a:extLst>
              <a:ext uri="{FF2B5EF4-FFF2-40B4-BE49-F238E27FC236}">
                <a16:creationId xmlns:a16="http://schemas.microsoft.com/office/drawing/2014/main" id="{AEA0C57E-8E23-972F-EF6A-3DA33AED0677}"/>
              </a:ext>
            </a:extLst>
          </p:cNvPr>
          <p:cNvSpPr/>
          <p:nvPr userDrawn="1"/>
        </p:nvSpPr>
        <p:spPr bwMode="auto">
          <a:xfrm>
            <a:off x="1" y="4363004"/>
            <a:ext cx="2463800" cy="2494997"/>
          </a:xfrm>
          <a:custGeom>
            <a:avLst/>
            <a:gdLst>
              <a:gd name="connsiteX0" fmla="*/ 761737 w 2463800"/>
              <a:gd name="connsiteY0" fmla="*/ 0 h 2494997"/>
              <a:gd name="connsiteX1" fmla="*/ 2463800 w 2463800"/>
              <a:gd name="connsiteY1" fmla="*/ 1702063 h 2494997"/>
              <a:gd name="connsiteX2" fmla="*/ 2330044 w 2463800"/>
              <a:gd name="connsiteY2" fmla="*/ 2364583 h 2494997"/>
              <a:gd name="connsiteX3" fmla="*/ 2267220 w 2463800"/>
              <a:gd name="connsiteY3" fmla="*/ 2494997 h 2494997"/>
              <a:gd name="connsiteX4" fmla="*/ 0 w 2463800"/>
              <a:gd name="connsiteY4" fmla="*/ 2494997 h 2494997"/>
              <a:gd name="connsiteX5" fmla="*/ 0 w 2463800"/>
              <a:gd name="connsiteY5" fmla="*/ 181552 h 2494997"/>
              <a:gd name="connsiteX6" fmla="*/ 99217 w 2463800"/>
              <a:gd name="connsiteY6" fmla="*/ 133757 h 2494997"/>
              <a:gd name="connsiteX7" fmla="*/ 761737 w 2463800"/>
              <a:gd name="connsiteY7" fmla="*/ 0 h 249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800" h="2494997">
                <a:moveTo>
                  <a:pt x="761737" y="0"/>
                </a:moveTo>
                <a:cubicBezTo>
                  <a:pt x="1701760" y="0"/>
                  <a:pt x="2463800" y="762040"/>
                  <a:pt x="2463800" y="1702063"/>
                </a:cubicBezTo>
                <a:cubicBezTo>
                  <a:pt x="2463800" y="1937069"/>
                  <a:pt x="2416173" y="2160951"/>
                  <a:pt x="2330044" y="2364583"/>
                </a:cubicBezTo>
                <a:lnTo>
                  <a:pt x="2267220" y="2494997"/>
                </a:lnTo>
                <a:lnTo>
                  <a:pt x="0" y="2494997"/>
                </a:lnTo>
                <a:lnTo>
                  <a:pt x="0" y="181552"/>
                </a:lnTo>
                <a:lnTo>
                  <a:pt x="99217" y="133757"/>
                </a:lnTo>
                <a:cubicBezTo>
                  <a:pt x="302849" y="47628"/>
                  <a:pt x="526731"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9" name="Freeform: Shape 8">
            <a:extLst>
              <a:ext uri="{FF2B5EF4-FFF2-40B4-BE49-F238E27FC236}">
                <a16:creationId xmlns:a16="http://schemas.microsoft.com/office/drawing/2014/main" id="{0E64559E-BA23-829D-CD6B-8E0F3BD3BD0F}"/>
              </a:ext>
            </a:extLst>
          </p:cNvPr>
          <p:cNvSpPr/>
          <p:nvPr userDrawn="1"/>
        </p:nvSpPr>
        <p:spPr bwMode="auto">
          <a:xfrm>
            <a:off x="1" y="4923306"/>
            <a:ext cx="1903497" cy="1934694"/>
          </a:xfrm>
          <a:custGeom>
            <a:avLst/>
            <a:gdLst>
              <a:gd name="connsiteX0" fmla="*/ 761737 w 1903497"/>
              <a:gd name="connsiteY0" fmla="*/ 0 h 1934694"/>
              <a:gd name="connsiteX1" fmla="*/ 1903497 w 1903497"/>
              <a:gd name="connsiteY1" fmla="*/ 1141760 h 1934694"/>
              <a:gd name="connsiteX2" fmla="*/ 1708503 w 1903497"/>
              <a:gd name="connsiteY2" fmla="*/ 1780129 h 1934694"/>
              <a:gd name="connsiteX3" fmla="*/ 1580975 w 1903497"/>
              <a:gd name="connsiteY3" fmla="*/ 1934694 h 1934694"/>
              <a:gd name="connsiteX4" fmla="*/ 0 w 1903497"/>
              <a:gd name="connsiteY4" fmla="*/ 1934694 h 1934694"/>
              <a:gd name="connsiteX5" fmla="*/ 0 w 1903497"/>
              <a:gd name="connsiteY5" fmla="*/ 292961 h 1934694"/>
              <a:gd name="connsiteX6" fmla="*/ 35472 w 1903497"/>
              <a:gd name="connsiteY6" fmla="*/ 260723 h 1934694"/>
              <a:gd name="connsiteX7" fmla="*/ 761737 w 1903497"/>
              <a:gd name="connsiteY7" fmla="*/ 0 h 193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3497" h="1934694">
                <a:moveTo>
                  <a:pt x="761737" y="0"/>
                </a:moveTo>
                <a:cubicBezTo>
                  <a:pt x="1392314" y="0"/>
                  <a:pt x="1903497" y="511183"/>
                  <a:pt x="1903497" y="1141760"/>
                </a:cubicBezTo>
                <a:cubicBezTo>
                  <a:pt x="1903497" y="1378227"/>
                  <a:pt x="1831612" y="1597903"/>
                  <a:pt x="1708503" y="1780129"/>
                </a:cubicBezTo>
                <a:lnTo>
                  <a:pt x="1580975" y="1934694"/>
                </a:lnTo>
                <a:lnTo>
                  <a:pt x="0" y="1934694"/>
                </a:lnTo>
                <a:lnTo>
                  <a:pt x="0" y="292961"/>
                </a:lnTo>
                <a:lnTo>
                  <a:pt x="35472" y="260723"/>
                </a:lnTo>
                <a:cubicBezTo>
                  <a:pt x="232835" y="97844"/>
                  <a:pt x="485860"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0" name="Group 9">
            <a:extLst>
              <a:ext uri="{FF2B5EF4-FFF2-40B4-BE49-F238E27FC236}">
                <a16:creationId xmlns:a16="http://schemas.microsoft.com/office/drawing/2014/main" id="{554DB8B0-80CD-133E-F9D0-FC686AE3C7B5}"/>
              </a:ext>
            </a:extLst>
          </p:cNvPr>
          <p:cNvGrpSpPr/>
          <p:nvPr userDrawn="1"/>
        </p:nvGrpSpPr>
        <p:grpSpPr>
          <a:xfrm>
            <a:off x="706680" y="1047314"/>
            <a:ext cx="2934265" cy="593095"/>
            <a:chOff x="-241537" y="6151655"/>
            <a:chExt cx="3137644" cy="634203"/>
          </a:xfrm>
          <a:solidFill>
            <a:schemeClr val="bg1">
              <a:alpha val="10000"/>
            </a:schemeClr>
          </a:solidFill>
        </p:grpSpPr>
        <p:sp>
          <p:nvSpPr>
            <p:cNvPr id="11" name="Freeform: Shape 10">
              <a:extLst>
                <a:ext uri="{FF2B5EF4-FFF2-40B4-BE49-F238E27FC236}">
                  <a16:creationId xmlns:a16="http://schemas.microsoft.com/office/drawing/2014/main" id="{C55042B3-371B-7F03-C625-24E7E41164FB}"/>
                </a:ext>
              </a:extLst>
            </p:cNvPr>
            <p:cNvSpPr/>
            <p:nvPr/>
          </p:nvSpPr>
          <p:spPr>
            <a:xfrm>
              <a:off x="-24153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4AF07B-468E-EE79-E7D7-09733DF47F05}"/>
                </a:ext>
              </a:extLst>
            </p:cNvPr>
            <p:cNvSpPr/>
            <p:nvPr/>
          </p:nvSpPr>
          <p:spPr>
            <a:xfrm>
              <a:off x="-4896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2A0543C-704C-E15D-3619-365AAF023309}"/>
                </a:ext>
              </a:extLst>
            </p:cNvPr>
            <p:cNvSpPr/>
            <p:nvPr/>
          </p:nvSpPr>
          <p:spPr>
            <a:xfrm>
              <a:off x="14360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A75D2BF-ED30-03D6-3C01-C36119288838}"/>
                </a:ext>
              </a:extLst>
            </p:cNvPr>
            <p:cNvSpPr/>
            <p:nvPr/>
          </p:nvSpPr>
          <p:spPr>
            <a:xfrm>
              <a:off x="33618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A5B2C1A-93DE-DEFE-AA51-39F098FFDD8E}"/>
                </a:ext>
              </a:extLst>
            </p:cNvPr>
            <p:cNvSpPr/>
            <p:nvPr/>
          </p:nvSpPr>
          <p:spPr>
            <a:xfrm>
              <a:off x="528752"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072D3D9E-D79C-D9D1-0A37-83D5764945AA}"/>
                </a:ext>
              </a:extLst>
            </p:cNvPr>
            <p:cNvSpPr/>
            <p:nvPr/>
          </p:nvSpPr>
          <p:spPr>
            <a:xfrm>
              <a:off x="72132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D79D712-585D-01F4-DE68-B2D0CE148BDE}"/>
                </a:ext>
              </a:extLst>
            </p:cNvPr>
            <p:cNvSpPr/>
            <p:nvPr/>
          </p:nvSpPr>
          <p:spPr>
            <a:xfrm>
              <a:off x="91389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4B951CD-FA24-8A0A-B48E-2040C1DE8A9C}"/>
                </a:ext>
              </a:extLst>
            </p:cNvPr>
            <p:cNvSpPr/>
            <p:nvPr/>
          </p:nvSpPr>
          <p:spPr>
            <a:xfrm>
              <a:off x="1106469"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0A50B2-4007-09C0-D2E8-EC0D5EDBE8F5}"/>
                </a:ext>
              </a:extLst>
            </p:cNvPr>
            <p:cNvSpPr/>
            <p:nvPr/>
          </p:nvSpPr>
          <p:spPr>
            <a:xfrm>
              <a:off x="129904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EDFFD2A-F73D-A583-3C13-EEA4E3A7A221}"/>
                </a:ext>
              </a:extLst>
            </p:cNvPr>
            <p:cNvSpPr/>
            <p:nvPr/>
          </p:nvSpPr>
          <p:spPr>
            <a:xfrm>
              <a:off x="149161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2B90216-86AA-E679-8A5B-829CB0001806}"/>
                </a:ext>
              </a:extLst>
            </p:cNvPr>
            <p:cNvSpPr/>
            <p:nvPr/>
          </p:nvSpPr>
          <p:spPr>
            <a:xfrm>
              <a:off x="1684186"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F60A225-4D28-8892-D34B-16DBCAA7C06A}"/>
                </a:ext>
              </a:extLst>
            </p:cNvPr>
            <p:cNvSpPr/>
            <p:nvPr/>
          </p:nvSpPr>
          <p:spPr>
            <a:xfrm>
              <a:off x="187675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0090D36-D004-D635-08FA-24F5E5CA21B5}"/>
                </a:ext>
              </a:extLst>
            </p:cNvPr>
            <p:cNvSpPr/>
            <p:nvPr/>
          </p:nvSpPr>
          <p:spPr>
            <a:xfrm>
              <a:off x="206933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B6B4FAE-0529-0937-438D-ED2D07D3B56B}"/>
                </a:ext>
              </a:extLst>
            </p:cNvPr>
            <p:cNvSpPr/>
            <p:nvPr/>
          </p:nvSpPr>
          <p:spPr>
            <a:xfrm>
              <a:off x="2261903"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8E5A32E-FFA0-77D1-752D-00F9F2324F71}"/>
                </a:ext>
              </a:extLst>
            </p:cNvPr>
            <p:cNvSpPr/>
            <p:nvPr/>
          </p:nvSpPr>
          <p:spPr>
            <a:xfrm>
              <a:off x="245447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64BD4B8-9409-4B65-4BFE-F0EC0C6E235D}"/>
                </a:ext>
              </a:extLst>
            </p:cNvPr>
            <p:cNvSpPr/>
            <p:nvPr/>
          </p:nvSpPr>
          <p:spPr>
            <a:xfrm>
              <a:off x="264704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D6E9878-AB12-5357-30E4-7DCDD4078D11}"/>
                </a:ext>
              </a:extLst>
            </p:cNvPr>
            <p:cNvSpPr/>
            <p:nvPr/>
          </p:nvSpPr>
          <p:spPr>
            <a:xfrm>
              <a:off x="283962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20C4287-189A-EF4D-E8CC-5A9E105B418A}"/>
                </a:ext>
              </a:extLst>
            </p:cNvPr>
            <p:cNvSpPr/>
            <p:nvPr/>
          </p:nvSpPr>
          <p:spPr>
            <a:xfrm>
              <a:off x="-24153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B891343-E541-344F-18F1-FB5058A05B11}"/>
                </a:ext>
              </a:extLst>
            </p:cNvPr>
            <p:cNvSpPr/>
            <p:nvPr/>
          </p:nvSpPr>
          <p:spPr>
            <a:xfrm>
              <a:off x="-4896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C48E9150-B52D-3841-F5F0-483AA1499527}"/>
                </a:ext>
              </a:extLst>
            </p:cNvPr>
            <p:cNvSpPr/>
            <p:nvPr/>
          </p:nvSpPr>
          <p:spPr>
            <a:xfrm>
              <a:off x="14360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39DB240-E2E4-764E-A9C1-CDC84B5BD471}"/>
                </a:ext>
              </a:extLst>
            </p:cNvPr>
            <p:cNvSpPr/>
            <p:nvPr/>
          </p:nvSpPr>
          <p:spPr>
            <a:xfrm>
              <a:off x="33618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4201EFA-2A37-5E3D-081C-64BA46F0B34E}"/>
                </a:ext>
              </a:extLst>
            </p:cNvPr>
            <p:cNvSpPr/>
            <p:nvPr/>
          </p:nvSpPr>
          <p:spPr>
            <a:xfrm>
              <a:off x="528752"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85B99DD-679C-291F-79F1-AB73EF3CBC18}"/>
                </a:ext>
              </a:extLst>
            </p:cNvPr>
            <p:cNvSpPr/>
            <p:nvPr/>
          </p:nvSpPr>
          <p:spPr>
            <a:xfrm>
              <a:off x="72132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82ADB22-1723-B5FA-4CC1-86397186C802}"/>
                </a:ext>
              </a:extLst>
            </p:cNvPr>
            <p:cNvSpPr/>
            <p:nvPr/>
          </p:nvSpPr>
          <p:spPr>
            <a:xfrm>
              <a:off x="91389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0658E79-E2EF-1017-6B29-DE5DDB0FE04E}"/>
                </a:ext>
              </a:extLst>
            </p:cNvPr>
            <p:cNvSpPr/>
            <p:nvPr/>
          </p:nvSpPr>
          <p:spPr>
            <a:xfrm>
              <a:off x="1106469"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9086F2A-678A-F3AD-74EE-71CF0965E9FD}"/>
                </a:ext>
              </a:extLst>
            </p:cNvPr>
            <p:cNvSpPr/>
            <p:nvPr/>
          </p:nvSpPr>
          <p:spPr>
            <a:xfrm>
              <a:off x="129904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46489D23-5B68-B60C-914F-0396DEC58499}"/>
                </a:ext>
              </a:extLst>
            </p:cNvPr>
            <p:cNvSpPr/>
            <p:nvPr/>
          </p:nvSpPr>
          <p:spPr>
            <a:xfrm>
              <a:off x="149161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C1A6D75-AE5D-21A1-2D50-402A1F3192E7}"/>
                </a:ext>
              </a:extLst>
            </p:cNvPr>
            <p:cNvSpPr/>
            <p:nvPr/>
          </p:nvSpPr>
          <p:spPr>
            <a:xfrm>
              <a:off x="1684186"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2927F5D0-5CF0-FC1A-C0C7-7EEDA7D9EABD}"/>
                </a:ext>
              </a:extLst>
            </p:cNvPr>
            <p:cNvSpPr/>
            <p:nvPr/>
          </p:nvSpPr>
          <p:spPr>
            <a:xfrm>
              <a:off x="187675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AC395F6-A518-3292-99C4-61008DBA8E48}"/>
                </a:ext>
              </a:extLst>
            </p:cNvPr>
            <p:cNvSpPr/>
            <p:nvPr/>
          </p:nvSpPr>
          <p:spPr>
            <a:xfrm>
              <a:off x="206933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D01DCB24-4335-19E6-D114-908BB16DF4F9}"/>
                </a:ext>
              </a:extLst>
            </p:cNvPr>
            <p:cNvSpPr/>
            <p:nvPr/>
          </p:nvSpPr>
          <p:spPr>
            <a:xfrm>
              <a:off x="2261903"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C3E3975B-9DE0-3089-2CAF-E70327960C9B}"/>
                </a:ext>
              </a:extLst>
            </p:cNvPr>
            <p:cNvSpPr/>
            <p:nvPr/>
          </p:nvSpPr>
          <p:spPr>
            <a:xfrm>
              <a:off x="245447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F16CD54-56BF-0FE6-46E3-A11C52CF4378}"/>
                </a:ext>
              </a:extLst>
            </p:cNvPr>
            <p:cNvSpPr/>
            <p:nvPr/>
          </p:nvSpPr>
          <p:spPr>
            <a:xfrm>
              <a:off x="264704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D2800F9-97A1-FA3F-CFC9-5F412E850184}"/>
                </a:ext>
              </a:extLst>
            </p:cNvPr>
            <p:cNvSpPr/>
            <p:nvPr/>
          </p:nvSpPr>
          <p:spPr>
            <a:xfrm>
              <a:off x="283962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2034E8A-4BEA-1357-0F10-61CAFCFCAD5D}"/>
                </a:ext>
              </a:extLst>
            </p:cNvPr>
            <p:cNvSpPr/>
            <p:nvPr/>
          </p:nvSpPr>
          <p:spPr>
            <a:xfrm>
              <a:off x="-24153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15BA0A02-DD26-0952-F958-FBEDFBF31163}"/>
                </a:ext>
              </a:extLst>
            </p:cNvPr>
            <p:cNvSpPr/>
            <p:nvPr/>
          </p:nvSpPr>
          <p:spPr>
            <a:xfrm>
              <a:off x="-4896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5D26476-B156-3E08-E04A-CFE43EC470E5}"/>
                </a:ext>
              </a:extLst>
            </p:cNvPr>
            <p:cNvSpPr/>
            <p:nvPr/>
          </p:nvSpPr>
          <p:spPr>
            <a:xfrm>
              <a:off x="14360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65352B9-84D6-5163-4932-41E7F4378B16}"/>
                </a:ext>
              </a:extLst>
            </p:cNvPr>
            <p:cNvSpPr/>
            <p:nvPr/>
          </p:nvSpPr>
          <p:spPr>
            <a:xfrm>
              <a:off x="33618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7CF5737-C4C5-A3B0-CF72-DE6F46F12CA4}"/>
                </a:ext>
              </a:extLst>
            </p:cNvPr>
            <p:cNvSpPr/>
            <p:nvPr/>
          </p:nvSpPr>
          <p:spPr>
            <a:xfrm>
              <a:off x="528752"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BA24DEA-C959-896D-29C2-4947FF9DC907}"/>
                </a:ext>
              </a:extLst>
            </p:cNvPr>
            <p:cNvSpPr/>
            <p:nvPr/>
          </p:nvSpPr>
          <p:spPr>
            <a:xfrm>
              <a:off x="72132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8D770F8F-0618-0D0C-5431-0CEB02A44DCA}"/>
                </a:ext>
              </a:extLst>
            </p:cNvPr>
            <p:cNvSpPr/>
            <p:nvPr/>
          </p:nvSpPr>
          <p:spPr>
            <a:xfrm>
              <a:off x="91389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C88BA0A-AFF7-9B6B-6283-A54009899FBE}"/>
                </a:ext>
              </a:extLst>
            </p:cNvPr>
            <p:cNvSpPr/>
            <p:nvPr/>
          </p:nvSpPr>
          <p:spPr>
            <a:xfrm>
              <a:off x="1106469"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8A5A4F03-9E4E-EFB5-E91A-17268A27D203}"/>
                </a:ext>
              </a:extLst>
            </p:cNvPr>
            <p:cNvSpPr/>
            <p:nvPr/>
          </p:nvSpPr>
          <p:spPr>
            <a:xfrm>
              <a:off x="129904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AB6CE7E-914C-5715-C618-42F1E3A1E39C}"/>
                </a:ext>
              </a:extLst>
            </p:cNvPr>
            <p:cNvSpPr/>
            <p:nvPr/>
          </p:nvSpPr>
          <p:spPr>
            <a:xfrm>
              <a:off x="149161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0CD3A60-A417-D8E1-A42D-164A8A6BDE5F}"/>
                </a:ext>
              </a:extLst>
            </p:cNvPr>
            <p:cNvSpPr/>
            <p:nvPr/>
          </p:nvSpPr>
          <p:spPr>
            <a:xfrm>
              <a:off x="1684186"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AF1A070-AB2C-1923-22A7-B0039D6CA194}"/>
                </a:ext>
              </a:extLst>
            </p:cNvPr>
            <p:cNvSpPr/>
            <p:nvPr/>
          </p:nvSpPr>
          <p:spPr>
            <a:xfrm>
              <a:off x="187675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694AC59-3AF5-4894-E77C-4A3CC0A5DF82}"/>
                </a:ext>
              </a:extLst>
            </p:cNvPr>
            <p:cNvSpPr/>
            <p:nvPr/>
          </p:nvSpPr>
          <p:spPr>
            <a:xfrm>
              <a:off x="206933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1D6B3A6-2005-EF26-835D-EEB8B9DA5E6C}"/>
                </a:ext>
              </a:extLst>
            </p:cNvPr>
            <p:cNvSpPr/>
            <p:nvPr/>
          </p:nvSpPr>
          <p:spPr>
            <a:xfrm>
              <a:off x="2261903"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EF159DE-B316-B614-C1C4-8086E443E4D7}"/>
                </a:ext>
              </a:extLst>
            </p:cNvPr>
            <p:cNvSpPr/>
            <p:nvPr/>
          </p:nvSpPr>
          <p:spPr>
            <a:xfrm>
              <a:off x="245447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C48D197-8438-011E-BB46-199002EE2D26}"/>
                </a:ext>
              </a:extLst>
            </p:cNvPr>
            <p:cNvSpPr/>
            <p:nvPr/>
          </p:nvSpPr>
          <p:spPr>
            <a:xfrm>
              <a:off x="264704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ECB0BAAE-9E01-D909-64BD-8A999FCA5E16}"/>
                </a:ext>
              </a:extLst>
            </p:cNvPr>
            <p:cNvSpPr/>
            <p:nvPr/>
          </p:nvSpPr>
          <p:spPr>
            <a:xfrm>
              <a:off x="283962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4C46F0A1-4144-46C9-6D73-B1CD782AD33F}"/>
                </a:ext>
              </a:extLst>
            </p:cNvPr>
            <p:cNvSpPr/>
            <p:nvPr/>
          </p:nvSpPr>
          <p:spPr>
            <a:xfrm>
              <a:off x="-24153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753EE74-7853-28D5-84F6-8369902E8B6A}"/>
                </a:ext>
              </a:extLst>
            </p:cNvPr>
            <p:cNvSpPr/>
            <p:nvPr/>
          </p:nvSpPr>
          <p:spPr>
            <a:xfrm>
              <a:off x="-4896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0BAA1A5-E582-F3C2-C75C-851ED2B11E9A}"/>
                </a:ext>
              </a:extLst>
            </p:cNvPr>
            <p:cNvSpPr/>
            <p:nvPr/>
          </p:nvSpPr>
          <p:spPr>
            <a:xfrm>
              <a:off x="14360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8DBD042-EF41-EE0A-C6BC-F19A43BD470A}"/>
                </a:ext>
              </a:extLst>
            </p:cNvPr>
            <p:cNvSpPr/>
            <p:nvPr/>
          </p:nvSpPr>
          <p:spPr>
            <a:xfrm>
              <a:off x="33618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AD75706-CF14-76DA-1FEC-6B421221E350}"/>
                </a:ext>
              </a:extLst>
            </p:cNvPr>
            <p:cNvSpPr/>
            <p:nvPr/>
          </p:nvSpPr>
          <p:spPr>
            <a:xfrm>
              <a:off x="528752"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13CA05B-274F-AF42-FBDE-E11BB529CCB9}"/>
                </a:ext>
              </a:extLst>
            </p:cNvPr>
            <p:cNvSpPr/>
            <p:nvPr/>
          </p:nvSpPr>
          <p:spPr>
            <a:xfrm>
              <a:off x="72132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CF3488-2147-7271-E5B7-8D6DAE10E2FE}"/>
                </a:ext>
              </a:extLst>
            </p:cNvPr>
            <p:cNvSpPr/>
            <p:nvPr/>
          </p:nvSpPr>
          <p:spPr>
            <a:xfrm>
              <a:off x="91389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2946B59A-8CBF-886C-FFC7-8A65C72BA229}"/>
                </a:ext>
              </a:extLst>
            </p:cNvPr>
            <p:cNvSpPr/>
            <p:nvPr/>
          </p:nvSpPr>
          <p:spPr>
            <a:xfrm>
              <a:off x="1106469"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BD3004A7-F2AC-5604-2C9A-F437AE16B1DD}"/>
                </a:ext>
              </a:extLst>
            </p:cNvPr>
            <p:cNvSpPr/>
            <p:nvPr/>
          </p:nvSpPr>
          <p:spPr>
            <a:xfrm>
              <a:off x="129904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2694F82-3BFD-8B7F-A0CE-9D01A56569AB}"/>
                </a:ext>
              </a:extLst>
            </p:cNvPr>
            <p:cNvSpPr/>
            <p:nvPr/>
          </p:nvSpPr>
          <p:spPr>
            <a:xfrm>
              <a:off x="149161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EABC1D8-6AF5-EE74-0415-3441DA336856}"/>
                </a:ext>
              </a:extLst>
            </p:cNvPr>
            <p:cNvSpPr/>
            <p:nvPr/>
          </p:nvSpPr>
          <p:spPr>
            <a:xfrm>
              <a:off x="1684186"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36E9B484-8526-B78D-36A8-CD0BE54C98E8}"/>
                </a:ext>
              </a:extLst>
            </p:cNvPr>
            <p:cNvSpPr/>
            <p:nvPr/>
          </p:nvSpPr>
          <p:spPr>
            <a:xfrm>
              <a:off x="187675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0900C598-8DBD-B8F5-7EBC-0DF177C66CCC}"/>
                </a:ext>
              </a:extLst>
            </p:cNvPr>
            <p:cNvSpPr/>
            <p:nvPr/>
          </p:nvSpPr>
          <p:spPr>
            <a:xfrm>
              <a:off x="206933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55F8BE4C-5E0A-6A6F-C644-95193705D054}"/>
                </a:ext>
              </a:extLst>
            </p:cNvPr>
            <p:cNvSpPr/>
            <p:nvPr/>
          </p:nvSpPr>
          <p:spPr>
            <a:xfrm>
              <a:off x="2261903"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C7300636-B2B1-ACEB-CA9A-54CD7DC78CFA}"/>
                </a:ext>
              </a:extLst>
            </p:cNvPr>
            <p:cNvSpPr/>
            <p:nvPr/>
          </p:nvSpPr>
          <p:spPr>
            <a:xfrm>
              <a:off x="245447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5ABEEDE-7E9F-BC9F-EB5F-1E832A80585B}"/>
                </a:ext>
              </a:extLst>
            </p:cNvPr>
            <p:cNvSpPr/>
            <p:nvPr/>
          </p:nvSpPr>
          <p:spPr>
            <a:xfrm>
              <a:off x="264704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85D990D-783E-D0B1-6001-2C80BDA770AF}"/>
                </a:ext>
              </a:extLst>
            </p:cNvPr>
            <p:cNvSpPr/>
            <p:nvPr/>
          </p:nvSpPr>
          <p:spPr>
            <a:xfrm>
              <a:off x="283962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414783" y="1992908"/>
            <a:ext cx="3526537" cy="738664"/>
          </a:xfrm>
        </p:spPr>
        <p:txBody>
          <a:bodyPr/>
          <a:lstStyle>
            <a:lvl1pPr marL="0" algn="ctr" defTabSz="914400" rtl="0" eaLnBrk="1" latinLnBrk="0" hangingPunct="1">
              <a:lnSpc>
                <a:spcPct val="100000"/>
              </a:lnSpc>
              <a:spcBef>
                <a:spcPct val="0"/>
              </a:spcBef>
              <a:buNone/>
              <a:defRPr lang="en-US" sz="4800" b="1" kern="1200" cap="none" spc="600" baseline="0" dirty="0">
                <a:ln w="3175">
                  <a:noFill/>
                </a:ln>
                <a:gradFill>
                  <a:gsLst>
                    <a:gs pos="5000">
                      <a:srgbClr val="51E6FF"/>
                    </a:gs>
                    <a:gs pos="100000">
                      <a:srgbClr val="8DE974"/>
                    </a:gs>
                  </a:gsLst>
                  <a:lin ang="0" scaled="1"/>
                </a:gradFill>
                <a:effectLst/>
                <a:latin typeface="+mj-lt"/>
                <a:ea typeface="Open Sans ExtraBold" panose="020B0606030504020204" pitchFamily="34" charset="0"/>
                <a:cs typeface="Open Sans ExtraBold" panose="020B0606030504020204" pitchFamily="34" charset="0"/>
              </a:defRPr>
            </a:lvl1pPr>
          </a:lstStyle>
          <a:p>
            <a:r>
              <a:rPr lang="en-US"/>
              <a:t>AGENDA</a:t>
            </a:r>
          </a:p>
        </p:txBody>
      </p:sp>
      <p:sp>
        <p:nvSpPr>
          <p:cNvPr id="20" name="Text Placeholder 19">
            <a:extLst>
              <a:ext uri="{FF2B5EF4-FFF2-40B4-BE49-F238E27FC236}">
                <a16:creationId xmlns:a16="http://schemas.microsoft.com/office/drawing/2014/main" id="{173FB680-E20C-6D90-4FFB-FD9B48EED9BB}"/>
              </a:ext>
            </a:extLst>
          </p:cNvPr>
          <p:cNvSpPr>
            <a:spLocks noGrp="1"/>
          </p:cNvSpPr>
          <p:nvPr>
            <p:ph type="body" sz="quarter" idx="10" hasCustomPrompt="1"/>
          </p:nvPr>
        </p:nvSpPr>
        <p:spPr>
          <a:xfrm>
            <a:off x="4771014" y="883316"/>
            <a:ext cx="1016000" cy="830997"/>
          </a:xfrm>
        </p:spPr>
        <p:txBody>
          <a:bodyPr/>
          <a:lstStyle>
            <a:lvl1pPr marL="0" indent="0" algn="l" defTabSz="914400" rtl="0" eaLnBrk="1" latinLnBrk="0" hangingPunct="1">
              <a:buNone/>
              <a:defRPr lang="en-US" sz="5400" b="1" kern="1200" dirty="0">
                <a:solidFill>
                  <a:schemeClr val="bg1"/>
                </a:solidFill>
                <a:latin typeface="+mn-lt"/>
                <a:ea typeface="+mn-ea"/>
                <a:cs typeface="+mn-cs"/>
              </a:defRPr>
            </a:lvl1pPr>
          </a:lstStyle>
          <a:p>
            <a:pPr lvl="0"/>
            <a:r>
              <a:rPr lang="en-US"/>
              <a:t>01</a:t>
            </a:r>
          </a:p>
        </p:txBody>
      </p:sp>
      <p:sp>
        <p:nvSpPr>
          <p:cNvPr id="21" name="Text Placeholder 19">
            <a:extLst>
              <a:ext uri="{FF2B5EF4-FFF2-40B4-BE49-F238E27FC236}">
                <a16:creationId xmlns:a16="http://schemas.microsoft.com/office/drawing/2014/main" id="{75315130-FFEC-9111-8137-A587C9E5F499}"/>
              </a:ext>
            </a:extLst>
          </p:cNvPr>
          <p:cNvSpPr>
            <a:spLocks noGrp="1"/>
          </p:cNvSpPr>
          <p:nvPr>
            <p:ph type="body" sz="quarter" idx="11" hasCustomPrompt="1"/>
          </p:nvPr>
        </p:nvSpPr>
        <p:spPr>
          <a:xfrm>
            <a:off x="4771014" y="1935659"/>
            <a:ext cx="1016000" cy="830997"/>
          </a:xfrm>
        </p:spPr>
        <p:txBody>
          <a:bodyPr/>
          <a:lstStyle>
            <a:lvl1pPr marL="0" indent="0" algn="l" defTabSz="914400" rtl="0" eaLnBrk="1" latinLnBrk="0" hangingPunct="1">
              <a:buNone/>
              <a:defRPr lang="en-US" sz="5400" b="1" kern="1200" dirty="0">
                <a:solidFill>
                  <a:schemeClr val="bg1"/>
                </a:solidFill>
                <a:latin typeface="+mn-lt"/>
                <a:ea typeface="+mn-ea"/>
                <a:cs typeface="+mn-cs"/>
              </a:defRPr>
            </a:lvl1pPr>
          </a:lstStyle>
          <a:p>
            <a:pPr lvl="0"/>
            <a:r>
              <a:rPr lang="en-US"/>
              <a:t>02</a:t>
            </a:r>
          </a:p>
        </p:txBody>
      </p:sp>
      <p:sp>
        <p:nvSpPr>
          <p:cNvPr id="22" name="Text Placeholder 19">
            <a:extLst>
              <a:ext uri="{FF2B5EF4-FFF2-40B4-BE49-F238E27FC236}">
                <a16:creationId xmlns:a16="http://schemas.microsoft.com/office/drawing/2014/main" id="{D73EC665-2221-2B25-94F5-DB8ABFB506DD}"/>
              </a:ext>
            </a:extLst>
          </p:cNvPr>
          <p:cNvSpPr>
            <a:spLocks noGrp="1"/>
          </p:cNvSpPr>
          <p:nvPr>
            <p:ph type="body" sz="quarter" idx="12" hasCustomPrompt="1"/>
          </p:nvPr>
        </p:nvSpPr>
        <p:spPr>
          <a:xfrm>
            <a:off x="4771014" y="2988003"/>
            <a:ext cx="1016000" cy="830997"/>
          </a:xfrm>
        </p:spPr>
        <p:txBody>
          <a:bodyPr/>
          <a:lstStyle>
            <a:lvl1pPr marL="0" indent="0" algn="l" defTabSz="914400" rtl="0" eaLnBrk="1" latinLnBrk="0" hangingPunct="1">
              <a:buNone/>
              <a:defRPr lang="en-US" sz="5400" b="1" kern="1200" dirty="0">
                <a:solidFill>
                  <a:schemeClr val="bg1"/>
                </a:solidFill>
                <a:latin typeface="+mn-lt"/>
                <a:ea typeface="+mn-ea"/>
                <a:cs typeface="+mn-cs"/>
              </a:defRPr>
            </a:lvl1pPr>
          </a:lstStyle>
          <a:p>
            <a:pPr lvl="0"/>
            <a:r>
              <a:rPr lang="en-US"/>
              <a:t>03</a:t>
            </a:r>
          </a:p>
        </p:txBody>
      </p:sp>
      <p:sp>
        <p:nvSpPr>
          <p:cNvPr id="23" name="Text Placeholder 19">
            <a:extLst>
              <a:ext uri="{FF2B5EF4-FFF2-40B4-BE49-F238E27FC236}">
                <a16:creationId xmlns:a16="http://schemas.microsoft.com/office/drawing/2014/main" id="{28A9C848-FEE7-8720-6B1B-56E2A390ED99}"/>
              </a:ext>
            </a:extLst>
          </p:cNvPr>
          <p:cNvSpPr>
            <a:spLocks noGrp="1"/>
          </p:cNvSpPr>
          <p:nvPr>
            <p:ph type="body" sz="quarter" idx="13" hasCustomPrompt="1"/>
          </p:nvPr>
        </p:nvSpPr>
        <p:spPr>
          <a:xfrm>
            <a:off x="4771014" y="4040347"/>
            <a:ext cx="1016000" cy="830997"/>
          </a:xfrm>
        </p:spPr>
        <p:txBody>
          <a:bodyPr/>
          <a:lstStyle>
            <a:lvl1pPr marL="0" indent="0" algn="l" defTabSz="914400" rtl="0" eaLnBrk="1" latinLnBrk="0" hangingPunct="1">
              <a:buNone/>
              <a:defRPr lang="en-US" sz="5400" b="1" kern="1200" dirty="0">
                <a:solidFill>
                  <a:schemeClr val="bg1"/>
                </a:solidFill>
                <a:latin typeface="+mn-lt"/>
                <a:ea typeface="+mn-ea"/>
                <a:cs typeface="+mn-cs"/>
              </a:defRPr>
            </a:lvl1pPr>
          </a:lstStyle>
          <a:p>
            <a:pPr lvl="0"/>
            <a:r>
              <a:rPr lang="en-US"/>
              <a:t>04</a:t>
            </a:r>
          </a:p>
        </p:txBody>
      </p:sp>
      <p:sp>
        <p:nvSpPr>
          <p:cNvPr id="24" name="Text Placeholder 19">
            <a:extLst>
              <a:ext uri="{FF2B5EF4-FFF2-40B4-BE49-F238E27FC236}">
                <a16:creationId xmlns:a16="http://schemas.microsoft.com/office/drawing/2014/main" id="{224271CB-D23A-0C5D-06B3-453B45D959B3}"/>
              </a:ext>
            </a:extLst>
          </p:cNvPr>
          <p:cNvSpPr>
            <a:spLocks noGrp="1"/>
          </p:cNvSpPr>
          <p:nvPr>
            <p:ph type="body" sz="quarter" idx="14" hasCustomPrompt="1"/>
          </p:nvPr>
        </p:nvSpPr>
        <p:spPr>
          <a:xfrm>
            <a:off x="4771014" y="5092690"/>
            <a:ext cx="1016000" cy="830997"/>
          </a:xfrm>
        </p:spPr>
        <p:txBody>
          <a:bodyPr/>
          <a:lstStyle>
            <a:lvl1pPr marL="0" indent="0" algn="l" defTabSz="914400" rtl="0" eaLnBrk="1" latinLnBrk="0" hangingPunct="1">
              <a:buNone/>
              <a:defRPr lang="en-US" sz="5400" b="1" kern="1200" dirty="0">
                <a:solidFill>
                  <a:schemeClr val="bg1"/>
                </a:solidFill>
                <a:latin typeface="+mn-lt"/>
                <a:ea typeface="+mn-ea"/>
                <a:cs typeface="+mn-cs"/>
              </a:defRPr>
            </a:lvl1pPr>
          </a:lstStyle>
          <a:p>
            <a:pPr lvl="0"/>
            <a:r>
              <a:rPr lang="en-US"/>
              <a:t>05</a:t>
            </a:r>
          </a:p>
        </p:txBody>
      </p:sp>
      <p:sp>
        <p:nvSpPr>
          <p:cNvPr id="25" name="Text Placeholder 19">
            <a:extLst>
              <a:ext uri="{FF2B5EF4-FFF2-40B4-BE49-F238E27FC236}">
                <a16:creationId xmlns:a16="http://schemas.microsoft.com/office/drawing/2014/main" id="{4DE2E887-BC18-052A-D5E7-7D40E0A67DFD}"/>
              </a:ext>
            </a:extLst>
          </p:cNvPr>
          <p:cNvSpPr>
            <a:spLocks noGrp="1"/>
          </p:cNvSpPr>
          <p:nvPr>
            <p:ph type="body" sz="quarter" idx="15"/>
          </p:nvPr>
        </p:nvSpPr>
        <p:spPr>
          <a:xfrm>
            <a:off x="5951538" y="883316"/>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bg1"/>
                </a:solidFill>
                <a:latin typeface="+mn-lt"/>
                <a:ea typeface="+mn-ea"/>
                <a:cs typeface="+mn-cs"/>
              </a:defRPr>
            </a:lvl1pPr>
          </a:lstStyle>
          <a:p>
            <a:pPr lvl="0"/>
            <a:r>
              <a:rPr lang="en-US"/>
              <a:t>Click to edit Master text styles</a:t>
            </a:r>
          </a:p>
        </p:txBody>
      </p:sp>
      <p:sp>
        <p:nvSpPr>
          <p:cNvPr id="26" name="Text Placeholder 19">
            <a:extLst>
              <a:ext uri="{FF2B5EF4-FFF2-40B4-BE49-F238E27FC236}">
                <a16:creationId xmlns:a16="http://schemas.microsoft.com/office/drawing/2014/main" id="{75B8A876-B939-57D2-E0F2-96B5E8B5D56D}"/>
              </a:ext>
            </a:extLst>
          </p:cNvPr>
          <p:cNvSpPr>
            <a:spLocks noGrp="1"/>
          </p:cNvSpPr>
          <p:nvPr>
            <p:ph type="body" sz="quarter" idx="16"/>
          </p:nvPr>
        </p:nvSpPr>
        <p:spPr>
          <a:xfrm>
            <a:off x="5951538" y="1935659"/>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bg1"/>
                </a:solidFill>
                <a:latin typeface="+mn-lt"/>
                <a:ea typeface="+mn-ea"/>
                <a:cs typeface="+mn-cs"/>
              </a:defRPr>
            </a:lvl1pPr>
          </a:lstStyle>
          <a:p>
            <a:pPr lvl="0"/>
            <a:r>
              <a:rPr lang="en-US"/>
              <a:t>Click to edit Master text styles</a:t>
            </a:r>
          </a:p>
        </p:txBody>
      </p:sp>
      <p:sp>
        <p:nvSpPr>
          <p:cNvPr id="27" name="Text Placeholder 19">
            <a:extLst>
              <a:ext uri="{FF2B5EF4-FFF2-40B4-BE49-F238E27FC236}">
                <a16:creationId xmlns:a16="http://schemas.microsoft.com/office/drawing/2014/main" id="{812C47E8-AA6B-1196-46E3-045F006DCBD3}"/>
              </a:ext>
            </a:extLst>
          </p:cNvPr>
          <p:cNvSpPr>
            <a:spLocks noGrp="1"/>
          </p:cNvSpPr>
          <p:nvPr>
            <p:ph type="body" sz="quarter" idx="17"/>
          </p:nvPr>
        </p:nvSpPr>
        <p:spPr>
          <a:xfrm>
            <a:off x="5951538" y="2988003"/>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bg1"/>
                </a:solidFill>
                <a:latin typeface="+mn-lt"/>
                <a:ea typeface="+mn-ea"/>
                <a:cs typeface="+mn-cs"/>
              </a:defRPr>
            </a:lvl1pPr>
          </a:lstStyle>
          <a:p>
            <a:pPr lvl="0"/>
            <a:r>
              <a:rPr lang="en-US"/>
              <a:t>Click to edit Master text styles</a:t>
            </a:r>
          </a:p>
        </p:txBody>
      </p:sp>
      <p:sp>
        <p:nvSpPr>
          <p:cNvPr id="28" name="Text Placeholder 19">
            <a:extLst>
              <a:ext uri="{FF2B5EF4-FFF2-40B4-BE49-F238E27FC236}">
                <a16:creationId xmlns:a16="http://schemas.microsoft.com/office/drawing/2014/main" id="{9AB513D2-6BC2-BA04-CF62-D590D5EC3392}"/>
              </a:ext>
            </a:extLst>
          </p:cNvPr>
          <p:cNvSpPr>
            <a:spLocks noGrp="1"/>
          </p:cNvSpPr>
          <p:nvPr>
            <p:ph type="body" sz="quarter" idx="18"/>
          </p:nvPr>
        </p:nvSpPr>
        <p:spPr>
          <a:xfrm>
            <a:off x="5951538" y="4040347"/>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bg1"/>
                </a:solidFill>
                <a:latin typeface="+mn-lt"/>
                <a:ea typeface="+mn-ea"/>
                <a:cs typeface="+mn-cs"/>
              </a:defRPr>
            </a:lvl1pPr>
          </a:lstStyle>
          <a:p>
            <a:pPr lvl="0"/>
            <a:r>
              <a:rPr lang="en-US"/>
              <a:t>Click to edit Master text styles</a:t>
            </a:r>
          </a:p>
        </p:txBody>
      </p:sp>
      <p:sp>
        <p:nvSpPr>
          <p:cNvPr id="29" name="Text Placeholder 19">
            <a:extLst>
              <a:ext uri="{FF2B5EF4-FFF2-40B4-BE49-F238E27FC236}">
                <a16:creationId xmlns:a16="http://schemas.microsoft.com/office/drawing/2014/main" id="{66D1AD88-4C2D-1891-5115-D93D346CC34A}"/>
              </a:ext>
            </a:extLst>
          </p:cNvPr>
          <p:cNvSpPr>
            <a:spLocks noGrp="1"/>
          </p:cNvSpPr>
          <p:nvPr>
            <p:ph type="body" sz="quarter" idx="19"/>
          </p:nvPr>
        </p:nvSpPr>
        <p:spPr>
          <a:xfrm>
            <a:off x="5951538" y="5092690"/>
            <a:ext cx="5657850" cy="830996"/>
          </a:xfrm>
        </p:spPr>
        <p:txBody>
          <a:bodyPr anchor="ctr">
            <a:noAutofit/>
          </a:bodyPr>
          <a:lstStyle>
            <a:lvl1pPr marL="0" indent="0" algn="l" defTabSz="914400" rtl="0" eaLnBrk="1" latinLnBrk="0" hangingPunct="1">
              <a:spcBef>
                <a:spcPts val="0"/>
              </a:spcBef>
              <a:spcAft>
                <a:spcPts val="600"/>
              </a:spcAft>
              <a:buNone/>
              <a:defRPr lang="en-US" sz="2000" b="0" kern="1200" dirty="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2128190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B49CF-8F63-0090-0081-661E4F84E1CA}"/>
              </a:ext>
            </a:extLst>
          </p:cNvPr>
          <p:cNvSpPr/>
          <p:nvPr userDrawn="1"/>
        </p:nvSpPr>
        <p:spPr bwMode="auto">
          <a:xfrm>
            <a:off x="0" y="1517650"/>
            <a:ext cx="12192000" cy="38227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C0A2FC1-CAB4-3EFB-4EF5-C05883F0BD71}"/>
              </a:ext>
            </a:extLst>
          </p:cNvPr>
          <p:cNvSpPr/>
          <p:nvPr userDrawn="1"/>
        </p:nvSpPr>
        <p:spPr bwMode="auto">
          <a:xfrm>
            <a:off x="962025" y="425901"/>
            <a:ext cx="10267950" cy="6006198"/>
          </a:xfrm>
          <a:prstGeom prst="roundRect">
            <a:avLst>
              <a:gd name="adj" fmla="val 303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AF08E42-5853-7288-7F00-3289F90BCD2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5400000">
            <a:off x="-1029874" y="3338512"/>
            <a:ext cx="3822700" cy="180975"/>
          </a:xfrm>
          <a:prstGeom prst="rect">
            <a:avLst/>
          </a:prstGeom>
        </p:spPr>
      </p:pic>
      <p:pic>
        <p:nvPicPr>
          <p:cNvPr id="11" name="Picture 10">
            <a:extLst>
              <a:ext uri="{FF2B5EF4-FFF2-40B4-BE49-F238E27FC236}">
                <a16:creationId xmlns:a16="http://schemas.microsoft.com/office/drawing/2014/main" id="{609FB385-D56E-FCFC-DAE1-C25009C5993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6200000">
            <a:off x="9409113" y="3338513"/>
            <a:ext cx="3822700" cy="180975"/>
          </a:xfrm>
          <a:prstGeom prst="rect">
            <a:avLst/>
          </a:prstGeom>
        </p:spPr>
      </p:pic>
      <p:sp>
        <p:nvSpPr>
          <p:cNvPr id="5" name="Media Placeholder 3">
            <a:extLst>
              <a:ext uri="{FF2B5EF4-FFF2-40B4-BE49-F238E27FC236}">
                <a16:creationId xmlns:a16="http://schemas.microsoft.com/office/drawing/2014/main" id="{41E19830-760D-5AD8-D9B4-3C82A8246C6A}"/>
              </a:ext>
            </a:extLst>
          </p:cNvPr>
          <p:cNvSpPr>
            <a:spLocks noGrp="1"/>
          </p:cNvSpPr>
          <p:nvPr>
            <p:ph type="media" sz="quarter" idx="19" hasCustomPrompt="1"/>
          </p:nvPr>
        </p:nvSpPr>
        <p:spPr>
          <a:xfrm>
            <a:off x="1194816" y="672084"/>
            <a:ext cx="9802368" cy="5513832"/>
          </a:xfrm>
          <a:solidFill>
            <a:schemeClr val="bg1"/>
          </a:solidFill>
        </p:spPr>
        <p:txBody>
          <a:bodyPr bIns="914400" anchor="ctr">
            <a:noAutofit/>
          </a:bodyPr>
          <a:lstStyle>
            <a:lvl1pPr marL="0" indent="0" algn="ctr">
              <a:buNone/>
              <a:defRPr/>
            </a:lvl1pPr>
          </a:lstStyle>
          <a:p>
            <a:r>
              <a:rPr lang="en-US"/>
              <a:t>Click on the icon to add media</a:t>
            </a:r>
          </a:p>
        </p:txBody>
      </p:sp>
    </p:spTree>
    <p:extLst>
      <p:ext uri="{BB962C8B-B14F-4D97-AF65-F5344CB8AC3E}">
        <p14:creationId xmlns:p14="http://schemas.microsoft.com/office/powerpoint/2010/main" val="265193640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Key Differentiator with subtitle">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57674D38-3B0D-9B62-0382-E1DFB811D423}"/>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11">
            <a:extLst>
              <a:ext uri="{FF2B5EF4-FFF2-40B4-BE49-F238E27FC236}">
                <a16:creationId xmlns:a16="http://schemas.microsoft.com/office/drawing/2014/main" id="{CE60FF01-1663-DA73-0A87-1BFF7EA80FB8}"/>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11">
            <a:extLst>
              <a:ext uri="{FF2B5EF4-FFF2-40B4-BE49-F238E27FC236}">
                <a16:creationId xmlns:a16="http://schemas.microsoft.com/office/drawing/2014/main" id="{A3BF79A3-DB8F-D1C4-E81A-C220692B7DD9}"/>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1" name="Text Placeholder 11">
            <a:extLst>
              <a:ext uri="{FF2B5EF4-FFF2-40B4-BE49-F238E27FC236}">
                <a16:creationId xmlns:a16="http://schemas.microsoft.com/office/drawing/2014/main" id="{CA2DAE56-9124-C81F-9859-4D561B4AC848}"/>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
        <p:nvSpPr>
          <p:cNvPr id="4" name="Title 1">
            <a:extLst>
              <a:ext uri="{FF2B5EF4-FFF2-40B4-BE49-F238E27FC236}">
                <a16:creationId xmlns:a16="http://schemas.microsoft.com/office/drawing/2014/main" id="{5BDE11CF-9267-6F03-644E-1FA5AF7ECE58}"/>
              </a:ext>
            </a:extLst>
          </p:cNvPr>
          <p:cNvSpPr>
            <a:spLocks noGrp="1"/>
          </p:cNvSpPr>
          <p:nvPr>
            <p:ph type="title"/>
          </p:nvPr>
        </p:nvSpPr>
        <p:spPr>
          <a:xfrm>
            <a:off x="588263" y="886196"/>
            <a:ext cx="10213087" cy="553998"/>
          </a:xfrm>
        </p:spPr>
        <p:txBody>
          <a:bodyPr/>
          <a:lstStyle/>
          <a:p>
            <a:r>
              <a:rPr lang="en-US"/>
              <a:t>Click to edit Master title style</a:t>
            </a:r>
          </a:p>
        </p:txBody>
      </p:sp>
      <p:sp>
        <p:nvSpPr>
          <p:cNvPr id="6" name="Text Placeholder 11">
            <a:extLst>
              <a:ext uri="{FF2B5EF4-FFF2-40B4-BE49-F238E27FC236}">
                <a16:creationId xmlns:a16="http://schemas.microsoft.com/office/drawing/2014/main" id="{3EED3B19-C935-EDE7-8D9F-378102570704}"/>
              </a:ext>
            </a:extLst>
          </p:cNvPr>
          <p:cNvSpPr>
            <a:spLocks noGrp="1"/>
          </p:cNvSpPr>
          <p:nvPr>
            <p:ph type="body" sz="quarter" idx="17" hasCustomPrompt="1"/>
          </p:nvPr>
        </p:nvSpPr>
        <p:spPr>
          <a:xfrm>
            <a:off x="584200" y="506558"/>
            <a:ext cx="8248650" cy="215444"/>
          </a:xfrm>
        </p:spPr>
        <p:txBody>
          <a:bodyPr anchor="t"/>
          <a:lstStyle>
            <a:lvl1pPr marL="0" indent="0">
              <a:spcBef>
                <a:spcPts val="0"/>
              </a:spcBef>
              <a:buNone/>
              <a:defRPr kumimoji="0" lang="en-US" sz="1400" b="1" i="0" u="none" strike="noStrike" kern="1200" cap="all" spc="150" normalizeH="0" baseline="0" dirty="0">
                <a:ln w="3175">
                  <a:noFill/>
                </a:ln>
                <a:solidFill>
                  <a:schemeClr val="tx1"/>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Tree>
    <p:extLst>
      <p:ext uri="{BB962C8B-B14F-4D97-AF65-F5344CB8AC3E}">
        <p14:creationId xmlns:p14="http://schemas.microsoft.com/office/powerpoint/2010/main" val="1207401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8"/>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9"/>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10"/>
                                        </p:tgtEl>
                                        <p:attrNameLst>
                                          <p:attrName>ppt_x</p:attrName>
                                          <p:attrName>ppt_y</p:attrName>
                                        </p:attrNameLst>
                                      </p:cBhvr>
                                      <p:rCtr x="-977" y="0"/>
                                    </p:animMotion>
                                  </p:childTnLst>
                                </p:cTn>
                              </p:par>
                              <p:par>
                                <p:cTn id="28" presetID="10" presetClass="entr" presetSubtype="0" fill="hold" grpId="0" nodeType="withEffect">
                                  <p:stCondLst>
                                    <p:cond delay="1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35" presetClass="path" presetSubtype="0" accel="50000" decel="50000" fill="hold" grpId="1" nodeType="withEffect">
                                  <p:stCondLst>
                                    <p:cond delay="1000"/>
                                  </p:stCondLst>
                                  <p:childTnLst>
                                    <p:animMotion origin="layout" path="M 0.01966 3.7037E-6 L -1.04167E-6 3.7037E-6 " pathEditMode="relative" rAng="0" ptsTypes="AA">
                                      <p:cBhvr>
                                        <p:cTn id="32" dur="1000" fill="hold"/>
                                        <p:tgtEl>
                                          <p:spTgt spid="11"/>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9" grpId="0">
        <p:tmplLst>
          <p:tmpl>
            <p:tnLst>
              <p:par>
                <p:cTn presetID="10" presetClass="entr" presetSubtype="0" fill="hold" nodeType="withEffect">
                  <p:stCondLst>
                    <p:cond delay="7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p:bldP spid="10" grpId="0">
        <p:tmplLst>
          <p:tmpl>
            <p:tnLst>
              <p:par>
                <p:cTn presetID="10" presetClass="entr" presetSubtype="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P spid="11" grpId="0">
        <p:tmplLst>
          <p:tmpl>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bldP spid="5" grpId="0" animBg="1"/>
      <p:bldP spid="7"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4048838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lternate Screen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D1DFA42-D058-78B6-F8BB-CC21A3B6DBBF}"/>
              </a:ext>
            </a:extLst>
          </p:cNvPr>
          <p:cNvSpPr/>
          <p:nvPr userDrawn="1"/>
        </p:nvSpPr>
        <p:spPr bwMode="auto">
          <a:xfrm>
            <a:off x="0" y="-1"/>
            <a:ext cx="12192000" cy="6858000"/>
          </a:xfrm>
          <a:custGeom>
            <a:avLst/>
            <a:gdLst>
              <a:gd name="connsiteX0" fmla="*/ 1 w 12192000"/>
              <a:gd name="connsiteY0" fmla="*/ 2204720 h 6858000"/>
              <a:gd name="connsiteX1" fmla="*/ 1 w 12192000"/>
              <a:gd name="connsiteY1" fmla="*/ 6857996 h 6858000"/>
              <a:gd name="connsiteX2" fmla="*/ 7965440 w 12192000"/>
              <a:gd name="connsiteY2" fmla="*/ 6857996 h 6858000"/>
              <a:gd name="connsiteX3" fmla="*/ 7965440 w 12192000"/>
              <a:gd name="connsiteY3" fmla="*/ 2398855 h 6858000"/>
              <a:gd name="connsiteX4" fmla="*/ 7771305 w 12192000"/>
              <a:gd name="connsiteY4" fmla="*/ 2204720 h 6858000"/>
              <a:gd name="connsiteX5" fmla="*/ 0 w 12192000"/>
              <a:gd name="connsiteY5" fmla="*/ 0 h 6858000"/>
              <a:gd name="connsiteX6" fmla="*/ 8153400 w 12192000"/>
              <a:gd name="connsiteY6" fmla="*/ 0 h 6858000"/>
              <a:gd name="connsiteX7" fmla="*/ 12192000 w 12192000"/>
              <a:gd name="connsiteY7" fmla="*/ 0 h 6858000"/>
              <a:gd name="connsiteX8" fmla="*/ 12192000 w 12192000"/>
              <a:gd name="connsiteY8" fmla="*/ 6858000 h 6858000"/>
              <a:gd name="connsiteX9" fmla="*/ 815340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 y="2204720"/>
                </a:moveTo>
                <a:lnTo>
                  <a:pt x="1" y="6857996"/>
                </a:lnTo>
                <a:lnTo>
                  <a:pt x="7965440" y="6857996"/>
                </a:lnTo>
                <a:lnTo>
                  <a:pt x="7965440" y="2398855"/>
                </a:lnTo>
                <a:cubicBezTo>
                  <a:pt x="7965440" y="2291637"/>
                  <a:pt x="7878523" y="2204720"/>
                  <a:pt x="7771305" y="2204720"/>
                </a:cubicBezTo>
                <a:close/>
                <a:moveTo>
                  <a:pt x="0" y="0"/>
                </a:moveTo>
                <a:lnTo>
                  <a:pt x="8153400" y="0"/>
                </a:lnTo>
                <a:lnTo>
                  <a:pt x="12192000" y="0"/>
                </a:lnTo>
                <a:lnTo>
                  <a:pt x="12192000" y="6858000"/>
                </a:lnTo>
                <a:lnTo>
                  <a:pt x="8153400" y="6858000"/>
                </a:lnTo>
                <a:lnTo>
                  <a:pt x="0" y="6858000"/>
                </a:lnTo>
                <a:close/>
              </a:path>
            </a:pathLst>
          </a:custGeom>
          <a:solidFill>
            <a:schemeClr val="bg1"/>
          </a:solidFill>
          <a:ln w="15875">
            <a:noFill/>
            <a:headEnd type="none" w="med" len="med"/>
            <a:tailEnd type="none" w="med" len="med"/>
          </a:ln>
          <a:effectLst>
            <a:outerShdw blurRad="279400" sx="102000" sy="102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Freeform: Shape 3">
            <a:extLst>
              <a:ext uri="{FF2B5EF4-FFF2-40B4-BE49-F238E27FC236}">
                <a16:creationId xmlns:a16="http://schemas.microsoft.com/office/drawing/2014/main" id="{CA4BEBF2-68E8-9F0C-C6A7-57CEFFDF4719}"/>
              </a:ext>
            </a:extLst>
          </p:cNvPr>
          <p:cNvSpPr/>
          <p:nvPr userDrawn="1"/>
        </p:nvSpPr>
        <p:spPr bwMode="auto">
          <a:xfrm>
            <a:off x="0" y="0"/>
            <a:ext cx="12192000" cy="2610460"/>
          </a:xfrm>
          <a:custGeom>
            <a:avLst/>
            <a:gdLst>
              <a:gd name="connsiteX0" fmla="*/ 0 w 12192000"/>
              <a:gd name="connsiteY0" fmla="*/ 0 h 2610460"/>
              <a:gd name="connsiteX1" fmla="*/ 12192000 w 12192000"/>
              <a:gd name="connsiteY1" fmla="*/ 0 h 2610460"/>
              <a:gd name="connsiteX2" fmla="*/ 12192000 w 12192000"/>
              <a:gd name="connsiteY2" fmla="*/ 2610460 h 2610460"/>
              <a:gd name="connsiteX3" fmla="*/ 7965440 w 12192000"/>
              <a:gd name="connsiteY3" fmla="*/ 2610460 h 2610460"/>
              <a:gd name="connsiteX4" fmla="*/ 7965440 w 12192000"/>
              <a:gd name="connsiteY4" fmla="*/ 2436042 h 2610460"/>
              <a:gd name="connsiteX5" fmla="*/ 7731578 w 12192000"/>
              <a:gd name="connsiteY5" fmla="*/ 2202180 h 2610460"/>
              <a:gd name="connsiteX6" fmla="*/ 1 w 12192000"/>
              <a:gd name="connsiteY6" fmla="*/ 2202180 h 2610460"/>
              <a:gd name="connsiteX7" fmla="*/ 1 w 12192000"/>
              <a:gd name="connsiteY7" fmla="*/ 2610460 h 2610460"/>
              <a:gd name="connsiteX8" fmla="*/ 0 w 12192000"/>
              <a:gd name="connsiteY8" fmla="*/ 2610460 h 261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610460">
                <a:moveTo>
                  <a:pt x="0" y="0"/>
                </a:moveTo>
                <a:lnTo>
                  <a:pt x="12192000" y="0"/>
                </a:lnTo>
                <a:lnTo>
                  <a:pt x="12192000" y="2610460"/>
                </a:lnTo>
                <a:lnTo>
                  <a:pt x="7965440" y="2610460"/>
                </a:lnTo>
                <a:lnTo>
                  <a:pt x="7965440" y="2436042"/>
                </a:lnTo>
                <a:cubicBezTo>
                  <a:pt x="7965440" y="2306884"/>
                  <a:pt x="7860736" y="2202180"/>
                  <a:pt x="7731578" y="2202180"/>
                </a:cubicBezTo>
                <a:lnTo>
                  <a:pt x="1" y="2202180"/>
                </a:lnTo>
                <a:lnTo>
                  <a:pt x="1" y="2610460"/>
                </a:lnTo>
                <a:lnTo>
                  <a:pt x="0" y="261046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Rectangle: Single Corner Rounded 5">
            <a:extLst>
              <a:ext uri="{FF2B5EF4-FFF2-40B4-BE49-F238E27FC236}">
                <a16:creationId xmlns:a16="http://schemas.microsoft.com/office/drawing/2014/main" id="{C13EC120-D262-139D-DB70-6DC1B67B31EC}"/>
              </a:ext>
              <a:ext uri="{C183D7F6-B498-43B3-948B-1728B52AA6E4}">
                <adec:decorative xmlns:adec="http://schemas.microsoft.com/office/drawing/2017/decorative" val="1"/>
              </a:ext>
            </a:extLst>
          </p:cNvPr>
          <p:cNvSpPr/>
          <p:nvPr/>
        </p:nvSpPr>
        <p:spPr bwMode="auto">
          <a:xfrm rot="5400000" flipH="1">
            <a:off x="1650999" y="716278"/>
            <a:ext cx="4490723" cy="7792720"/>
          </a:xfrm>
          <a:prstGeom prst="round1Rect">
            <a:avLst>
              <a:gd name="adj" fmla="val 3941"/>
            </a:avLst>
          </a:prstGeom>
          <a:solidFill>
            <a:schemeClr val="tx1">
              <a:lumMod val="85000"/>
              <a:lumOff val="15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1F94872B-5B1A-EB54-4008-468F16FAF2E4}"/>
              </a:ext>
            </a:extLst>
          </p:cNvPr>
          <p:cNvSpPr/>
          <p:nvPr userDrawn="1"/>
        </p:nvSpPr>
        <p:spPr bwMode="auto">
          <a:xfrm rot="10800000">
            <a:off x="293687" y="-1"/>
            <a:ext cx="1249362" cy="1910236"/>
          </a:xfrm>
          <a:prstGeom prst="round2SameRect">
            <a:avLst>
              <a:gd name="adj1" fmla="val 50000"/>
              <a:gd name="adj2" fmla="val 0"/>
            </a:avLst>
          </a:prstGeom>
          <a:solidFill>
            <a:srgbClr val="E4E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4BDA439A-FD63-4563-8EEF-7F05ACFD010F}"/>
              </a:ext>
            </a:extLst>
          </p:cNvPr>
          <p:cNvSpPr/>
          <p:nvPr userDrawn="1"/>
        </p:nvSpPr>
        <p:spPr bwMode="auto">
          <a:xfrm>
            <a:off x="413224" y="780450"/>
            <a:ext cx="1010286" cy="10102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1836735" y="731595"/>
            <a:ext cx="9770048" cy="553998"/>
          </a:xfrm>
        </p:spPr>
        <p:txBody>
          <a:bodyPr/>
          <a:lstStyle/>
          <a:p>
            <a:r>
              <a:rPr lang="en-US"/>
              <a:t>Click to edit Master title style</a:t>
            </a:r>
          </a:p>
        </p:txBody>
      </p:sp>
      <p:sp>
        <p:nvSpPr>
          <p:cNvPr id="22" name="Text Placeholder 21">
            <a:extLst>
              <a:ext uri="{FF2B5EF4-FFF2-40B4-BE49-F238E27FC236}">
                <a16:creationId xmlns:a16="http://schemas.microsoft.com/office/drawing/2014/main" id="{EFE3B4FE-D208-9C2E-578F-0187912D69C9}"/>
              </a:ext>
            </a:extLst>
          </p:cNvPr>
          <p:cNvSpPr>
            <a:spLocks noGrp="1"/>
          </p:cNvSpPr>
          <p:nvPr userDrawn="1">
            <p:ph type="body" sz="quarter" idx="11" hasCustomPrompt="1"/>
          </p:nvPr>
        </p:nvSpPr>
        <p:spPr>
          <a:xfrm>
            <a:off x="436560" y="-1"/>
            <a:ext cx="963616" cy="892471"/>
          </a:xfrm>
          <a:custGeom>
            <a:avLst/>
            <a:gdLst>
              <a:gd name="connsiteX0" fmla="*/ 0 w 963616"/>
              <a:gd name="connsiteY0" fmla="*/ 0 h 892471"/>
              <a:gd name="connsiteX1" fmla="*/ 963616 w 963616"/>
              <a:gd name="connsiteY1" fmla="*/ 0 h 892471"/>
              <a:gd name="connsiteX2" fmla="*/ 963616 w 963616"/>
              <a:gd name="connsiteY2" fmla="*/ 892471 h 892471"/>
              <a:gd name="connsiteX3" fmla="*/ 923523 w 963616"/>
              <a:gd name="connsiteY3" fmla="*/ 843878 h 892471"/>
              <a:gd name="connsiteX4" fmla="*/ 481807 w 963616"/>
              <a:gd name="connsiteY4" fmla="*/ 660913 h 892471"/>
              <a:gd name="connsiteX5" fmla="*/ 40091 w 963616"/>
              <a:gd name="connsiteY5" fmla="*/ 843878 h 892471"/>
              <a:gd name="connsiteX6" fmla="*/ 0 w 963616"/>
              <a:gd name="connsiteY6" fmla="*/ 892468 h 8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616" h="892471">
                <a:moveTo>
                  <a:pt x="0" y="0"/>
                </a:moveTo>
                <a:lnTo>
                  <a:pt x="963616" y="0"/>
                </a:lnTo>
                <a:lnTo>
                  <a:pt x="963616" y="892471"/>
                </a:lnTo>
                <a:lnTo>
                  <a:pt x="923523" y="843878"/>
                </a:lnTo>
                <a:cubicBezTo>
                  <a:pt x="810478" y="730833"/>
                  <a:pt x="654308" y="660913"/>
                  <a:pt x="481807" y="660913"/>
                </a:cubicBezTo>
                <a:cubicBezTo>
                  <a:pt x="309306" y="660913"/>
                  <a:pt x="153136" y="730833"/>
                  <a:pt x="40091" y="843878"/>
                </a:cubicBezTo>
                <a:lnTo>
                  <a:pt x="0" y="892468"/>
                </a:lnTo>
                <a:close/>
              </a:path>
            </a:pathLst>
          </a:custGeom>
          <a:solidFill>
            <a:schemeClr val="bg2"/>
          </a:solidFill>
        </p:spPr>
        <p:txBody>
          <a:bodyPr wrap="square" tIns="91440">
            <a:noAutofit/>
          </a:bodyPr>
          <a:lstStyle>
            <a:lvl1pPr marL="0" indent="0" algn="ctr">
              <a:buNone/>
              <a:defRPr kumimoji="0" lang="en-US" sz="2400" b="1" i="0" u="none" strike="noStrike" kern="0" cap="all" spc="0" normalizeH="0" baseline="0" dirty="0">
                <a:ln>
                  <a:noFill/>
                </a:ln>
                <a:solidFill>
                  <a:srgbClr val="FFFFFF"/>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NEW</a:t>
            </a:r>
          </a:p>
        </p:txBody>
      </p:sp>
      <p:sp>
        <p:nvSpPr>
          <p:cNvPr id="23" name="Picture Placeholder 56">
            <a:extLst>
              <a:ext uri="{FF2B5EF4-FFF2-40B4-BE49-F238E27FC236}">
                <a16:creationId xmlns:a16="http://schemas.microsoft.com/office/drawing/2014/main" id="{2F7848A5-D4DF-727B-AC27-6B3F24B6C4E3}"/>
              </a:ext>
            </a:extLst>
          </p:cNvPr>
          <p:cNvSpPr>
            <a:spLocks noGrp="1"/>
          </p:cNvSpPr>
          <p:nvPr>
            <p:ph type="pic" sz="quarter" idx="17" hasCustomPrompt="1"/>
          </p:nvPr>
        </p:nvSpPr>
        <p:spPr>
          <a:xfrm>
            <a:off x="413222" y="780450"/>
            <a:ext cx="1010287" cy="1010287"/>
          </a:xfrm>
          <a:prstGeom prst="ellipse">
            <a:avLst/>
          </a:prstGeom>
        </p:spPr>
        <p:txBody>
          <a:bodyPr wrap="none" anchor="ctr">
            <a:noAutofit/>
          </a:bodyPr>
          <a:lstStyle>
            <a:lvl1pPr marL="0" indent="0" algn="ctr">
              <a:buNone/>
              <a:defRPr sz="1100">
                <a:latin typeface="+mj-lt"/>
              </a:defRPr>
            </a:lvl1pPr>
          </a:lstStyle>
          <a:p>
            <a:r>
              <a:rPr lang="en-US"/>
              <a:t>Product Logo</a:t>
            </a:r>
            <a:br>
              <a:rPr lang="en-US"/>
            </a:br>
            <a:r>
              <a:rPr lang="en-US"/>
              <a:t>here</a:t>
            </a:r>
          </a:p>
        </p:txBody>
      </p:sp>
      <p:sp>
        <p:nvSpPr>
          <p:cNvPr id="24" name="Text Placeholder 11">
            <a:extLst>
              <a:ext uri="{FF2B5EF4-FFF2-40B4-BE49-F238E27FC236}">
                <a16:creationId xmlns:a16="http://schemas.microsoft.com/office/drawing/2014/main" id="{B2FE68DC-314D-7B0B-1425-10D93CFE740D}"/>
              </a:ext>
            </a:extLst>
          </p:cNvPr>
          <p:cNvSpPr>
            <a:spLocks noGrp="1"/>
          </p:cNvSpPr>
          <p:nvPr>
            <p:ph type="body" sz="quarter" idx="16" hasCustomPrompt="1"/>
          </p:nvPr>
        </p:nvSpPr>
        <p:spPr>
          <a:xfrm>
            <a:off x="8300718" y="2954878"/>
            <a:ext cx="3310128" cy="3314159"/>
          </a:xfrm>
        </p:spPr>
        <p:txBody>
          <a:bodyPr anchor="t"/>
          <a:lstStyle>
            <a:lvl1pPr marL="0" indent="0">
              <a:spcBef>
                <a:spcPts val="0"/>
              </a:spcBef>
              <a:buNone/>
              <a:defRPr kumimoji="0" lang="en-US" sz="2800" b="0" i="0" u="none" strike="noStrike" kern="1200" cap="none" spc="0" normalizeH="0" baseline="0" dirty="0">
                <a:ln>
                  <a:noFill/>
                </a:ln>
                <a:solidFill>
                  <a:srgbClr val="000000"/>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5" name="Picture Placeholder 56">
            <a:extLst>
              <a:ext uri="{FF2B5EF4-FFF2-40B4-BE49-F238E27FC236}">
                <a16:creationId xmlns:a16="http://schemas.microsoft.com/office/drawing/2014/main" id="{81B5CAC0-347D-D423-878E-E7325C9824D7}"/>
              </a:ext>
            </a:extLst>
          </p:cNvPr>
          <p:cNvSpPr>
            <a:spLocks noGrp="1"/>
          </p:cNvSpPr>
          <p:nvPr>
            <p:ph type="pic" sz="quarter" idx="18" hasCustomPrompt="1"/>
          </p:nvPr>
        </p:nvSpPr>
        <p:spPr>
          <a:xfrm>
            <a:off x="0" y="2606040"/>
            <a:ext cx="7562088" cy="4251960"/>
          </a:xfrm>
          <a:prstGeom prst="rect">
            <a:avLst/>
          </a:prstGeom>
          <a:solidFill>
            <a:schemeClr val="bg1"/>
          </a:solidFill>
        </p:spPr>
        <p:txBody>
          <a:bodyPr anchor="ctr">
            <a:noAutofit/>
          </a:bodyPr>
          <a:lstStyle>
            <a:lvl1pPr marL="0" indent="0" algn="ctr">
              <a:buNone/>
              <a:defRPr sz="3600">
                <a:latin typeface="+mj-lt"/>
              </a:defRPr>
            </a:lvl1pPr>
          </a:lstStyle>
          <a:p>
            <a:r>
              <a:rPr lang="en-US"/>
              <a:t>Image</a:t>
            </a:r>
          </a:p>
        </p:txBody>
      </p:sp>
    </p:spTree>
    <p:extLst>
      <p:ext uri="{BB962C8B-B14F-4D97-AF65-F5344CB8AC3E}">
        <p14:creationId xmlns:p14="http://schemas.microsoft.com/office/powerpoint/2010/main" val="1522000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screen and cont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F3D7B-1BC4-E114-E44D-072C61AD3FED}"/>
              </a:ext>
            </a:extLst>
          </p:cNvPr>
          <p:cNvSpPr/>
          <p:nvPr userDrawn="1"/>
        </p:nvSpPr>
        <p:spPr bwMode="auto">
          <a:xfrm>
            <a:off x="0" y="0"/>
            <a:ext cx="12192000" cy="304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36A4F99-F341-DF50-80CE-F261B53E446B}"/>
              </a:ext>
            </a:extLst>
          </p:cNvPr>
          <p:cNvSpPr/>
          <p:nvPr userDrawn="1"/>
        </p:nvSpPr>
        <p:spPr bwMode="auto">
          <a:xfrm>
            <a:off x="4181475" y="2703513"/>
            <a:ext cx="11464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66288643-B48D-1CEE-A40E-7E07616C0D2D}"/>
              </a:ext>
            </a:extLst>
          </p:cNvPr>
          <p:cNvSpPr/>
          <p:nvPr userDrawn="1"/>
        </p:nvSpPr>
        <p:spPr bwMode="auto">
          <a:xfrm>
            <a:off x="7899059" y="2703513"/>
            <a:ext cx="11464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D40B6E9E-FEAA-DAB2-3414-CD4D3AC135ED}"/>
              </a:ext>
            </a:extLst>
          </p:cNvPr>
          <p:cNvSpPr/>
          <p:nvPr userDrawn="1"/>
        </p:nvSpPr>
        <p:spPr bwMode="auto">
          <a:xfrm rot="16200000">
            <a:off x="8698942" y="690007"/>
            <a:ext cx="2229469" cy="3591422"/>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5" name="Text Placeholder 84">
            <a:extLst>
              <a:ext uri="{FF2B5EF4-FFF2-40B4-BE49-F238E27FC236}">
                <a16:creationId xmlns:a16="http://schemas.microsoft.com/office/drawing/2014/main" id="{6EEC7E33-4A50-440B-DFEF-F40BBD5D0B5B}"/>
              </a:ext>
            </a:extLst>
          </p:cNvPr>
          <p:cNvSpPr>
            <a:spLocks noGrp="1"/>
          </p:cNvSpPr>
          <p:nvPr>
            <p:ph type="body" sz="quarter" idx="13"/>
          </p:nvPr>
        </p:nvSpPr>
        <p:spPr>
          <a:xfrm>
            <a:off x="662791" y="3665219"/>
            <a:ext cx="3368881" cy="307777"/>
          </a:xfrm>
        </p:spPr>
        <p:txBody>
          <a:bodyPr anchor="t"/>
          <a:lstStyle>
            <a:lvl1pPr marL="0" indent="0">
              <a:buNone/>
              <a:defRPr kumimoji="0" lang="en-IN" sz="2000" b="0" i="0" u="none" strike="noStrike" kern="0" cap="none" spc="0" normalizeH="0" baseline="0" dirty="0">
                <a:ln w="3175">
                  <a:noFill/>
                </a:ln>
                <a:solidFill>
                  <a:schemeClr val="bg2"/>
                </a:solidFill>
                <a:effectLst/>
                <a:uLnTx/>
                <a:uFillTx/>
                <a:latin typeface="+mj-lt"/>
                <a:ea typeface="+mn-ea"/>
                <a:cs typeface="Segoe UI"/>
              </a:defRPr>
            </a:lvl1pPr>
          </a:lstStyle>
          <a:p>
            <a:pPr lvl="0"/>
            <a:endParaRPr lang="en-IN"/>
          </a:p>
        </p:txBody>
      </p:sp>
      <p:sp>
        <p:nvSpPr>
          <p:cNvPr id="93" name="Text Placeholder 92">
            <a:extLst>
              <a:ext uri="{FF2B5EF4-FFF2-40B4-BE49-F238E27FC236}">
                <a16:creationId xmlns:a16="http://schemas.microsoft.com/office/drawing/2014/main" id="{BBF39F04-BAEF-085D-9E35-75F0F4DE3953}"/>
              </a:ext>
            </a:extLst>
          </p:cNvPr>
          <p:cNvSpPr>
            <a:spLocks noGrp="1"/>
          </p:cNvSpPr>
          <p:nvPr>
            <p:ph type="body" sz="quarter" idx="17"/>
          </p:nvPr>
        </p:nvSpPr>
        <p:spPr>
          <a:xfrm>
            <a:off x="4394155" y="3665219"/>
            <a:ext cx="3443410" cy="307777"/>
          </a:xfrm>
        </p:spPr>
        <p:txBody>
          <a:bodyPr/>
          <a:lstStyle>
            <a:lvl1pPr marL="0" indent="0">
              <a:buNone/>
              <a:defRPr kumimoji="0" lang="en-IN" sz="2000" b="0" i="0" u="none" strike="noStrike" kern="0" cap="none" spc="0" normalizeH="0" baseline="0" dirty="0">
                <a:ln w="3175">
                  <a:noFill/>
                </a:ln>
                <a:solidFill>
                  <a:schemeClr val="bg2"/>
                </a:solidFill>
                <a:effectLst/>
                <a:uLnTx/>
                <a:uFillTx/>
                <a:latin typeface="+mj-lt"/>
                <a:ea typeface="+mn-ea"/>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IN"/>
          </a:p>
        </p:txBody>
      </p:sp>
      <p:sp>
        <p:nvSpPr>
          <p:cNvPr id="95" name="Text Placeholder 94">
            <a:extLst>
              <a:ext uri="{FF2B5EF4-FFF2-40B4-BE49-F238E27FC236}">
                <a16:creationId xmlns:a16="http://schemas.microsoft.com/office/drawing/2014/main" id="{397D4455-F581-7C3A-5390-03E7BA70B44B}"/>
              </a:ext>
            </a:extLst>
          </p:cNvPr>
          <p:cNvSpPr>
            <a:spLocks noGrp="1"/>
          </p:cNvSpPr>
          <p:nvPr>
            <p:ph type="body" sz="quarter" idx="18"/>
          </p:nvPr>
        </p:nvSpPr>
        <p:spPr>
          <a:xfrm>
            <a:off x="8139093" y="3665219"/>
            <a:ext cx="3390116" cy="307777"/>
          </a:xfrm>
        </p:spPr>
        <p:txBody>
          <a:bodyPr/>
          <a:lstStyle>
            <a:lvl1pPr marL="0" indent="0">
              <a:buNone/>
              <a:defRPr kumimoji="0" lang="en-IN" sz="2000" b="0" i="0" u="none" strike="noStrike" kern="0" cap="none" spc="0" normalizeH="0" baseline="0" dirty="0">
                <a:ln w="3175">
                  <a:noFill/>
                </a:ln>
                <a:solidFill>
                  <a:schemeClr val="bg2"/>
                </a:solidFill>
                <a:effectLst/>
                <a:uLnTx/>
                <a:uFillTx/>
                <a:latin typeface="+mj-lt"/>
                <a:ea typeface="+mn-ea"/>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IN"/>
          </a:p>
        </p:txBody>
      </p:sp>
      <p:sp>
        <p:nvSpPr>
          <p:cNvPr id="87" name="Text Placeholder 86">
            <a:extLst>
              <a:ext uri="{FF2B5EF4-FFF2-40B4-BE49-F238E27FC236}">
                <a16:creationId xmlns:a16="http://schemas.microsoft.com/office/drawing/2014/main" id="{B63800A0-A7A9-B0CC-405A-3275959E8545}"/>
              </a:ext>
            </a:extLst>
          </p:cNvPr>
          <p:cNvSpPr>
            <a:spLocks noGrp="1"/>
          </p:cNvSpPr>
          <p:nvPr>
            <p:ph type="body" sz="quarter" idx="14"/>
          </p:nvPr>
        </p:nvSpPr>
        <p:spPr>
          <a:xfrm>
            <a:off x="662791" y="4146517"/>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p:sp>
        <p:nvSpPr>
          <p:cNvPr id="89" name="Text Placeholder 88">
            <a:extLst>
              <a:ext uri="{FF2B5EF4-FFF2-40B4-BE49-F238E27FC236}">
                <a16:creationId xmlns:a16="http://schemas.microsoft.com/office/drawing/2014/main" id="{3ECA340A-6DEC-B917-980A-E3DBCB4C0F95}"/>
              </a:ext>
            </a:extLst>
          </p:cNvPr>
          <p:cNvSpPr>
            <a:spLocks noGrp="1"/>
          </p:cNvSpPr>
          <p:nvPr>
            <p:ph type="body" sz="quarter" idx="15"/>
          </p:nvPr>
        </p:nvSpPr>
        <p:spPr>
          <a:xfrm>
            <a:off x="4394155" y="4146517"/>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p:sp>
        <p:nvSpPr>
          <p:cNvPr id="91" name="Text Placeholder 90">
            <a:extLst>
              <a:ext uri="{FF2B5EF4-FFF2-40B4-BE49-F238E27FC236}">
                <a16:creationId xmlns:a16="http://schemas.microsoft.com/office/drawing/2014/main" id="{BFDAA7AC-C0C8-BA21-8452-454E77EB15DF}"/>
              </a:ext>
            </a:extLst>
          </p:cNvPr>
          <p:cNvSpPr>
            <a:spLocks noGrp="1"/>
          </p:cNvSpPr>
          <p:nvPr>
            <p:ph type="body" sz="quarter" idx="16"/>
          </p:nvPr>
        </p:nvSpPr>
        <p:spPr>
          <a:xfrm>
            <a:off x="8139093" y="4146516"/>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29BC9AE0-4E4D-1216-579A-F3BE85773AE2}"/>
                  </a:ext>
                </a:extLst>
              </p:cNvPr>
              <p:cNvGraphicFramePr>
                <a:graphicFrameLocks noChangeAspect="1"/>
              </p:cNvGraphicFramePr>
              <p:nvPr userDrawn="1"/>
            </p:nvGraphicFramePr>
            <p:xfrm>
              <a:off x="724069" y="1562012"/>
              <a:ext cx="3171793" cy="1784134"/>
            </p:xfrm>
            <a:graphic>
              <a:graphicData uri="http://schemas.microsoft.com/office/powerpoint/2016/slidezoom">
                <pslz:sldZm>
                  <pslz:sldZmObj sldId="2147479606" cId="658539043">
                    <pslz:zmPr id="{F9C9E222-E46E-42BE-81BF-0089E53DD17D}"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2" name="Slide Zoom 41">
                <a:extLst>
                  <a:ext uri="{FF2B5EF4-FFF2-40B4-BE49-F238E27FC236}">
                    <a16:creationId xmlns:a16="http://schemas.microsoft.com/office/drawing/2014/main" id="{29BC9AE0-4E4D-1216-579A-F3BE85773AE2}"/>
                  </a:ext>
                </a:extLst>
              </p:cNvPr>
              <p:cNvPicPr>
                <a:picLocks noGrp="1" noRot="1" noChangeAspect="1" noMove="1" noResize="1" noEditPoints="1" noAdjustHandles="1" noChangeArrowheads="1" noChangeShapeType="1"/>
              </p:cNvPicPr>
              <p:nvPr/>
            </p:nvPicPr>
            <p:blipFill>
              <a:blip r:embed="rId3"/>
              <a:stretch>
                <a:fillRect/>
              </a:stretch>
            </p:blipFill>
            <p:spPr>
              <a:xfrm>
                <a:off x="724069" y="1562012"/>
                <a:ext cx="3171793" cy="178413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CA3698A5-9779-F0CC-BF2F-8A08BC466AA1}"/>
                  </a:ext>
                </a:extLst>
              </p:cNvPr>
              <p:cNvGraphicFramePr>
                <a:graphicFrameLocks noChangeAspect="1"/>
              </p:cNvGraphicFramePr>
              <p:nvPr userDrawn="1"/>
            </p:nvGraphicFramePr>
            <p:xfrm>
              <a:off x="4511625" y="1562012"/>
              <a:ext cx="3171793" cy="1784134"/>
            </p:xfrm>
            <a:graphic>
              <a:graphicData uri="http://schemas.microsoft.com/office/powerpoint/2016/slidezoom">
                <pslz:sldZm>
                  <pslz:sldZmObj sldId="2147479608" cId="1631586915">
                    <pslz:zmPr id="{7E544481-FBD8-4AA0-9C61-9349447BE0AA}"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3" name="Slide Zoom 42">
                <a:extLst>
                  <a:ext uri="{FF2B5EF4-FFF2-40B4-BE49-F238E27FC236}">
                    <a16:creationId xmlns:a16="http://schemas.microsoft.com/office/drawing/2014/main" id="{CA3698A5-9779-F0CC-BF2F-8A08BC466AA1}"/>
                  </a:ext>
                </a:extLst>
              </p:cNvPr>
              <p:cNvPicPr>
                <a:picLocks noGrp="1" noRot="1" noChangeAspect="1" noMove="1" noResize="1" noEditPoints="1" noAdjustHandles="1" noChangeArrowheads="1" noChangeShapeType="1"/>
              </p:cNvPicPr>
              <p:nvPr/>
            </p:nvPicPr>
            <p:blipFill>
              <a:blip r:embed="rId3"/>
              <a:stretch>
                <a:fillRect/>
              </a:stretch>
            </p:blipFill>
            <p:spPr>
              <a:xfrm>
                <a:off x="4511625" y="1562012"/>
                <a:ext cx="3171793" cy="178413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C14B3C69-9942-78D0-3AC5-5FAD6F5A1516}"/>
                  </a:ext>
                </a:extLst>
              </p:cNvPr>
              <p:cNvGraphicFramePr>
                <a:graphicFrameLocks noChangeAspect="1"/>
              </p:cNvGraphicFramePr>
              <p:nvPr userDrawn="1"/>
            </p:nvGraphicFramePr>
            <p:xfrm>
              <a:off x="8299181" y="1562012"/>
              <a:ext cx="3171793" cy="1784134"/>
            </p:xfrm>
            <a:graphic>
              <a:graphicData uri="http://schemas.microsoft.com/office/powerpoint/2016/slidezoom">
                <pslz:sldZm>
                  <pslz:sldZmObj sldId="2147479609" cId="166691253">
                    <pslz:zmPr id="{CA650E4E-AC93-4C42-A422-75278447703D}"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4" name="Slide Zoom 43">
                <a:extLst>
                  <a:ext uri="{FF2B5EF4-FFF2-40B4-BE49-F238E27FC236}">
                    <a16:creationId xmlns:a16="http://schemas.microsoft.com/office/drawing/2014/main" id="{C14B3C69-9942-78D0-3AC5-5FAD6F5A1516}"/>
                  </a:ext>
                </a:extLst>
              </p:cNvPr>
              <p:cNvPicPr>
                <a:picLocks noGrp="1" noRot="1" noChangeAspect="1" noMove="1" noResize="1" noEditPoints="1" noAdjustHandles="1" noChangeArrowheads="1" noChangeShapeType="1"/>
              </p:cNvPicPr>
              <p:nvPr/>
            </p:nvPicPr>
            <p:blipFill>
              <a:blip r:embed="rId3"/>
              <a:stretch>
                <a:fillRect/>
              </a:stretch>
            </p:blipFill>
            <p:spPr>
              <a:xfrm>
                <a:off x="8299181" y="1562012"/>
                <a:ext cx="3171793" cy="1784134"/>
              </a:xfrm>
              <a:prstGeom prst="rect">
                <a:avLst/>
              </a:prstGeom>
              <a:ln w="3175">
                <a:solidFill>
                  <a:prstClr val="ltGray"/>
                </a:solidFill>
              </a:ln>
            </p:spPr>
          </p:pic>
        </mc:Fallback>
      </mc:AlternateContent>
      <p:sp>
        <p:nvSpPr>
          <p:cNvPr id="46" name="Rectangle: Rounded Corners 45">
            <a:extLst>
              <a:ext uri="{FF2B5EF4-FFF2-40B4-BE49-F238E27FC236}">
                <a16:creationId xmlns:a16="http://schemas.microsoft.com/office/drawing/2014/main" id="{85A62B3E-CCC8-77E8-8F43-CA265F874D97}"/>
              </a:ext>
            </a:extLst>
          </p:cNvPr>
          <p:cNvSpPr/>
          <p:nvPr/>
        </p:nvSpPr>
        <p:spPr bwMode="auto">
          <a:xfrm rot="16200000">
            <a:off x="4984354" y="690004"/>
            <a:ext cx="2229468" cy="3591423"/>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8" name="Rectangle: Rounded Corners 47">
            <a:extLst>
              <a:ext uri="{FF2B5EF4-FFF2-40B4-BE49-F238E27FC236}">
                <a16:creationId xmlns:a16="http://schemas.microsoft.com/office/drawing/2014/main" id="{FF3A529F-CFF1-EF3D-35BC-1884977574C4}"/>
              </a:ext>
            </a:extLst>
          </p:cNvPr>
          <p:cNvSpPr/>
          <p:nvPr/>
        </p:nvSpPr>
        <p:spPr bwMode="auto">
          <a:xfrm rot="16200000">
            <a:off x="5070821"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Media Placeholder 78">
            <a:extLst>
              <a:ext uri="{FF2B5EF4-FFF2-40B4-BE49-F238E27FC236}">
                <a16:creationId xmlns:a16="http://schemas.microsoft.com/office/drawing/2014/main" id="{457FB580-F66B-5A2B-3F23-02CA5D77AE95}"/>
              </a:ext>
            </a:extLst>
          </p:cNvPr>
          <p:cNvSpPr>
            <a:spLocks noGrp="1"/>
          </p:cNvSpPr>
          <p:nvPr>
            <p:ph type="media" sz="quarter" idx="11"/>
          </p:nvPr>
        </p:nvSpPr>
        <p:spPr>
          <a:xfrm>
            <a:off x="4512047" y="1588339"/>
            <a:ext cx="3171370" cy="1786299"/>
          </a:xfrm>
        </p:spPr>
        <p:txBody>
          <a:bodyPr/>
          <a:lstStyle>
            <a:lvl1pPr marL="0" indent="0">
              <a:buNone/>
              <a:defRPr/>
            </a:lvl1pPr>
          </a:lstStyle>
          <a:p>
            <a:endParaRPr lang="en-IN"/>
          </a:p>
        </p:txBody>
      </p:sp>
      <p:sp>
        <p:nvSpPr>
          <p:cNvPr id="51" name="Rectangle: Rounded Corners 50">
            <a:extLst>
              <a:ext uri="{FF2B5EF4-FFF2-40B4-BE49-F238E27FC236}">
                <a16:creationId xmlns:a16="http://schemas.microsoft.com/office/drawing/2014/main" id="{7DF54847-958F-DC6F-5318-4A8AFF8FD08A}"/>
              </a:ext>
            </a:extLst>
          </p:cNvPr>
          <p:cNvSpPr/>
          <p:nvPr/>
        </p:nvSpPr>
        <p:spPr bwMode="auto">
          <a:xfrm rot="16200000">
            <a:off x="8785411"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2" name="Media Placeholder 81">
            <a:extLst>
              <a:ext uri="{FF2B5EF4-FFF2-40B4-BE49-F238E27FC236}">
                <a16:creationId xmlns:a16="http://schemas.microsoft.com/office/drawing/2014/main" id="{B305445E-9369-8BB1-91B2-1BC5080F0D65}"/>
              </a:ext>
            </a:extLst>
          </p:cNvPr>
          <p:cNvSpPr>
            <a:spLocks noGrp="1"/>
          </p:cNvSpPr>
          <p:nvPr>
            <p:ph type="media" sz="quarter" idx="12"/>
          </p:nvPr>
        </p:nvSpPr>
        <p:spPr>
          <a:xfrm>
            <a:off x="8225820" y="1587289"/>
            <a:ext cx="3167094" cy="1790320"/>
          </a:xfrm>
        </p:spPr>
        <p:txBody>
          <a:bodyPr/>
          <a:lstStyle>
            <a:lvl1pPr marL="0" indent="0">
              <a:buNone/>
              <a:defRPr/>
            </a:lvl1pPr>
          </a:lstStyle>
          <a:p>
            <a:endParaRPr lang="en-IN"/>
          </a:p>
        </p:txBody>
      </p:sp>
      <p:sp>
        <p:nvSpPr>
          <p:cNvPr id="56" name="Rectangle: Rounded Corners 55">
            <a:extLst>
              <a:ext uri="{FF2B5EF4-FFF2-40B4-BE49-F238E27FC236}">
                <a16:creationId xmlns:a16="http://schemas.microsoft.com/office/drawing/2014/main" id="{3ABE8925-54D0-8ABB-BC29-F0839AC5378D}"/>
              </a:ext>
            </a:extLst>
          </p:cNvPr>
          <p:cNvSpPr/>
          <p:nvPr/>
        </p:nvSpPr>
        <p:spPr bwMode="auto">
          <a:xfrm rot="16200000">
            <a:off x="1269763" y="690006"/>
            <a:ext cx="2229469" cy="3591423"/>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8" name="Rectangle: Rounded Corners 57">
            <a:extLst>
              <a:ext uri="{FF2B5EF4-FFF2-40B4-BE49-F238E27FC236}">
                <a16:creationId xmlns:a16="http://schemas.microsoft.com/office/drawing/2014/main" id="{02D0A289-6ED5-0C5D-1256-A4B2E662C9AC}"/>
              </a:ext>
            </a:extLst>
          </p:cNvPr>
          <p:cNvSpPr/>
          <p:nvPr/>
        </p:nvSpPr>
        <p:spPr bwMode="auto">
          <a:xfrm rot="16200000">
            <a:off x="1356230"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Media Placeholder 75">
            <a:extLst>
              <a:ext uri="{FF2B5EF4-FFF2-40B4-BE49-F238E27FC236}">
                <a16:creationId xmlns:a16="http://schemas.microsoft.com/office/drawing/2014/main" id="{9AB7F340-92EA-7527-E247-13C41522CB66}"/>
              </a:ext>
            </a:extLst>
          </p:cNvPr>
          <p:cNvSpPr>
            <a:spLocks noGrp="1"/>
          </p:cNvSpPr>
          <p:nvPr>
            <p:ph type="media" sz="quarter" idx="10"/>
          </p:nvPr>
        </p:nvSpPr>
        <p:spPr>
          <a:xfrm>
            <a:off x="798856" y="1588138"/>
            <a:ext cx="3172832" cy="1768633"/>
          </a:xfrm>
        </p:spPr>
        <p:txBody>
          <a:bodyPr/>
          <a:lstStyle>
            <a:lvl1pPr marL="0" indent="0">
              <a:buNone/>
              <a:defRPr/>
            </a:lvl1pPr>
          </a:lstStyle>
          <a:p>
            <a:endParaRPr lang="en-IN"/>
          </a:p>
        </p:txBody>
      </p:sp>
      <p:sp>
        <p:nvSpPr>
          <p:cNvPr id="61" name="Arrow: U-Turn 60">
            <a:extLst>
              <a:ext uri="{FF2B5EF4-FFF2-40B4-BE49-F238E27FC236}">
                <a16:creationId xmlns:a16="http://schemas.microsoft.com/office/drawing/2014/main" id="{CA0CA29D-C88E-E858-8EA4-54B7CFABFDBB}"/>
              </a:ext>
            </a:extLst>
          </p:cNvPr>
          <p:cNvSpPr/>
          <p:nvPr/>
        </p:nvSpPr>
        <p:spPr bwMode="auto">
          <a:xfrm>
            <a:off x="585787" y="1364856"/>
            <a:ext cx="3595687"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2" name="Arrow: U-Turn 61">
            <a:extLst>
              <a:ext uri="{FF2B5EF4-FFF2-40B4-BE49-F238E27FC236}">
                <a16:creationId xmlns:a16="http://schemas.microsoft.com/office/drawing/2014/main" id="{3E4AF707-B4FD-72D9-6A34-44358369E2EA}"/>
              </a:ext>
            </a:extLst>
          </p:cNvPr>
          <p:cNvSpPr/>
          <p:nvPr/>
        </p:nvSpPr>
        <p:spPr bwMode="auto">
          <a:xfrm rot="10800000">
            <a:off x="4180628" y="2206625"/>
            <a:ext cx="11464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4" name="Arrow: U-Turn 63">
            <a:extLst>
              <a:ext uri="{FF2B5EF4-FFF2-40B4-BE49-F238E27FC236}">
                <a16:creationId xmlns:a16="http://schemas.microsoft.com/office/drawing/2014/main" id="{8DCD523F-E8CA-F239-6FE0-52F6C93C742B}"/>
              </a:ext>
            </a:extLst>
          </p:cNvPr>
          <p:cNvSpPr/>
          <p:nvPr/>
        </p:nvSpPr>
        <p:spPr bwMode="auto">
          <a:xfrm>
            <a:off x="4295276" y="1364856"/>
            <a:ext cx="3599524"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5" name="Arrow: U-Turn 64">
            <a:extLst>
              <a:ext uri="{FF2B5EF4-FFF2-40B4-BE49-F238E27FC236}">
                <a16:creationId xmlns:a16="http://schemas.microsoft.com/office/drawing/2014/main" id="{8367E8C1-A35D-8E6B-71E1-5942A87AFB0F}"/>
              </a:ext>
            </a:extLst>
          </p:cNvPr>
          <p:cNvSpPr/>
          <p:nvPr/>
        </p:nvSpPr>
        <p:spPr bwMode="auto">
          <a:xfrm rot="10800000">
            <a:off x="7899058" y="2206625"/>
            <a:ext cx="11464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6" name="Arrow: U-Turn 65">
            <a:extLst>
              <a:ext uri="{FF2B5EF4-FFF2-40B4-BE49-F238E27FC236}">
                <a16:creationId xmlns:a16="http://schemas.microsoft.com/office/drawing/2014/main" id="{E9E0CD78-F353-1FB4-2F3D-43015CC58D57}"/>
              </a:ext>
            </a:extLst>
          </p:cNvPr>
          <p:cNvSpPr/>
          <p:nvPr/>
        </p:nvSpPr>
        <p:spPr bwMode="auto">
          <a:xfrm>
            <a:off x="8013705" y="1364856"/>
            <a:ext cx="3599524"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8" name="Freeform: Shape 67">
            <a:extLst>
              <a:ext uri="{FF2B5EF4-FFF2-40B4-BE49-F238E27FC236}">
                <a16:creationId xmlns:a16="http://schemas.microsoft.com/office/drawing/2014/main" id="{2F918174-3ECF-8E0F-9EC5-6899ADC39CD5}"/>
              </a:ext>
            </a:extLst>
          </p:cNvPr>
          <p:cNvSpPr/>
          <p:nvPr/>
        </p:nvSpPr>
        <p:spPr bwMode="auto">
          <a:xfrm>
            <a:off x="11577638" y="2871789"/>
            <a:ext cx="176212"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Arrow: Bent 69">
            <a:extLst>
              <a:ext uri="{FF2B5EF4-FFF2-40B4-BE49-F238E27FC236}">
                <a16:creationId xmlns:a16="http://schemas.microsoft.com/office/drawing/2014/main" id="{12281D7F-A24A-F238-8CD4-18C53E8C9854}"/>
              </a:ext>
            </a:extLst>
          </p:cNvPr>
          <p:cNvSpPr/>
          <p:nvPr/>
        </p:nvSpPr>
        <p:spPr bwMode="auto">
          <a:xfrm rot="10800000" flipH="1">
            <a:off x="11613229" y="2246050"/>
            <a:ext cx="585787"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07F50652-835F-3081-B751-E38667398C22}"/>
              </a:ext>
            </a:extLst>
          </p:cNvPr>
          <p:cNvSpPr/>
          <p:nvPr/>
        </p:nvSpPr>
        <p:spPr bwMode="auto">
          <a:xfrm flipH="1">
            <a:off x="442912" y="2871789"/>
            <a:ext cx="176212"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Arrow: Bent 72">
            <a:extLst>
              <a:ext uri="{FF2B5EF4-FFF2-40B4-BE49-F238E27FC236}">
                <a16:creationId xmlns:a16="http://schemas.microsoft.com/office/drawing/2014/main" id="{E94895A6-A139-7521-26C6-B1655083251D}"/>
              </a:ext>
            </a:extLst>
          </p:cNvPr>
          <p:cNvSpPr/>
          <p:nvPr/>
        </p:nvSpPr>
        <p:spPr bwMode="auto">
          <a:xfrm rot="10800000">
            <a:off x="1" y="2246050"/>
            <a:ext cx="585787"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itle 59">
            <a:extLst>
              <a:ext uri="{FF2B5EF4-FFF2-40B4-BE49-F238E27FC236}">
                <a16:creationId xmlns:a16="http://schemas.microsoft.com/office/drawing/2014/main" id="{59641B11-4B97-D963-19A2-D81441F13E5E}"/>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921972651"/>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Screen Column and Conten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C503D5B-C056-3F4D-8C12-A6E6EBC59339}"/>
              </a:ext>
            </a:extLst>
          </p:cNvPr>
          <p:cNvSpPr/>
          <p:nvPr userDrawn="1"/>
        </p:nvSpPr>
        <p:spPr bwMode="auto">
          <a:xfrm>
            <a:off x="-2" y="5165004"/>
            <a:ext cx="12192002" cy="1400896"/>
          </a:xfrm>
          <a:custGeom>
            <a:avLst/>
            <a:gdLst>
              <a:gd name="connsiteX0" fmla="*/ 36675 w 12192002"/>
              <a:gd name="connsiteY0" fmla="*/ 0 h 1400896"/>
              <a:gd name="connsiteX1" fmla="*/ 6011679 w 12192002"/>
              <a:gd name="connsiteY1" fmla="*/ 0 h 1400896"/>
              <a:gd name="connsiteX2" fmla="*/ 6011678 w 12192002"/>
              <a:gd name="connsiteY2" fmla="*/ 1019712 h 1400896"/>
              <a:gd name="connsiteX3" fmla="*/ 6096001 w 12192002"/>
              <a:gd name="connsiteY3" fmla="*/ 1104035 h 1400896"/>
              <a:gd name="connsiteX4" fmla="*/ 6180324 w 12192002"/>
              <a:gd name="connsiteY4" fmla="*/ 1019712 h 1400896"/>
              <a:gd name="connsiteX5" fmla="*/ 6180324 w 12192002"/>
              <a:gd name="connsiteY5" fmla="*/ 0 h 1400896"/>
              <a:gd name="connsiteX6" fmla="*/ 12155327 w 12192002"/>
              <a:gd name="connsiteY6" fmla="*/ 0 h 1400896"/>
              <a:gd name="connsiteX7" fmla="*/ 12192002 w 12192002"/>
              <a:gd name="connsiteY7" fmla="*/ 36675 h 1400896"/>
              <a:gd name="connsiteX8" fmla="*/ 12192002 w 12192002"/>
              <a:gd name="connsiteY8" fmla="*/ 1364221 h 1400896"/>
              <a:gd name="connsiteX9" fmla="*/ 12155327 w 12192002"/>
              <a:gd name="connsiteY9" fmla="*/ 1400896 h 1400896"/>
              <a:gd name="connsiteX10" fmla="*/ 36675 w 12192002"/>
              <a:gd name="connsiteY10" fmla="*/ 1400896 h 1400896"/>
              <a:gd name="connsiteX11" fmla="*/ 0 w 12192002"/>
              <a:gd name="connsiteY11" fmla="*/ 1364221 h 1400896"/>
              <a:gd name="connsiteX12" fmla="*/ 0 w 12192002"/>
              <a:gd name="connsiteY12" fmla="*/ 36675 h 1400896"/>
              <a:gd name="connsiteX13" fmla="*/ 36675 w 12192002"/>
              <a:gd name="connsiteY13" fmla="*/ 0 h 140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2" h="1400896">
                <a:moveTo>
                  <a:pt x="36675" y="0"/>
                </a:moveTo>
                <a:lnTo>
                  <a:pt x="6011679" y="0"/>
                </a:lnTo>
                <a:lnTo>
                  <a:pt x="6011678" y="1019712"/>
                </a:lnTo>
                <a:cubicBezTo>
                  <a:pt x="6011678" y="1066282"/>
                  <a:pt x="6049431" y="1104035"/>
                  <a:pt x="6096001" y="1104035"/>
                </a:cubicBezTo>
                <a:cubicBezTo>
                  <a:pt x="6142571" y="1104035"/>
                  <a:pt x="6180324" y="1066282"/>
                  <a:pt x="6180324" y="1019712"/>
                </a:cubicBezTo>
                <a:lnTo>
                  <a:pt x="6180324" y="0"/>
                </a:lnTo>
                <a:lnTo>
                  <a:pt x="12155327" y="0"/>
                </a:lnTo>
                <a:cubicBezTo>
                  <a:pt x="12175582" y="0"/>
                  <a:pt x="12192002" y="16420"/>
                  <a:pt x="12192002" y="36675"/>
                </a:cubicBezTo>
                <a:lnTo>
                  <a:pt x="12192002" y="1364221"/>
                </a:lnTo>
                <a:cubicBezTo>
                  <a:pt x="12192002" y="1384476"/>
                  <a:pt x="12175582" y="1400896"/>
                  <a:pt x="12155327" y="1400896"/>
                </a:cubicBezTo>
                <a:lnTo>
                  <a:pt x="36675" y="1400896"/>
                </a:lnTo>
                <a:cubicBezTo>
                  <a:pt x="16420" y="1400896"/>
                  <a:pt x="0" y="1384476"/>
                  <a:pt x="0" y="1364221"/>
                </a:cubicBezTo>
                <a:lnTo>
                  <a:pt x="0" y="36675"/>
                </a:lnTo>
                <a:cubicBezTo>
                  <a:pt x="0" y="16420"/>
                  <a:pt x="16420" y="0"/>
                  <a:pt x="36675" y="0"/>
                </a:cubicBez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4" name="Picture 3">
            <a:extLst>
              <a:ext uri="{FF2B5EF4-FFF2-40B4-BE49-F238E27FC236}">
                <a16:creationId xmlns:a16="http://schemas.microsoft.com/office/drawing/2014/main" id="{D72A26A5-C5B7-9562-3265-D5087C9E26FC}"/>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23220" y="4627731"/>
            <a:ext cx="4885739" cy="144214"/>
          </a:xfrm>
          <a:prstGeom prst="rect">
            <a:avLst/>
          </a:prstGeom>
        </p:spPr>
      </p:pic>
      <p:pic>
        <p:nvPicPr>
          <p:cNvPr id="5" name="Picture 4">
            <a:extLst>
              <a:ext uri="{FF2B5EF4-FFF2-40B4-BE49-F238E27FC236}">
                <a16:creationId xmlns:a16="http://schemas.microsoft.com/office/drawing/2014/main" id="{1BD0F005-167D-F1EC-2537-88AA08FC33F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383043" y="4627731"/>
            <a:ext cx="4885739" cy="144214"/>
          </a:xfrm>
          <a:prstGeom prst="rect">
            <a:avLst/>
          </a:prstGeom>
        </p:spPr>
      </p:pic>
      <p:sp>
        <p:nvSpPr>
          <p:cNvPr id="6" name="Arrow: Bent 5">
            <a:extLst>
              <a:ext uri="{FF2B5EF4-FFF2-40B4-BE49-F238E27FC236}">
                <a16:creationId xmlns:a16="http://schemas.microsoft.com/office/drawing/2014/main" id="{73A992C2-080E-6BC6-2EEE-86D02AF8B24C}"/>
              </a:ext>
            </a:extLst>
          </p:cNvPr>
          <p:cNvSpPr/>
          <p:nvPr userDrawn="1"/>
        </p:nvSpPr>
        <p:spPr bwMode="auto">
          <a:xfrm rot="10800000" flipH="1">
            <a:off x="11437427" y="2594958"/>
            <a:ext cx="761589"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 Placeholder 20">
            <a:extLst>
              <a:ext uri="{FF2B5EF4-FFF2-40B4-BE49-F238E27FC236}">
                <a16:creationId xmlns:a16="http://schemas.microsoft.com/office/drawing/2014/main" id="{9C4B9FDC-539F-2EEE-F143-7BFB9CC81042}"/>
              </a:ext>
            </a:extLst>
          </p:cNvPr>
          <p:cNvSpPr>
            <a:spLocks noGrp="1"/>
          </p:cNvSpPr>
          <p:nvPr>
            <p:ph type="body" sz="quarter" idx="10"/>
          </p:nvPr>
        </p:nvSpPr>
        <p:spPr>
          <a:xfrm>
            <a:off x="588262" y="1144826"/>
            <a:ext cx="8482713" cy="307777"/>
          </a:xfrm>
        </p:spPr>
        <p:txBody>
          <a:bodyPr/>
          <a:lstStyle>
            <a:lvl1pPr marL="0" indent="0">
              <a:buNone/>
              <a:defRPr sz="2000">
                <a:latin typeface="+mj-lt"/>
              </a:defRPr>
            </a:lvl1pPr>
          </a:lstStyle>
          <a:p>
            <a:pPr lvl="0"/>
            <a:endParaRPr lang="en-IN"/>
          </a:p>
        </p:txBody>
      </p:sp>
      <p:sp>
        <p:nvSpPr>
          <p:cNvPr id="8" name="Arrow: U-Turn 7">
            <a:extLst>
              <a:ext uri="{FF2B5EF4-FFF2-40B4-BE49-F238E27FC236}">
                <a16:creationId xmlns:a16="http://schemas.microsoft.com/office/drawing/2014/main" id="{4B1322C0-751D-8F41-7298-9EF7A4C4C411}"/>
              </a:ext>
            </a:extLst>
          </p:cNvPr>
          <p:cNvSpPr/>
          <p:nvPr userDrawn="1"/>
        </p:nvSpPr>
        <p:spPr bwMode="auto">
          <a:xfrm>
            <a:off x="753171" y="1553029"/>
            <a:ext cx="5257104" cy="1041931"/>
          </a:xfrm>
          <a:prstGeom prst="uturnArrow">
            <a:avLst>
              <a:gd name="adj1" fmla="val 25000"/>
              <a:gd name="adj2" fmla="val 0"/>
              <a:gd name="adj3" fmla="val 19236"/>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Arrow: U-Turn 8">
            <a:extLst>
              <a:ext uri="{FF2B5EF4-FFF2-40B4-BE49-F238E27FC236}">
                <a16:creationId xmlns:a16="http://schemas.microsoft.com/office/drawing/2014/main" id="{1C583723-6C18-1A78-91E3-6AB24E6EF342}"/>
              </a:ext>
            </a:extLst>
          </p:cNvPr>
          <p:cNvSpPr/>
          <p:nvPr userDrawn="1"/>
        </p:nvSpPr>
        <p:spPr bwMode="auto">
          <a:xfrm>
            <a:off x="6180323" y="1553029"/>
            <a:ext cx="5257104" cy="1041931"/>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Arrow: U-Turn 9">
            <a:extLst>
              <a:ext uri="{FF2B5EF4-FFF2-40B4-BE49-F238E27FC236}">
                <a16:creationId xmlns:a16="http://schemas.microsoft.com/office/drawing/2014/main" id="{CC42B478-A3FA-27DE-335C-505F828D8201}"/>
              </a:ext>
            </a:extLst>
          </p:cNvPr>
          <p:cNvSpPr/>
          <p:nvPr userDrawn="1"/>
        </p:nvSpPr>
        <p:spPr bwMode="auto">
          <a:xfrm rot="10800000">
            <a:off x="6011678" y="2594960"/>
            <a:ext cx="168645" cy="3674078"/>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C4B93334-9568-0436-0C62-F96A988B9810}"/>
              </a:ext>
            </a:extLst>
          </p:cNvPr>
          <p:cNvSpPr/>
          <p:nvPr userDrawn="1"/>
        </p:nvSpPr>
        <p:spPr bwMode="auto">
          <a:xfrm flipH="1">
            <a:off x="651522" y="3220700"/>
            <a:ext cx="259207"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Arrow: Bent 11">
            <a:extLst>
              <a:ext uri="{FF2B5EF4-FFF2-40B4-BE49-F238E27FC236}">
                <a16:creationId xmlns:a16="http://schemas.microsoft.com/office/drawing/2014/main" id="{CD2F6184-4B99-BC6D-81C0-DD59B55A9266}"/>
              </a:ext>
            </a:extLst>
          </p:cNvPr>
          <p:cNvSpPr/>
          <p:nvPr userDrawn="1"/>
        </p:nvSpPr>
        <p:spPr bwMode="auto">
          <a:xfrm rot="10800000">
            <a:off x="-1" y="2594959"/>
            <a:ext cx="753171"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6845ED52-AA8A-6FF4-0232-BBEFB895C757}"/>
              </a:ext>
            </a:extLst>
          </p:cNvPr>
          <p:cNvSpPr/>
          <p:nvPr userDrawn="1"/>
        </p:nvSpPr>
        <p:spPr bwMode="auto">
          <a:xfrm rot="16200000">
            <a:off x="1907116" y="729872"/>
            <a:ext cx="2917948" cy="488573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Picture Placeholder 29">
            <a:extLst>
              <a:ext uri="{FF2B5EF4-FFF2-40B4-BE49-F238E27FC236}">
                <a16:creationId xmlns:a16="http://schemas.microsoft.com/office/drawing/2014/main" id="{80A1F5CF-B045-8CDD-AB83-B65FE422FE60}"/>
              </a:ext>
            </a:extLst>
          </p:cNvPr>
          <p:cNvSpPr>
            <a:spLocks noGrp="1"/>
          </p:cNvSpPr>
          <p:nvPr>
            <p:ph type="pic" sz="quarter" idx="15"/>
          </p:nvPr>
        </p:nvSpPr>
        <p:spPr>
          <a:xfrm>
            <a:off x="1093354" y="1905001"/>
            <a:ext cx="4545474" cy="2535480"/>
          </a:xfrm>
        </p:spPr>
        <p:txBody>
          <a:bodyPr anchor="ctr"/>
          <a:lstStyle>
            <a:lvl1pPr marL="0" indent="0" algn="ctr">
              <a:buNone/>
              <a:defRPr/>
            </a:lvl1pPr>
          </a:lstStyle>
          <a:p>
            <a:endParaRPr lang="en-IN"/>
          </a:p>
        </p:txBody>
      </p:sp>
      <p:sp>
        <p:nvSpPr>
          <p:cNvPr id="15" name="Rectangle: Rounded Corners 14">
            <a:extLst>
              <a:ext uri="{FF2B5EF4-FFF2-40B4-BE49-F238E27FC236}">
                <a16:creationId xmlns:a16="http://schemas.microsoft.com/office/drawing/2014/main" id="{588696BD-E384-83D3-D5D3-CB6FFEA7A748}"/>
              </a:ext>
            </a:extLst>
          </p:cNvPr>
          <p:cNvSpPr/>
          <p:nvPr userDrawn="1"/>
        </p:nvSpPr>
        <p:spPr bwMode="auto">
          <a:xfrm rot="16200000">
            <a:off x="7366938" y="729872"/>
            <a:ext cx="2917948" cy="488573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Picture Placeholder 29">
            <a:extLst>
              <a:ext uri="{FF2B5EF4-FFF2-40B4-BE49-F238E27FC236}">
                <a16:creationId xmlns:a16="http://schemas.microsoft.com/office/drawing/2014/main" id="{B4BB70CA-6620-A55E-B498-96C2127087C6}"/>
              </a:ext>
            </a:extLst>
          </p:cNvPr>
          <p:cNvSpPr>
            <a:spLocks noGrp="1"/>
          </p:cNvSpPr>
          <p:nvPr>
            <p:ph type="pic" sz="quarter" idx="16"/>
          </p:nvPr>
        </p:nvSpPr>
        <p:spPr>
          <a:xfrm>
            <a:off x="6553176" y="1905001"/>
            <a:ext cx="4545474" cy="2535480"/>
          </a:xfrm>
        </p:spPr>
        <p:txBody>
          <a:bodyPr anchor="ctr"/>
          <a:lstStyle>
            <a:lvl1pPr marL="0" indent="0" algn="ctr">
              <a:buNone/>
              <a:defRPr/>
            </a:lvl1pPr>
          </a:lstStyle>
          <a:p>
            <a:endParaRPr lang="en-IN"/>
          </a:p>
        </p:txBody>
      </p:sp>
      <p:sp>
        <p:nvSpPr>
          <p:cNvPr id="23" name="Text Placeholder 22">
            <a:extLst>
              <a:ext uri="{FF2B5EF4-FFF2-40B4-BE49-F238E27FC236}">
                <a16:creationId xmlns:a16="http://schemas.microsoft.com/office/drawing/2014/main" id="{051535CA-E1D1-3CD0-5668-AE67CB02FBAF}"/>
              </a:ext>
            </a:extLst>
          </p:cNvPr>
          <p:cNvSpPr>
            <a:spLocks noGrp="1"/>
          </p:cNvSpPr>
          <p:nvPr>
            <p:ph type="body" sz="quarter" idx="11"/>
          </p:nvPr>
        </p:nvSpPr>
        <p:spPr>
          <a:xfrm>
            <a:off x="923220" y="4936676"/>
            <a:ext cx="4885739" cy="476071"/>
          </a:xfrm>
          <a:prstGeom prst="roundRect">
            <a:avLst>
              <a:gd name="adj" fmla="val 50000"/>
            </a:avLst>
          </a:prstGeom>
          <a:solidFill>
            <a:schemeClr val="bg2">
              <a:lumMod val="20000"/>
              <a:lumOff val="80000"/>
            </a:schemeClr>
          </a:solidFill>
        </p:spPr>
        <p:txBody>
          <a:bodyPr>
            <a:noAutofit/>
          </a:bodyPr>
          <a:lstStyle>
            <a:lvl1pPr marL="0" indent="0">
              <a:buNone/>
              <a:defRPr sz="100">
                <a:solidFill>
                  <a:schemeClr val="bg2">
                    <a:lumMod val="20000"/>
                    <a:lumOff val="80000"/>
                  </a:schemeClr>
                </a:solidFill>
              </a:defRPr>
            </a:lvl1pPr>
          </a:lstStyle>
          <a:p>
            <a:pPr lvl="0"/>
            <a:endParaRPr lang="en-IN"/>
          </a:p>
        </p:txBody>
      </p:sp>
      <p:sp>
        <p:nvSpPr>
          <p:cNvPr id="25" name="Text Placeholder 22">
            <a:extLst>
              <a:ext uri="{FF2B5EF4-FFF2-40B4-BE49-F238E27FC236}">
                <a16:creationId xmlns:a16="http://schemas.microsoft.com/office/drawing/2014/main" id="{87A9F164-2047-DE59-17C5-D47A9C73424B}"/>
              </a:ext>
            </a:extLst>
          </p:cNvPr>
          <p:cNvSpPr>
            <a:spLocks noGrp="1"/>
          </p:cNvSpPr>
          <p:nvPr>
            <p:ph type="body" sz="quarter" idx="12"/>
          </p:nvPr>
        </p:nvSpPr>
        <p:spPr>
          <a:xfrm>
            <a:off x="6383043" y="4936676"/>
            <a:ext cx="4885739" cy="476071"/>
          </a:xfrm>
          <a:prstGeom prst="roundRect">
            <a:avLst>
              <a:gd name="adj" fmla="val 50000"/>
            </a:avLst>
          </a:prstGeom>
          <a:solidFill>
            <a:schemeClr val="bg2">
              <a:lumMod val="20000"/>
              <a:lumOff val="80000"/>
            </a:schemeClr>
          </a:solidFill>
        </p:spPr>
        <p:txBody>
          <a:bodyPr>
            <a:noAutofit/>
          </a:bodyPr>
          <a:lstStyle>
            <a:lvl1pPr marL="0" indent="0">
              <a:buNone/>
              <a:defRPr sz="100">
                <a:solidFill>
                  <a:schemeClr val="bg2">
                    <a:lumMod val="20000"/>
                    <a:lumOff val="80000"/>
                  </a:schemeClr>
                </a:solidFill>
              </a:defRPr>
            </a:lvl1pPr>
          </a:lstStyle>
          <a:p>
            <a:pPr lvl="0"/>
            <a:endParaRPr lang="en-IN"/>
          </a:p>
        </p:txBody>
      </p:sp>
      <p:sp>
        <p:nvSpPr>
          <p:cNvPr id="19" name="Title 18">
            <a:extLst>
              <a:ext uri="{FF2B5EF4-FFF2-40B4-BE49-F238E27FC236}">
                <a16:creationId xmlns:a16="http://schemas.microsoft.com/office/drawing/2014/main" id="{542264D7-C22C-B9DA-3C06-57C89694DBE9}"/>
              </a:ext>
            </a:extLst>
          </p:cNvPr>
          <p:cNvSpPr>
            <a:spLocks noGrp="1"/>
          </p:cNvSpPr>
          <p:nvPr>
            <p:ph type="title"/>
          </p:nvPr>
        </p:nvSpPr>
        <p:spPr/>
        <p:txBody>
          <a:bodyPr/>
          <a:lstStyle/>
          <a:p>
            <a:r>
              <a:rPr lang="en-US"/>
              <a:t>Click to edit Master title style</a:t>
            </a:r>
            <a:endParaRPr lang="en-IN"/>
          </a:p>
        </p:txBody>
      </p:sp>
      <p:sp>
        <p:nvSpPr>
          <p:cNvPr id="27" name="Text Placeholder 26">
            <a:extLst>
              <a:ext uri="{FF2B5EF4-FFF2-40B4-BE49-F238E27FC236}">
                <a16:creationId xmlns:a16="http://schemas.microsoft.com/office/drawing/2014/main" id="{A7DD4ECA-BCFC-B294-8976-D41A0BE1ED31}"/>
              </a:ext>
            </a:extLst>
          </p:cNvPr>
          <p:cNvSpPr>
            <a:spLocks noGrp="1"/>
          </p:cNvSpPr>
          <p:nvPr>
            <p:ph type="body" sz="quarter" idx="13"/>
          </p:nvPr>
        </p:nvSpPr>
        <p:spPr>
          <a:xfrm>
            <a:off x="923220" y="5051601"/>
            <a:ext cx="4885739" cy="246221"/>
          </a:xfrm>
        </p:spPr>
        <p:txBody>
          <a:bodyPr/>
          <a:lstStyle>
            <a:lvl1pPr marL="0" indent="0" algn="ctr">
              <a:buNone/>
              <a:defRPr sz="1600">
                <a:solidFill>
                  <a:schemeClr val="tx1"/>
                </a:solidFill>
                <a:latin typeface="+mj-lt"/>
              </a:defRPr>
            </a:lvl1pPr>
          </a:lstStyle>
          <a:p>
            <a:pPr lvl="0"/>
            <a:endParaRPr lang="en-IN"/>
          </a:p>
        </p:txBody>
      </p:sp>
      <p:sp>
        <p:nvSpPr>
          <p:cNvPr id="28" name="Text Placeholder 26">
            <a:extLst>
              <a:ext uri="{FF2B5EF4-FFF2-40B4-BE49-F238E27FC236}">
                <a16:creationId xmlns:a16="http://schemas.microsoft.com/office/drawing/2014/main" id="{10C69EF2-4E8A-FC3E-A51E-A36AA44391EF}"/>
              </a:ext>
            </a:extLst>
          </p:cNvPr>
          <p:cNvSpPr>
            <a:spLocks noGrp="1"/>
          </p:cNvSpPr>
          <p:nvPr>
            <p:ph type="body" sz="quarter" idx="14"/>
          </p:nvPr>
        </p:nvSpPr>
        <p:spPr>
          <a:xfrm>
            <a:off x="6383043" y="5051601"/>
            <a:ext cx="4885739" cy="246221"/>
          </a:xfrm>
        </p:spPr>
        <p:txBody>
          <a:bodyPr/>
          <a:lstStyle>
            <a:lvl1pPr marL="0" indent="0" algn="ctr">
              <a:buNone/>
              <a:defRPr sz="1600">
                <a:solidFill>
                  <a:schemeClr val="tx1"/>
                </a:solidFill>
                <a:latin typeface="+mj-lt"/>
              </a:defRPr>
            </a:lvl1pPr>
          </a:lstStyle>
          <a:p>
            <a:pPr lvl="0"/>
            <a:endParaRPr lang="en-IN"/>
          </a:p>
        </p:txBody>
      </p:sp>
    </p:spTree>
    <p:extLst>
      <p:ext uri="{BB962C8B-B14F-4D97-AF65-F5344CB8AC3E}">
        <p14:creationId xmlns:p14="http://schemas.microsoft.com/office/powerpoint/2010/main" val="183341584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artner/Analys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D99DE492-00BB-4DCC-8532-724F2F43C2B7}"/>
              </a:ext>
            </a:extLst>
          </p:cNvPr>
          <p:cNvSpPr>
            <a:spLocks noGrp="1"/>
          </p:cNvSpPr>
          <p:nvPr>
            <p:ph type="body" sz="quarter" idx="30"/>
          </p:nvPr>
        </p:nvSpPr>
        <p:spPr>
          <a:xfrm>
            <a:off x="4673599" y="506558"/>
            <a:ext cx="6940296" cy="4608576"/>
          </a:xfr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US" b="0" i="0" u="none" strike="noStrike" cap="none" normalizeH="0" dirty="0">
                <a:ln>
                  <a:noFill/>
                </a:ln>
                <a:solidFill>
                  <a:schemeClr val="bg1"/>
                </a:solidFill>
                <a:effectLst/>
                <a:uLnTx/>
                <a:uFillTx/>
                <a:latin typeface="Segoe UI"/>
                <a:ea typeface="Calibri" panose="020F0502020204030204" pitchFamily="34" charset="0"/>
                <a:cs typeface="Segoe UI" panose="020B0502040204020203" pitchFamily="34" charset="0"/>
              </a:defRPr>
            </a:lvl1pPr>
          </a:lstStyle>
          <a:p>
            <a:pPr marL="0" lvl="0" indent="0" defTabSz="914400">
              <a:spcBef>
                <a:spcPts val="0"/>
              </a:spcBef>
              <a:buSzTx/>
              <a:buFontTx/>
              <a:buNone/>
            </a:pPr>
            <a:endParaRPr lang="en-US"/>
          </a:p>
        </p:txBody>
      </p:sp>
      <p:sp>
        <p:nvSpPr>
          <p:cNvPr id="8" name="Text Placeholder 11">
            <a:extLst>
              <a:ext uri="{FF2B5EF4-FFF2-40B4-BE49-F238E27FC236}">
                <a16:creationId xmlns:a16="http://schemas.microsoft.com/office/drawing/2014/main" id="{25D53018-62A3-F2EE-45A8-F590DF3BC867}"/>
              </a:ext>
            </a:extLst>
          </p:cNvPr>
          <p:cNvSpPr>
            <a:spLocks noGrp="1"/>
          </p:cNvSpPr>
          <p:nvPr>
            <p:ph type="body" sz="quarter" idx="31" hasCustomPrompt="1"/>
          </p:nvPr>
        </p:nvSpPr>
        <p:spPr>
          <a:xfrm>
            <a:off x="8179439"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3887098"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3887098"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Font typeface="Arial" panose="020B0604020202020204" pitchFamily="34" charse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10" name="Text Placeholder 11">
            <a:extLst>
              <a:ext uri="{FF2B5EF4-FFF2-40B4-BE49-F238E27FC236}">
                <a16:creationId xmlns:a16="http://schemas.microsoft.com/office/drawing/2014/main" id="{0C79D948-D4DB-7608-9CFD-0F765DF26AE1}"/>
              </a:ext>
            </a:extLst>
          </p:cNvPr>
          <p:cNvSpPr>
            <a:spLocks noGrp="1"/>
          </p:cNvSpPr>
          <p:nvPr>
            <p:ph type="body" sz="quarter" idx="32" hasCustomPrompt="1"/>
          </p:nvPr>
        </p:nvSpPr>
        <p:spPr>
          <a:xfrm>
            <a:off x="4871838"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18" name="Text Placeholder 11">
            <a:extLst>
              <a:ext uri="{FF2B5EF4-FFF2-40B4-BE49-F238E27FC236}">
                <a16:creationId xmlns:a16="http://schemas.microsoft.com/office/drawing/2014/main" id="{1D9251ED-A49F-C86B-FEEB-D53A05189479}"/>
              </a:ext>
            </a:extLst>
          </p:cNvPr>
          <p:cNvSpPr>
            <a:spLocks noGrp="1"/>
          </p:cNvSpPr>
          <p:nvPr>
            <p:ph type="body" sz="quarter" idx="26" hasCustomPrompt="1"/>
          </p:nvPr>
        </p:nvSpPr>
        <p:spPr>
          <a:xfrm>
            <a:off x="4873190" y="703261"/>
            <a:ext cx="6537960" cy="566928"/>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2200" b="0" i="0" u="none" strike="noStrike" cap="none" normalizeH="0" dirty="0">
                <a:ln>
                  <a:noFill/>
                </a:ln>
                <a:solidFill>
                  <a:srgbClr val="FFFFFF"/>
                </a:solidFill>
                <a:effectLst/>
                <a:uLnTx/>
                <a:uFillTx/>
                <a:latin typeface="Segoe UI Semibold"/>
                <a:cs typeface="Segoe UI"/>
              </a:defRPr>
            </a:lvl1pPr>
          </a:lstStyle>
          <a:p>
            <a:pPr marL="228600" lvl="0" indent="-228600" algn="ctr" defTabSz="914400">
              <a:spcBef>
                <a:spcPts val="0"/>
              </a:spcBef>
              <a:buSzTx/>
            </a:pPr>
            <a:r>
              <a:rPr lang="en-US"/>
              <a:t>Click to edit text styles</a:t>
            </a:r>
          </a:p>
        </p:txBody>
      </p:sp>
      <p:sp>
        <p:nvSpPr>
          <p:cNvPr id="12" name="Text Placeholder 11">
            <a:extLst>
              <a:ext uri="{FF2B5EF4-FFF2-40B4-BE49-F238E27FC236}">
                <a16:creationId xmlns:a16="http://schemas.microsoft.com/office/drawing/2014/main" id="{C98F8494-987C-277B-96DE-7D78790F41E2}"/>
              </a:ext>
            </a:extLst>
          </p:cNvPr>
          <p:cNvSpPr>
            <a:spLocks noGrp="1"/>
          </p:cNvSpPr>
          <p:nvPr>
            <p:ph type="body" sz="quarter" idx="33"/>
          </p:nvPr>
        </p:nvSpPr>
        <p:spPr>
          <a:xfrm>
            <a:off x="4913748" y="1270189"/>
            <a:ext cx="3144402" cy="3625661"/>
          </a:xfrm>
          <a:solidFill>
            <a:schemeClr val="bg1"/>
          </a:solidFill>
        </p:spPr>
        <p:txBody>
          <a:bodyPr lIns="91440" tIns="91440" rIns="91440" bIns="91440">
            <a:normAutofit/>
          </a:bodyPr>
          <a:lstStyle>
            <a:lvl1pPr marL="0" indent="0">
              <a:spcBef>
                <a:spcPts val="1200"/>
              </a:spcBef>
              <a:buNone/>
              <a:defRPr sz="1800"/>
            </a:lvl1pPr>
            <a:lvl2pPr marL="228600" indent="0">
              <a:spcBef>
                <a:spcPts val="1200"/>
              </a:spcBef>
              <a:buNone/>
              <a:defRPr sz="1600"/>
            </a:lvl2pPr>
            <a:lvl3pPr marL="457200" indent="0">
              <a:spcBef>
                <a:spcPts val="1200"/>
              </a:spcBef>
              <a:buNone/>
              <a:defRPr sz="1600"/>
            </a:lvl3pPr>
            <a:lvl4pPr marL="661988" indent="0">
              <a:spcBef>
                <a:spcPts val="1200"/>
              </a:spcBef>
              <a:buNone/>
              <a:defRPr sz="1600"/>
            </a:lvl4pPr>
            <a:lvl5pPr marL="855663" indent="0">
              <a:spcBef>
                <a:spcPts val="1200"/>
              </a:spcBef>
              <a:buNone/>
              <a:defRPr sz="1600"/>
            </a:lvl5pPr>
          </a:lstStyle>
          <a:p>
            <a:pPr lvl="0"/>
            <a:r>
              <a:rPr lang="en-US"/>
              <a:t>Click to edit Master text styles</a:t>
            </a:r>
          </a:p>
        </p:txBody>
      </p:sp>
      <p:sp>
        <p:nvSpPr>
          <p:cNvPr id="16" name="Text Placeholder 11">
            <a:extLst>
              <a:ext uri="{FF2B5EF4-FFF2-40B4-BE49-F238E27FC236}">
                <a16:creationId xmlns:a16="http://schemas.microsoft.com/office/drawing/2014/main" id="{00C81CE8-C05F-9140-0418-2F852D2C3FF7}"/>
              </a:ext>
            </a:extLst>
          </p:cNvPr>
          <p:cNvSpPr>
            <a:spLocks noGrp="1"/>
          </p:cNvSpPr>
          <p:nvPr>
            <p:ph type="body" sz="quarter" idx="34"/>
          </p:nvPr>
        </p:nvSpPr>
        <p:spPr>
          <a:xfrm>
            <a:off x="8221349" y="1270189"/>
            <a:ext cx="3144402" cy="3625661"/>
          </a:xfrm>
          <a:solidFill>
            <a:schemeClr val="bg1"/>
          </a:solidFill>
        </p:spPr>
        <p:txBody>
          <a:bodyPr lIns="91440" tIns="91440" rIns="91440" bIns="91440">
            <a:normAutofit/>
          </a:bodyPr>
          <a:lstStyle>
            <a:lvl1pPr marL="0" indent="0">
              <a:spcBef>
                <a:spcPts val="1200"/>
              </a:spcBef>
              <a:buNone/>
              <a:defRPr sz="1800"/>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p:txBody>
      </p:sp>
      <p:sp>
        <p:nvSpPr>
          <p:cNvPr id="23" name="Picture Placeholder 56">
            <a:extLst>
              <a:ext uri="{FF2B5EF4-FFF2-40B4-BE49-F238E27FC236}">
                <a16:creationId xmlns:a16="http://schemas.microsoft.com/office/drawing/2014/main" id="{8AA70223-4163-7C0F-6EB5-0E78DD259A8E}"/>
              </a:ext>
            </a:extLst>
          </p:cNvPr>
          <p:cNvSpPr>
            <a:spLocks noGrp="1"/>
          </p:cNvSpPr>
          <p:nvPr>
            <p:ph type="pic" sz="quarter" idx="29" hasCustomPrompt="1"/>
          </p:nvPr>
        </p:nvSpPr>
        <p:spPr>
          <a:xfrm>
            <a:off x="8389939"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
        <p:nvSpPr>
          <p:cNvPr id="22" name="Picture Placeholder 56">
            <a:extLst>
              <a:ext uri="{FF2B5EF4-FFF2-40B4-BE49-F238E27FC236}">
                <a16:creationId xmlns:a16="http://schemas.microsoft.com/office/drawing/2014/main" id="{026C957F-1738-A388-50AB-F8AFABEB6E51}"/>
              </a:ext>
            </a:extLst>
          </p:cNvPr>
          <p:cNvSpPr>
            <a:spLocks noGrp="1"/>
          </p:cNvSpPr>
          <p:nvPr>
            <p:ph type="pic" sz="quarter" idx="25" hasCustomPrompt="1"/>
          </p:nvPr>
        </p:nvSpPr>
        <p:spPr>
          <a:xfrm>
            <a:off x="5076574"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Tree>
    <p:extLst>
      <p:ext uri="{BB962C8B-B14F-4D97-AF65-F5344CB8AC3E}">
        <p14:creationId xmlns:p14="http://schemas.microsoft.com/office/powerpoint/2010/main" val="1588345569"/>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Economic Impact">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97382247-FCC1-71E5-C33C-03E6BC49D8FE}"/>
              </a:ext>
            </a:extLst>
          </p:cNvPr>
          <p:cNvSpPr/>
          <p:nvPr userDrawn="1"/>
        </p:nvSpPr>
        <p:spPr bwMode="auto">
          <a:xfrm>
            <a:off x="447042" y="2899838"/>
            <a:ext cx="11297918" cy="3371708"/>
          </a:xfrm>
          <a:prstGeom prst="round2SameRect">
            <a:avLst>
              <a:gd name="adj1" fmla="val 2679"/>
              <a:gd name="adj2" fmla="val 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5D8AF78-B3DB-39E5-B682-30064CE141D8}"/>
              </a:ext>
            </a:extLst>
          </p:cNvPr>
          <p:cNvSpPr/>
          <p:nvPr userDrawn="1"/>
        </p:nvSpPr>
        <p:spPr bwMode="auto">
          <a:xfrm>
            <a:off x="584200" y="2800952"/>
            <a:ext cx="11018518" cy="3753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10" name="Rectangle 9">
            <a:extLst>
              <a:ext uri="{FF2B5EF4-FFF2-40B4-BE49-F238E27FC236}">
                <a16:creationId xmlns:a16="http://schemas.microsoft.com/office/drawing/2014/main" id="{9C83B5C9-785C-7AC3-62A6-83A48BCF1E67}"/>
              </a:ext>
            </a:extLst>
          </p:cNvPr>
          <p:cNvSpPr/>
          <p:nvPr userDrawn="1"/>
        </p:nvSpPr>
        <p:spPr bwMode="auto">
          <a:xfrm>
            <a:off x="584200" y="1769835"/>
            <a:ext cx="11023600" cy="2440518"/>
          </a:xfrm>
          <a:prstGeom prst="rect">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000000"/>
              </a:solidFill>
              <a:effectLst/>
              <a:uLnTx/>
              <a:uFillTx/>
              <a:latin typeface="Segoe UI"/>
              <a:ea typeface="Calibri" panose="020F0502020204030204"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44D18AEF-4377-6C7B-629A-93A634751A9E}"/>
              </a:ext>
            </a:extLst>
          </p:cNvPr>
          <p:cNvCxnSpPr>
            <a:cxnSpLocks/>
          </p:cNvCxnSpPr>
          <p:nvPr userDrawn="1"/>
        </p:nvCxnSpPr>
        <p:spPr>
          <a:xfrm>
            <a:off x="802384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6841CD-F1E6-56AF-A190-F18D7AE88400}"/>
              </a:ext>
            </a:extLst>
          </p:cNvPr>
          <p:cNvCxnSpPr>
            <a:cxnSpLocks/>
          </p:cNvCxnSpPr>
          <p:nvPr userDrawn="1"/>
        </p:nvCxnSpPr>
        <p:spPr>
          <a:xfrm>
            <a:off x="416973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46" name="Text Placeholder 45">
            <a:extLst>
              <a:ext uri="{FF2B5EF4-FFF2-40B4-BE49-F238E27FC236}">
                <a16:creationId xmlns:a16="http://schemas.microsoft.com/office/drawing/2014/main" id="{0AB7458F-F0CA-4F5E-9E21-8C86D4FA9E7E}"/>
              </a:ext>
            </a:extLst>
          </p:cNvPr>
          <p:cNvSpPr>
            <a:spLocks noGrp="1"/>
          </p:cNvSpPr>
          <p:nvPr>
            <p:ph type="body" sz="quarter" idx="38"/>
          </p:nvPr>
        </p:nvSpPr>
        <p:spPr>
          <a:xfrm>
            <a:off x="584198" y="1769835"/>
            <a:ext cx="11018520" cy="2441448"/>
          </a:xfrm>
        </p:spPr>
        <p:txBody>
          <a:bodyPr lIns="182880" tIns="91440" rIns="182880" bIns="91440" anchor="ctr">
            <a:noAutofit/>
          </a:bodyPr>
          <a:lstStyle>
            <a:lvl1pPr marL="0" indent="0">
              <a:buNone/>
              <a:defRPr>
                <a:solidFill>
                  <a:schemeClr val="tx1"/>
                </a:solidFill>
              </a:defRPr>
            </a:lvl1pPr>
          </a:lstStyle>
          <a:p>
            <a:pPr lvl="0"/>
            <a:r>
              <a:rPr lang="en-US"/>
              <a:t>Click to edit Master text styles</a:t>
            </a:r>
          </a:p>
        </p:txBody>
      </p:sp>
      <p:sp>
        <p:nvSpPr>
          <p:cNvPr id="47" name="Text Placeholder 45">
            <a:extLst>
              <a:ext uri="{FF2B5EF4-FFF2-40B4-BE49-F238E27FC236}">
                <a16:creationId xmlns:a16="http://schemas.microsoft.com/office/drawing/2014/main" id="{46D9D0E8-C2F2-3AC9-AA13-7835A363DB00}"/>
              </a:ext>
            </a:extLst>
          </p:cNvPr>
          <p:cNvSpPr>
            <a:spLocks noGrp="1"/>
          </p:cNvSpPr>
          <p:nvPr>
            <p:ph type="body" sz="quarter" idx="39" hasCustomPrompt="1"/>
          </p:nvPr>
        </p:nvSpPr>
        <p:spPr>
          <a:xfrm>
            <a:off x="584198"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49" name="Text Placeholder 45">
            <a:extLst>
              <a:ext uri="{FF2B5EF4-FFF2-40B4-BE49-F238E27FC236}">
                <a16:creationId xmlns:a16="http://schemas.microsoft.com/office/drawing/2014/main" id="{E73758C4-F1A3-0FB8-738F-8E2CAC827513}"/>
              </a:ext>
            </a:extLst>
          </p:cNvPr>
          <p:cNvSpPr>
            <a:spLocks noGrp="1"/>
          </p:cNvSpPr>
          <p:nvPr>
            <p:ph type="body" sz="quarter" idx="40"/>
          </p:nvPr>
        </p:nvSpPr>
        <p:spPr>
          <a:xfrm>
            <a:off x="584198"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2" name="Text Placeholder 45">
            <a:extLst>
              <a:ext uri="{FF2B5EF4-FFF2-40B4-BE49-F238E27FC236}">
                <a16:creationId xmlns:a16="http://schemas.microsoft.com/office/drawing/2014/main" id="{33EBE6C3-1FF9-8EB2-BAEF-B086E610EF32}"/>
              </a:ext>
            </a:extLst>
          </p:cNvPr>
          <p:cNvSpPr>
            <a:spLocks noGrp="1"/>
          </p:cNvSpPr>
          <p:nvPr>
            <p:ph type="body" sz="quarter" idx="41" hasCustomPrompt="1"/>
          </p:nvPr>
        </p:nvSpPr>
        <p:spPr>
          <a:xfrm>
            <a:off x="4436362"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3" name="Text Placeholder 45">
            <a:extLst>
              <a:ext uri="{FF2B5EF4-FFF2-40B4-BE49-F238E27FC236}">
                <a16:creationId xmlns:a16="http://schemas.microsoft.com/office/drawing/2014/main" id="{3A06A2B6-8AAF-2710-ABF6-86F4CE4F425B}"/>
              </a:ext>
            </a:extLst>
          </p:cNvPr>
          <p:cNvSpPr>
            <a:spLocks noGrp="1"/>
          </p:cNvSpPr>
          <p:nvPr>
            <p:ph type="body" sz="quarter" idx="42"/>
          </p:nvPr>
        </p:nvSpPr>
        <p:spPr>
          <a:xfrm>
            <a:off x="4436362"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4" name="Text Placeholder 45">
            <a:extLst>
              <a:ext uri="{FF2B5EF4-FFF2-40B4-BE49-F238E27FC236}">
                <a16:creationId xmlns:a16="http://schemas.microsoft.com/office/drawing/2014/main" id="{D473A9E8-1948-D60C-1734-9E202FA6ED0F}"/>
              </a:ext>
            </a:extLst>
          </p:cNvPr>
          <p:cNvSpPr>
            <a:spLocks noGrp="1"/>
          </p:cNvSpPr>
          <p:nvPr>
            <p:ph type="body" sz="quarter" idx="43" hasCustomPrompt="1"/>
          </p:nvPr>
        </p:nvSpPr>
        <p:spPr>
          <a:xfrm>
            <a:off x="8290113"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5" name="Text Placeholder 45">
            <a:extLst>
              <a:ext uri="{FF2B5EF4-FFF2-40B4-BE49-F238E27FC236}">
                <a16:creationId xmlns:a16="http://schemas.microsoft.com/office/drawing/2014/main" id="{D26D42E3-52BC-0E65-5892-E61493D41945}"/>
              </a:ext>
            </a:extLst>
          </p:cNvPr>
          <p:cNvSpPr>
            <a:spLocks noGrp="1"/>
          </p:cNvSpPr>
          <p:nvPr>
            <p:ph type="body" sz="quarter" idx="44"/>
          </p:nvPr>
        </p:nvSpPr>
        <p:spPr>
          <a:xfrm>
            <a:off x="8290113"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77430318"/>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usiness Impac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C49E777D-77AE-6C9F-78EB-57FE423DCD21}"/>
              </a:ext>
            </a:extLst>
          </p:cNvPr>
          <p:cNvSpPr/>
          <p:nvPr userDrawn="1"/>
        </p:nvSpPr>
        <p:spPr bwMode="auto">
          <a:xfrm rot="10800000">
            <a:off x="5850946"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Rectangle: Top Corners Rounded 3">
            <a:extLst>
              <a:ext uri="{FF2B5EF4-FFF2-40B4-BE49-F238E27FC236}">
                <a16:creationId xmlns:a16="http://schemas.microsoft.com/office/drawing/2014/main" id="{AA36565A-CC06-8390-77CC-2538A936107E}"/>
              </a:ext>
            </a:extLst>
          </p:cNvPr>
          <p:cNvSpPr/>
          <p:nvPr userDrawn="1"/>
        </p:nvSpPr>
        <p:spPr bwMode="auto">
          <a:xfrm rot="10800000">
            <a:off x="7914477"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869B36D9-3315-FDE0-EDE0-E25464CBBE10}"/>
              </a:ext>
            </a:extLst>
          </p:cNvPr>
          <p:cNvSpPr/>
          <p:nvPr userDrawn="1"/>
        </p:nvSpPr>
        <p:spPr bwMode="auto">
          <a:xfrm rot="10800000">
            <a:off x="9978008"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0E9AE189-67A7-1D71-43B6-11B627D5D0B9}"/>
              </a:ext>
            </a:extLst>
          </p:cNvPr>
          <p:cNvSpPr/>
          <p:nvPr userDrawn="1"/>
        </p:nvSpPr>
        <p:spPr bwMode="auto">
          <a:xfrm rot="10800000">
            <a:off x="5457824" y="2052318"/>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BFCD77F-66E4-830A-7E78-B5926A97FDE2}"/>
              </a:ext>
            </a:extLst>
          </p:cNvPr>
          <p:cNvSpPr/>
          <p:nvPr userDrawn="1"/>
        </p:nvSpPr>
        <p:spPr bwMode="auto">
          <a:xfrm rot="10800000" flipH="1">
            <a:off x="262405" y="1741711"/>
            <a:ext cx="11929593" cy="310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Single Corner Rounded 7">
            <a:extLst>
              <a:ext uri="{FF2B5EF4-FFF2-40B4-BE49-F238E27FC236}">
                <a16:creationId xmlns:a16="http://schemas.microsoft.com/office/drawing/2014/main" id="{9574F7C6-0567-14AA-0BD5-42726AB6A14B}"/>
              </a:ext>
            </a:extLst>
          </p:cNvPr>
          <p:cNvSpPr/>
          <p:nvPr userDrawn="1"/>
        </p:nvSpPr>
        <p:spPr bwMode="auto">
          <a:xfrm rot="10800000" flipH="1">
            <a:off x="-1" y="1741709"/>
            <a:ext cx="5457825" cy="4916265"/>
          </a:xfrm>
          <a:prstGeom prst="round1Rect">
            <a:avLst>
              <a:gd name="adj" fmla="val 32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1B4D7F2-B773-83FD-029A-DA9738372797}"/>
              </a:ext>
            </a:extLst>
          </p:cNvPr>
          <p:cNvCxnSpPr>
            <a:cxnSpLocks/>
          </p:cNvCxnSpPr>
          <p:nvPr userDrawn="1"/>
        </p:nvCxnSpPr>
        <p:spPr>
          <a:xfrm>
            <a:off x="7629127" y="3991294"/>
            <a:ext cx="0" cy="2285681"/>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Arrow: Bent 11">
            <a:extLst>
              <a:ext uri="{FF2B5EF4-FFF2-40B4-BE49-F238E27FC236}">
                <a16:creationId xmlns:a16="http://schemas.microsoft.com/office/drawing/2014/main" id="{1AC745DE-0C69-96FE-E9AE-027389F0BBFA}"/>
              </a:ext>
            </a:extLst>
          </p:cNvPr>
          <p:cNvSpPr/>
          <p:nvPr userDrawn="1"/>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Arrow: Bent 12">
            <a:extLst>
              <a:ext uri="{FF2B5EF4-FFF2-40B4-BE49-F238E27FC236}">
                <a16:creationId xmlns:a16="http://schemas.microsoft.com/office/drawing/2014/main" id="{76018BE7-A988-6E23-771E-5D6851766898}"/>
              </a:ext>
            </a:extLst>
          </p:cNvPr>
          <p:cNvSpPr/>
          <p:nvPr userDrawn="1"/>
        </p:nvSpPr>
        <p:spPr bwMode="auto">
          <a:xfrm rot="16200000" flipH="1">
            <a:off x="7483794" y="26353"/>
            <a:ext cx="2682240"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C1C5EC6-742E-183C-3DBA-BB6275896828}"/>
              </a:ext>
            </a:extLst>
          </p:cNvPr>
          <p:cNvSpPr/>
          <p:nvPr userDrawn="1"/>
        </p:nvSpPr>
        <p:spPr bwMode="auto">
          <a:xfrm rot="10800000" flipH="1">
            <a:off x="-1" y="1741707"/>
            <a:ext cx="12191999" cy="991967"/>
          </a:xfrm>
          <a:custGeom>
            <a:avLst/>
            <a:gdLst>
              <a:gd name="connsiteX0" fmla="*/ 0 w 12191999"/>
              <a:gd name="connsiteY0" fmla="*/ 991967 h 991967"/>
              <a:gd name="connsiteX1" fmla="*/ 5276851 w 12191999"/>
              <a:gd name="connsiteY1" fmla="*/ 991967 h 991967"/>
              <a:gd name="connsiteX2" fmla="*/ 5276851 w 12191999"/>
              <a:gd name="connsiteY2" fmla="*/ 991964 h 991967"/>
              <a:gd name="connsiteX3" fmla="*/ 12191999 w 12191999"/>
              <a:gd name="connsiteY3" fmla="*/ 991964 h 991967"/>
              <a:gd name="connsiteX4" fmla="*/ 12191999 w 12191999"/>
              <a:gd name="connsiteY4" fmla="*/ 860778 h 991967"/>
              <a:gd name="connsiteX5" fmla="*/ 5539243 w 12191999"/>
              <a:gd name="connsiteY5" fmla="*/ 860778 h 991967"/>
              <a:gd name="connsiteX6" fmla="*/ 5461225 w 12191999"/>
              <a:gd name="connsiteY6" fmla="*/ 848983 h 991967"/>
              <a:gd name="connsiteX7" fmla="*/ 5297470 w 12191999"/>
              <a:gd name="connsiteY7" fmla="*/ 700514 h 991967"/>
              <a:gd name="connsiteX8" fmla="*/ 5276851 w 12191999"/>
              <a:gd name="connsiteY8" fmla="*/ 598383 h 991967"/>
              <a:gd name="connsiteX9" fmla="*/ 5276851 w 12191999"/>
              <a:gd name="connsiteY9" fmla="*/ 165331 h 991967"/>
              <a:gd name="connsiteX10" fmla="*/ 5111520 w 12191999"/>
              <a:gd name="connsiteY10" fmla="*/ 0 h 991967"/>
              <a:gd name="connsiteX11" fmla="*/ 0 w 12191999"/>
              <a:gd name="connsiteY11" fmla="*/ 0 h 99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991967">
                <a:moveTo>
                  <a:pt x="0" y="991967"/>
                </a:moveTo>
                <a:lnTo>
                  <a:pt x="5276851" y="991967"/>
                </a:lnTo>
                <a:lnTo>
                  <a:pt x="5276851" y="991964"/>
                </a:lnTo>
                <a:lnTo>
                  <a:pt x="12191999" y="991964"/>
                </a:lnTo>
                <a:lnTo>
                  <a:pt x="12191999" y="860778"/>
                </a:lnTo>
                <a:lnTo>
                  <a:pt x="5539243" y="860778"/>
                </a:lnTo>
                <a:lnTo>
                  <a:pt x="5461225" y="848983"/>
                </a:lnTo>
                <a:cubicBezTo>
                  <a:pt x="5387274" y="825982"/>
                  <a:pt x="5327347" y="771150"/>
                  <a:pt x="5297470" y="700514"/>
                </a:cubicBezTo>
                <a:lnTo>
                  <a:pt x="5276851" y="598383"/>
                </a:lnTo>
                <a:lnTo>
                  <a:pt x="5276851" y="165331"/>
                </a:lnTo>
                <a:cubicBezTo>
                  <a:pt x="5276851" y="74021"/>
                  <a:pt x="5202830" y="0"/>
                  <a:pt x="5111520" y="0"/>
                </a:cubicBezTo>
                <a:lnTo>
                  <a:pt x="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46327B1B-E882-0494-C1E6-B81863529C68}"/>
              </a:ext>
            </a:extLst>
          </p:cNvPr>
          <p:cNvSpPr/>
          <p:nvPr userDrawn="1"/>
        </p:nvSpPr>
        <p:spPr bwMode="auto">
          <a:xfrm>
            <a:off x="-7" y="1"/>
            <a:ext cx="12192006" cy="1741713"/>
          </a:xfrm>
          <a:prstGeom prst="rect">
            <a:avLst/>
          </a:prstGeom>
          <a:solidFill>
            <a:schemeClr val="bg1"/>
          </a:solidFill>
          <a:ln w="15875">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9" name="Oval 18">
            <a:extLst>
              <a:ext uri="{FF2B5EF4-FFF2-40B4-BE49-F238E27FC236}">
                <a16:creationId xmlns:a16="http://schemas.microsoft.com/office/drawing/2014/main" id="{BDA3D19A-3F82-7B69-BB87-376F70892A58}"/>
              </a:ext>
            </a:extLst>
          </p:cNvPr>
          <p:cNvSpPr/>
          <p:nvPr userDrawn="1"/>
        </p:nvSpPr>
        <p:spPr bwMode="auto">
          <a:xfrm>
            <a:off x="8025382"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4B4A2395-E8B5-44C6-5D16-BB3100547C3A}"/>
              </a:ext>
            </a:extLst>
          </p:cNvPr>
          <p:cNvSpPr/>
          <p:nvPr userDrawn="1"/>
        </p:nvSpPr>
        <p:spPr bwMode="auto">
          <a:xfrm>
            <a:off x="10088913"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930AEBB-0B3D-35AA-14A4-092156B9EABD}"/>
              </a:ext>
            </a:extLst>
          </p:cNvPr>
          <p:cNvSpPr/>
          <p:nvPr userDrawn="1"/>
        </p:nvSpPr>
        <p:spPr bwMode="auto">
          <a:xfrm>
            <a:off x="5961851"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7C550B8-64D2-D849-9036-FFF8E6366AE2}"/>
              </a:ext>
            </a:extLst>
          </p:cNvPr>
          <p:cNvCxnSpPr>
            <a:cxnSpLocks/>
          </p:cNvCxnSpPr>
          <p:nvPr userDrawn="1"/>
        </p:nvCxnSpPr>
        <p:spPr>
          <a:xfrm>
            <a:off x="9692658" y="3991294"/>
            <a:ext cx="0" cy="2276156"/>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4" name="Text Placeholder 11">
            <a:extLst>
              <a:ext uri="{FF2B5EF4-FFF2-40B4-BE49-F238E27FC236}">
                <a16:creationId xmlns:a16="http://schemas.microsoft.com/office/drawing/2014/main" id="{455F6BBA-1284-8D0A-5612-5126F0347F91}"/>
              </a:ext>
            </a:extLst>
          </p:cNvPr>
          <p:cNvSpPr>
            <a:spLocks noGrp="1"/>
          </p:cNvSpPr>
          <p:nvPr>
            <p:ph type="body" sz="quarter" idx="16" hasCustomPrompt="1"/>
          </p:nvPr>
        </p:nvSpPr>
        <p:spPr>
          <a:xfrm>
            <a:off x="584200" y="2906340"/>
            <a:ext cx="4718304" cy="400110"/>
          </a:xfrm>
        </p:spPr>
        <p:txBody>
          <a:bodyPr anchor="t"/>
          <a:lstStyle>
            <a:lvl1pPr marL="0" indent="0">
              <a:spcBef>
                <a:spcPts val="0"/>
              </a:spcBef>
              <a:buNone/>
              <a:defRPr kumimoji="0" lang="en-US" sz="2600" b="0" i="0" u="none" strike="noStrike" kern="1200" cap="none" spc="0" normalizeH="0" baseline="0" dirty="0">
                <a:ln>
                  <a:noFill/>
                </a:ln>
                <a:solidFill>
                  <a:srgbClr val="000000"/>
                </a:solidFill>
                <a:effectLst/>
                <a:uLnTx/>
                <a:uFillTx/>
                <a:latin typeface="Segoe UI"/>
                <a:ea typeface="Calibri" panose="020F0502020204030204"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66" name="Text Placeholder 11">
            <a:extLst>
              <a:ext uri="{FF2B5EF4-FFF2-40B4-BE49-F238E27FC236}">
                <a16:creationId xmlns:a16="http://schemas.microsoft.com/office/drawing/2014/main" id="{F0F886B2-385B-AAF3-4752-63C8FC93625F}"/>
              </a:ext>
            </a:extLst>
          </p:cNvPr>
          <p:cNvSpPr>
            <a:spLocks noGrp="1"/>
          </p:cNvSpPr>
          <p:nvPr>
            <p:ph type="body" sz="quarter" idx="18" hasCustomPrompt="1"/>
          </p:nvPr>
        </p:nvSpPr>
        <p:spPr>
          <a:xfrm>
            <a:off x="6036574"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ext Placeholder 11">
            <a:extLst>
              <a:ext uri="{FF2B5EF4-FFF2-40B4-BE49-F238E27FC236}">
                <a16:creationId xmlns:a16="http://schemas.microsoft.com/office/drawing/2014/main" id="{792C0778-6740-A2F2-D9D6-401050247AF5}"/>
              </a:ext>
            </a:extLst>
          </p:cNvPr>
          <p:cNvSpPr>
            <a:spLocks noGrp="1"/>
          </p:cNvSpPr>
          <p:nvPr>
            <p:ph type="body" sz="quarter" idx="19" hasCustomPrompt="1"/>
          </p:nvPr>
        </p:nvSpPr>
        <p:spPr>
          <a:xfrm>
            <a:off x="8100105"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 Placeholder 11">
            <a:extLst>
              <a:ext uri="{FF2B5EF4-FFF2-40B4-BE49-F238E27FC236}">
                <a16:creationId xmlns:a16="http://schemas.microsoft.com/office/drawing/2014/main" id="{77A320B2-09D0-2808-D1DA-9D2CDE42A4DC}"/>
              </a:ext>
            </a:extLst>
          </p:cNvPr>
          <p:cNvSpPr>
            <a:spLocks noGrp="1"/>
          </p:cNvSpPr>
          <p:nvPr>
            <p:ph type="body" sz="quarter" idx="20" hasCustomPrompt="1"/>
          </p:nvPr>
        </p:nvSpPr>
        <p:spPr>
          <a:xfrm>
            <a:off x="10163636"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ext Placeholder 11">
            <a:extLst>
              <a:ext uri="{FF2B5EF4-FFF2-40B4-BE49-F238E27FC236}">
                <a16:creationId xmlns:a16="http://schemas.microsoft.com/office/drawing/2014/main" id="{BF26DCBC-28FD-8577-EDBA-69DF87E05D4D}"/>
              </a:ext>
            </a:extLst>
          </p:cNvPr>
          <p:cNvSpPr>
            <a:spLocks noGrp="1"/>
          </p:cNvSpPr>
          <p:nvPr>
            <p:ph type="body" sz="quarter" idx="21" hasCustomPrompt="1"/>
          </p:nvPr>
        </p:nvSpPr>
        <p:spPr>
          <a:xfrm>
            <a:off x="5715000"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2" name="Text Placeholder 11">
            <a:extLst>
              <a:ext uri="{FF2B5EF4-FFF2-40B4-BE49-F238E27FC236}">
                <a16:creationId xmlns:a16="http://schemas.microsoft.com/office/drawing/2014/main" id="{F5765622-D82E-D4A9-DC62-8D7CEC03AF2A}"/>
              </a:ext>
            </a:extLst>
          </p:cNvPr>
          <p:cNvSpPr>
            <a:spLocks noGrp="1"/>
          </p:cNvSpPr>
          <p:nvPr>
            <p:ph type="body" sz="quarter" idx="22" hasCustomPrompt="1"/>
          </p:nvPr>
        </p:nvSpPr>
        <p:spPr>
          <a:xfrm>
            <a:off x="777846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3" name="Text Placeholder 11">
            <a:extLst>
              <a:ext uri="{FF2B5EF4-FFF2-40B4-BE49-F238E27FC236}">
                <a16:creationId xmlns:a16="http://schemas.microsoft.com/office/drawing/2014/main" id="{5D1FA0D8-1182-6252-22FC-8FADE3303179}"/>
              </a:ext>
            </a:extLst>
          </p:cNvPr>
          <p:cNvSpPr>
            <a:spLocks noGrp="1"/>
          </p:cNvSpPr>
          <p:nvPr>
            <p:ph type="body" sz="quarter" idx="23" hasCustomPrompt="1"/>
          </p:nvPr>
        </p:nvSpPr>
        <p:spPr>
          <a:xfrm>
            <a:off x="984199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4" name="Text Placeholder 20">
            <a:extLst>
              <a:ext uri="{FF2B5EF4-FFF2-40B4-BE49-F238E27FC236}">
                <a16:creationId xmlns:a16="http://schemas.microsoft.com/office/drawing/2014/main" id="{270BC17B-5220-3D25-2332-C72C0C6B9881}"/>
              </a:ext>
            </a:extLst>
          </p:cNvPr>
          <p:cNvSpPr>
            <a:spLocks noGrp="1"/>
          </p:cNvSpPr>
          <p:nvPr>
            <p:ph type="body" sz="quarter" idx="10" hasCustomPrompt="1"/>
          </p:nvPr>
        </p:nvSpPr>
        <p:spPr>
          <a:xfrm>
            <a:off x="5715000" y="6460362"/>
            <a:ext cx="5891779" cy="138499"/>
          </a:xfrm>
        </p:spPr>
        <p:txBody>
          <a:bodyPr wrap="square"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96" name="Picture Placeholder 56">
            <a:extLst>
              <a:ext uri="{FF2B5EF4-FFF2-40B4-BE49-F238E27FC236}">
                <a16:creationId xmlns:a16="http://schemas.microsoft.com/office/drawing/2014/main" id="{14A7F814-0638-C991-BC38-DD544463328C}"/>
              </a:ext>
            </a:extLst>
          </p:cNvPr>
          <p:cNvSpPr>
            <a:spLocks noGrp="1"/>
          </p:cNvSpPr>
          <p:nvPr>
            <p:ph type="pic" sz="quarter" idx="25" hasCustomPrompt="1"/>
          </p:nvPr>
        </p:nvSpPr>
        <p:spPr>
          <a:xfrm>
            <a:off x="6183321"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7" name="Picture Placeholder 56">
            <a:extLst>
              <a:ext uri="{FF2B5EF4-FFF2-40B4-BE49-F238E27FC236}">
                <a16:creationId xmlns:a16="http://schemas.microsoft.com/office/drawing/2014/main" id="{E119EA91-FE27-B7EC-21E6-9631DC496F90}"/>
              </a:ext>
            </a:extLst>
          </p:cNvPr>
          <p:cNvSpPr>
            <a:spLocks noGrp="1"/>
          </p:cNvSpPr>
          <p:nvPr>
            <p:ph type="pic" sz="quarter" idx="26" hasCustomPrompt="1"/>
          </p:nvPr>
        </p:nvSpPr>
        <p:spPr>
          <a:xfrm>
            <a:off x="824678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8" name="Picture Placeholder 56">
            <a:extLst>
              <a:ext uri="{FF2B5EF4-FFF2-40B4-BE49-F238E27FC236}">
                <a16:creationId xmlns:a16="http://schemas.microsoft.com/office/drawing/2014/main" id="{DA9B98A4-4886-A658-2638-E1EBA92CDCE3}"/>
              </a:ext>
            </a:extLst>
          </p:cNvPr>
          <p:cNvSpPr>
            <a:spLocks noGrp="1"/>
          </p:cNvSpPr>
          <p:nvPr>
            <p:ph type="pic" sz="quarter" idx="27" hasCustomPrompt="1"/>
          </p:nvPr>
        </p:nvSpPr>
        <p:spPr>
          <a:xfrm>
            <a:off x="1031031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Tree>
    <p:extLst>
      <p:ext uri="{BB962C8B-B14F-4D97-AF65-F5344CB8AC3E}">
        <p14:creationId xmlns:p14="http://schemas.microsoft.com/office/powerpoint/2010/main" val="346301432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nalyst repor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46ECF8-54F8-D88C-D186-CE33E82FF93E}"/>
              </a:ext>
            </a:extLst>
          </p:cNvPr>
          <p:cNvSpPr/>
          <p:nvPr userDrawn="1"/>
        </p:nvSpPr>
        <p:spPr bwMode="auto">
          <a:xfrm rot="10800000" flipH="1">
            <a:off x="-13" y="734150"/>
            <a:ext cx="12192006" cy="1775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Freeform: Shape 3">
            <a:extLst>
              <a:ext uri="{FF2B5EF4-FFF2-40B4-BE49-F238E27FC236}">
                <a16:creationId xmlns:a16="http://schemas.microsoft.com/office/drawing/2014/main" id="{42AE4766-CBC1-79E6-3602-2A189753B2B0}"/>
              </a:ext>
            </a:extLst>
          </p:cNvPr>
          <p:cNvSpPr/>
          <p:nvPr userDrawn="1"/>
        </p:nvSpPr>
        <p:spPr bwMode="auto">
          <a:xfrm rot="10800000">
            <a:off x="5457824" y="911674"/>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Single Corner Rounded 4">
            <a:extLst>
              <a:ext uri="{FF2B5EF4-FFF2-40B4-BE49-F238E27FC236}">
                <a16:creationId xmlns:a16="http://schemas.microsoft.com/office/drawing/2014/main" id="{9A43E5FD-106D-F8CF-883B-EF304F36EA33}"/>
              </a:ext>
            </a:extLst>
          </p:cNvPr>
          <p:cNvSpPr/>
          <p:nvPr userDrawn="1"/>
        </p:nvSpPr>
        <p:spPr bwMode="auto">
          <a:xfrm rot="10800000" flipH="1">
            <a:off x="-1" y="911673"/>
            <a:ext cx="5457825" cy="5746301"/>
          </a:xfrm>
          <a:prstGeom prst="round1Rect">
            <a:avLst>
              <a:gd name="adj" fmla="val 32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Bent 5">
            <a:extLst>
              <a:ext uri="{FF2B5EF4-FFF2-40B4-BE49-F238E27FC236}">
                <a16:creationId xmlns:a16="http://schemas.microsoft.com/office/drawing/2014/main" id="{6400E7DB-E1C2-7255-A78A-9C334A5C6761}"/>
              </a:ext>
            </a:extLst>
          </p:cNvPr>
          <p:cNvSpPr/>
          <p:nvPr userDrawn="1"/>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5663EAAE-CCF2-73F7-B126-C91CE928C9A0}"/>
              </a:ext>
            </a:extLst>
          </p:cNvPr>
          <p:cNvSpPr/>
          <p:nvPr userDrawn="1"/>
        </p:nvSpPr>
        <p:spPr bwMode="auto">
          <a:xfrm>
            <a:off x="-7" y="1"/>
            <a:ext cx="12192006" cy="812069"/>
          </a:xfrm>
          <a:prstGeom prst="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Title 1">
            <a:extLst>
              <a:ext uri="{FF2B5EF4-FFF2-40B4-BE49-F238E27FC236}">
                <a16:creationId xmlns:a16="http://schemas.microsoft.com/office/drawing/2014/main" id="{27044FF9-F588-1686-7B39-FE7F05E990E5}"/>
              </a:ext>
            </a:extLst>
          </p:cNvPr>
          <p:cNvSpPr>
            <a:spLocks noGrp="1"/>
          </p:cNvSpPr>
          <p:nvPr>
            <p:ph type="title"/>
          </p:nvPr>
        </p:nvSpPr>
        <p:spPr>
          <a:xfrm>
            <a:off x="588263" y="348870"/>
            <a:ext cx="11018520" cy="369332"/>
          </a:xfrm>
        </p:spPr>
        <p:txBody>
          <a:bodyPr/>
          <a:lstStyle>
            <a:lvl1pPr>
              <a:defRPr sz="2400"/>
            </a:lvl1pPr>
          </a:lstStyle>
          <a:p>
            <a:r>
              <a:rPr lang="en-US"/>
              <a:t>Click to edit Master title style</a:t>
            </a:r>
          </a:p>
        </p:txBody>
      </p:sp>
      <p:sp>
        <p:nvSpPr>
          <p:cNvPr id="10" name="Arrow: Bent 9">
            <a:extLst>
              <a:ext uri="{FF2B5EF4-FFF2-40B4-BE49-F238E27FC236}">
                <a16:creationId xmlns:a16="http://schemas.microsoft.com/office/drawing/2014/main" id="{225DD3CD-BC72-C6B4-2042-0C31BD495560}"/>
              </a:ext>
            </a:extLst>
          </p:cNvPr>
          <p:cNvSpPr/>
          <p:nvPr userDrawn="1"/>
        </p:nvSpPr>
        <p:spPr bwMode="auto">
          <a:xfrm rot="16200000" flipH="1">
            <a:off x="7483794" y="-1114292"/>
            <a:ext cx="2682240"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2650805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292100"/>
            <a:ext cx="5508419" cy="541448"/>
          </a:xfrm>
        </p:spPr>
        <p:txBody>
          <a:bodyPr tIns="64008"/>
          <a:lstStyle>
            <a:lvl1pPr>
              <a:defRPr sz="2800" spc="0">
                <a:solidFill>
                  <a:schemeClr val="tx2"/>
                </a:soli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52982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Arrow: Right 2">
            <a:extLst>
              <a:ext uri="{FF2B5EF4-FFF2-40B4-BE49-F238E27FC236}">
                <a16:creationId xmlns:a16="http://schemas.microsoft.com/office/drawing/2014/main" id="{9AC421B8-2C39-15D6-FC81-127FC4A6A410}"/>
              </a:ext>
            </a:extLst>
          </p:cNvPr>
          <p:cNvSpPr/>
          <p:nvPr userDrawn="1"/>
        </p:nvSpPr>
        <p:spPr bwMode="auto">
          <a:xfrm>
            <a:off x="10188" y="3735646"/>
            <a:ext cx="12048462" cy="318426"/>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D7FA8A09-6617-92BB-F8CF-BB483183A07F}"/>
              </a:ext>
            </a:extLst>
          </p:cNvPr>
          <p:cNvCxnSpPr>
            <a:cxnSpLocks/>
          </p:cNvCxnSpPr>
          <p:nvPr userDrawn="1"/>
        </p:nvCxnSpPr>
        <p:spPr>
          <a:xfrm flipV="1">
            <a:off x="4630329"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77073A2-77E3-8950-299D-3974C95FDD85}"/>
              </a:ext>
            </a:extLst>
          </p:cNvPr>
          <p:cNvCxnSpPr>
            <a:cxnSpLocks/>
          </p:cNvCxnSpPr>
          <p:nvPr userDrawn="1"/>
        </p:nvCxnSpPr>
        <p:spPr>
          <a:xfrm flipH="1" flipV="1">
            <a:off x="6098247"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41D6E7C-1965-0D53-B9EB-0EF9764C1E81}"/>
              </a:ext>
            </a:extLst>
          </p:cNvPr>
          <p:cNvCxnSpPr>
            <a:cxnSpLocks/>
          </p:cNvCxnSpPr>
          <p:nvPr userDrawn="1"/>
        </p:nvCxnSpPr>
        <p:spPr>
          <a:xfrm flipV="1">
            <a:off x="7566165"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883AE1-4972-ECD9-D6DD-9C88BBE94D93}"/>
              </a:ext>
            </a:extLst>
          </p:cNvPr>
          <p:cNvCxnSpPr>
            <a:cxnSpLocks/>
            <a:stCxn id="10" idx="0"/>
            <a:endCxn id="20" idx="4"/>
          </p:cNvCxnSpPr>
          <p:nvPr userDrawn="1"/>
        </p:nvCxnSpPr>
        <p:spPr>
          <a:xfrm flipH="1" flipV="1">
            <a:off x="9034083"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7F54579-7B37-8E21-055D-F8506DB13437}"/>
              </a:ext>
            </a:extLst>
          </p:cNvPr>
          <p:cNvSpPr/>
          <p:nvPr userDrawn="1"/>
        </p:nvSpPr>
        <p:spPr bwMode="auto">
          <a:xfrm>
            <a:off x="1777211"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37E56F-ECF6-82CF-5CAD-724709739A83}"/>
              </a:ext>
            </a:extLst>
          </p:cNvPr>
          <p:cNvSpPr/>
          <p:nvPr userDrawn="1"/>
        </p:nvSpPr>
        <p:spPr bwMode="auto">
          <a:xfrm>
            <a:off x="4713047"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A6BCB98-6F09-6FEA-2E49-AAEFFD627329}"/>
              </a:ext>
            </a:extLst>
          </p:cNvPr>
          <p:cNvSpPr/>
          <p:nvPr userDrawn="1"/>
        </p:nvSpPr>
        <p:spPr bwMode="auto">
          <a:xfrm>
            <a:off x="7648883"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72CE325-811D-8010-DA2A-D3CE9A919BA4}"/>
              </a:ext>
            </a:extLst>
          </p:cNvPr>
          <p:cNvSpPr/>
          <p:nvPr userDrawn="1"/>
        </p:nvSpPr>
        <p:spPr bwMode="auto">
          <a:xfrm>
            <a:off x="309293"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593FB05-820C-513D-A5EB-01D4F19C1E73}"/>
              </a:ext>
            </a:extLst>
          </p:cNvPr>
          <p:cNvSpPr/>
          <p:nvPr userDrawn="1"/>
        </p:nvSpPr>
        <p:spPr bwMode="auto">
          <a:xfrm>
            <a:off x="3245129"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71E0F134-2735-6064-79D5-EEBC32CF5558}"/>
              </a:ext>
            </a:extLst>
          </p:cNvPr>
          <p:cNvSpPr/>
          <p:nvPr userDrawn="1"/>
        </p:nvSpPr>
        <p:spPr bwMode="auto">
          <a:xfrm>
            <a:off x="6180965"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459A5C35-32F2-C019-9466-A8EA5F9F69D7}"/>
              </a:ext>
            </a:extLst>
          </p:cNvPr>
          <p:cNvSpPr/>
          <p:nvPr userDrawn="1"/>
        </p:nvSpPr>
        <p:spPr bwMode="auto">
          <a:xfrm>
            <a:off x="9116800"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14">
            <a:extLst>
              <a:ext uri="{FF2B5EF4-FFF2-40B4-BE49-F238E27FC236}">
                <a16:creationId xmlns:a16="http://schemas.microsoft.com/office/drawing/2014/main" id="{1FFC58F4-509A-BBC8-740A-DC90026521FF}"/>
              </a:ext>
            </a:extLst>
          </p:cNvPr>
          <p:cNvSpPr/>
          <p:nvPr userDrawn="1"/>
        </p:nvSpPr>
        <p:spPr>
          <a:xfrm>
            <a:off x="147792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0</a:t>
            </a:r>
          </a:p>
        </p:txBody>
      </p:sp>
      <p:sp>
        <p:nvSpPr>
          <p:cNvPr id="16" name="Oval 15">
            <a:extLst>
              <a:ext uri="{FF2B5EF4-FFF2-40B4-BE49-F238E27FC236}">
                <a16:creationId xmlns:a16="http://schemas.microsoft.com/office/drawing/2014/main" id="{76D5866A-5827-FCCE-18B3-513F75186D50}"/>
              </a:ext>
            </a:extLst>
          </p:cNvPr>
          <p:cNvSpPr/>
          <p:nvPr userDrawn="1"/>
        </p:nvSpPr>
        <p:spPr>
          <a:xfrm>
            <a:off x="2945845"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1</a:t>
            </a:r>
          </a:p>
        </p:txBody>
      </p:sp>
      <p:sp>
        <p:nvSpPr>
          <p:cNvPr id="17" name="Oval 16">
            <a:extLst>
              <a:ext uri="{FF2B5EF4-FFF2-40B4-BE49-F238E27FC236}">
                <a16:creationId xmlns:a16="http://schemas.microsoft.com/office/drawing/2014/main" id="{6AD14159-DA23-DEFF-5535-25ED604CA625}"/>
              </a:ext>
            </a:extLst>
          </p:cNvPr>
          <p:cNvSpPr/>
          <p:nvPr userDrawn="1"/>
        </p:nvSpPr>
        <p:spPr>
          <a:xfrm>
            <a:off x="4413763"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2</a:t>
            </a:r>
          </a:p>
        </p:txBody>
      </p:sp>
      <p:sp>
        <p:nvSpPr>
          <p:cNvPr id="18" name="Oval 17">
            <a:extLst>
              <a:ext uri="{FF2B5EF4-FFF2-40B4-BE49-F238E27FC236}">
                <a16:creationId xmlns:a16="http://schemas.microsoft.com/office/drawing/2014/main" id="{92B86796-C689-93E1-AA11-12D316F4C92A}"/>
              </a:ext>
            </a:extLst>
          </p:cNvPr>
          <p:cNvSpPr/>
          <p:nvPr userDrawn="1"/>
        </p:nvSpPr>
        <p:spPr>
          <a:xfrm>
            <a:off x="5881681"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3</a:t>
            </a:r>
          </a:p>
        </p:txBody>
      </p:sp>
      <p:sp>
        <p:nvSpPr>
          <p:cNvPr id="19" name="Oval 18">
            <a:extLst>
              <a:ext uri="{FF2B5EF4-FFF2-40B4-BE49-F238E27FC236}">
                <a16:creationId xmlns:a16="http://schemas.microsoft.com/office/drawing/2014/main" id="{68138B66-3052-5320-EE57-9CB04AA02437}"/>
              </a:ext>
            </a:extLst>
          </p:cNvPr>
          <p:cNvSpPr/>
          <p:nvPr userDrawn="1"/>
        </p:nvSpPr>
        <p:spPr>
          <a:xfrm>
            <a:off x="7349599"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4</a:t>
            </a:r>
          </a:p>
        </p:txBody>
      </p:sp>
      <p:sp>
        <p:nvSpPr>
          <p:cNvPr id="20" name="Oval 19">
            <a:extLst>
              <a:ext uri="{FF2B5EF4-FFF2-40B4-BE49-F238E27FC236}">
                <a16:creationId xmlns:a16="http://schemas.microsoft.com/office/drawing/2014/main" id="{D6521086-AE93-422F-163B-CCD636CC3DC6}"/>
              </a:ext>
            </a:extLst>
          </p:cNvPr>
          <p:cNvSpPr/>
          <p:nvPr userDrawn="1"/>
        </p:nvSpPr>
        <p:spPr>
          <a:xfrm>
            <a:off x="881751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5</a:t>
            </a:r>
          </a:p>
        </p:txBody>
      </p:sp>
      <p:sp>
        <p:nvSpPr>
          <p:cNvPr id="22" name="Oval 21">
            <a:extLst>
              <a:ext uri="{FF2B5EF4-FFF2-40B4-BE49-F238E27FC236}">
                <a16:creationId xmlns:a16="http://schemas.microsoft.com/office/drawing/2014/main" id="{11011F88-B7D0-C6AC-D801-D600EF8310FB}"/>
              </a:ext>
            </a:extLst>
          </p:cNvPr>
          <p:cNvSpPr/>
          <p:nvPr userDrawn="1"/>
        </p:nvSpPr>
        <p:spPr>
          <a:xfrm>
            <a:off x="10285434"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6</a:t>
            </a:r>
          </a:p>
        </p:txBody>
      </p:sp>
      <p:cxnSp>
        <p:nvCxnSpPr>
          <p:cNvPr id="23" name="Straight Connector 22">
            <a:extLst>
              <a:ext uri="{FF2B5EF4-FFF2-40B4-BE49-F238E27FC236}">
                <a16:creationId xmlns:a16="http://schemas.microsoft.com/office/drawing/2014/main" id="{38A18DA3-F323-162B-C7CB-EC86A67CF0D6}"/>
              </a:ext>
            </a:extLst>
          </p:cNvPr>
          <p:cNvCxnSpPr>
            <a:cxnSpLocks/>
            <a:stCxn id="22" idx="0"/>
            <a:endCxn id="14" idx="2"/>
          </p:cNvCxnSpPr>
          <p:nvPr userDrawn="1"/>
        </p:nvCxnSpPr>
        <p:spPr>
          <a:xfrm flipV="1">
            <a:off x="10502000"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8A7FEF-0A9C-D00F-3A6B-E09C73444263}"/>
              </a:ext>
            </a:extLst>
          </p:cNvPr>
          <p:cNvCxnSpPr>
            <a:cxnSpLocks/>
          </p:cNvCxnSpPr>
          <p:nvPr userDrawn="1"/>
        </p:nvCxnSpPr>
        <p:spPr>
          <a:xfrm flipH="1" flipV="1">
            <a:off x="3162411"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ED38E4-0E1C-F23D-9BAE-5FB9C353D678}"/>
              </a:ext>
            </a:extLst>
          </p:cNvPr>
          <p:cNvCxnSpPr>
            <a:cxnSpLocks/>
          </p:cNvCxnSpPr>
          <p:nvPr userDrawn="1"/>
        </p:nvCxnSpPr>
        <p:spPr>
          <a:xfrm flipV="1">
            <a:off x="1694493"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1">
            <a:extLst>
              <a:ext uri="{FF2B5EF4-FFF2-40B4-BE49-F238E27FC236}">
                <a16:creationId xmlns:a16="http://schemas.microsoft.com/office/drawing/2014/main" id="{BC175DF2-4183-BB5C-7ACB-C6684DD0703D}"/>
              </a:ext>
            </a:extLst>
          </p:cNvPr>
          <p:cNvSpPr>
            <a:spLocks noGrp="1"/>
          </p:cNvSpPr>
          <p:nvPr>
            <p:ph type="body" sz="quarter" idx="16" hasCustomPrompt="1"/>
          </p:nvPr>
        </p:nvSpPr>
        <p:spPr>
          <a:xfrm>
            <a:off x="383848"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7" name="Text Placeholder 11">
            <a:extLst>
              <a:ext uri="{FF2B5EF4-FFF2-40B4-BE49-F238E27FC236}">
                <a16:creationId xmlns:a16="http://schemas.microsoft.com/office/drawing/2014/main" id="{1B5A7297-DE91-1A12-172E-0645F3917768}"/>
              </a:ext>
            </a:extLst>
          </p:cNvPr>
          <p:cNvSpPr>
            <a:spLocks noGrp="1"/>
          </p:cNvSpPr>
          <p:nvPr>
            <p:ph type="body" sz="quarter" idx="17" hasCustomPrompt="1"/>
          </p:nvPr>
        </p:nvSpPr>
        <p:spPr>
          <a:xfrm>
            <a:off x="3319684"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8" name="Text Placeholder 11">
            <a:extLst>
              <a:ext uri="{FF2B5EF4-FFF2-40B4-BE49-F238E27FC236}">
                <a16:creationId xmlns:a16="http://schemas.microsoft.com/office/drawing/2014/main" id="{23E91340-EF29-F3DC-3807-6AE7C195E41A}"/>
              </a:ext>
            </a:extLst>
          </p:cNvPr>
          <p:cNvSpPr>
            <a:spLocks noGrp="1"/>
          </p:cNvSpPr>
          <p:nvPr>
            <p:ph type="body" sz="quarter" idx="18" hasCustomPrompt="1"/>
          </p:nvPr>
        </p:nvSpPr>
        <p:spPr>
          <a:xfrm>
            <a:off x="6255520"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9" name="Text Placeholder 11">
            <a:extLst>
              <a:ext uri="{FF2B5EF4-FFF2-40B4-BE49-F238E27FC236}">
                <a16:creationId xmlns:a16="http://schemas.microsoft.com/office/drawing/2014/main" id="{BC4B9C08-2088-DFE3-60E9-2AA79144A73C}"/>
              </a:ext>
            </a:extLst>
          </p:cNvPr>
          <p:cNvSpPr>
            <a:spLocks noGrp="1"/>
          </p:cNvSpPr>
          <p:nvPr>
            <p:ph type="body" sz="quarter" idx="19" hasCustomPrompt="1"/>
          </p:nvPr>
        </p:nvSpPr>
        <p:spPr>
          <a:xfrm>
            <a:off x="9191355"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0" name="Text Placeholder 11">
            <a:extLst>
              <a:ext uri="{FF2B5EF4-FFF2-40B4-BE49-F238E27FC236}">
                <a16:creationId xmlns:a16="http://schemas.microsoft.com/office/drawing/2014/main" id="{D58C93FB-B4A5-AEAC-A785-F557C034E958}"/>
              </a:ext>
            </a:extLst>
          </p:cNvPr>
          <p:cNvSpPr>
            <a:spLocks noGrp="1"/>
          </p:cNvSpPr>
          <p:nvPr>
            <p:ph type="body" sz="quarter" idx="20" hasCustomPrompt="1"/>
          </p:nvPr>
        </p:nvSpPr>
        <p:spPr>
          <a:xfrm>
            <a:off x="1851766"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1" name="Text Placeholder 11">
            <a:extLst>
              <a:ext uri="{FF2B5EF4-FFF2-40B4-BE49-F238E27FC236}">
                <a16:creationId xmlns:a16="http://schemas.microsoft.com/office/drawing/2014/main" id="{EDFA4A35-BF71-058A-B48D-FF0D977DB8EA}"/>
              </a:ext>
            </a:extLst>
          </p:cNvPr>
          <p:cNvSpPr>
            <a:spLocks noGrp="1"/>
          </p:cNvSpPr>
          <p:nvPr>
            <p:ph type="body" sz="quarter" idx="21" hasCustomPrompt="1"/>
          </p:nvPr>
        </p:nvSpPr>
        <p:spPr>
          <a:xfrm>
            <a:off x="4787602"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2" name="Text Placeholder 11">
            <a:extLst>
              <a:ext uri="{FF2B5EF4-FFF2-40B4-BE49-F238E27FC236}">
                <a16:creationId xmlns:a16="http://schemas.microsoft.com/office/drawing/2014/main" id="{E6531D51-5A29-7D2B-74C1-D0CB1DD130B8}"/>
              </a:ext>
            </a:extLst>
          </p:cNvPr>
          <p:cNvSpPr>
            <a:spLocks noGrp="1"/>
          </p:cNvSpPr>
          <p:nvPr>
            <p:ph type="body" sz="quarter" idx="22" hasCustomPrompt="1"/>
          </p:nvPr>
        </p:nvSpPr>
        <p:spPr>
          <a:xfrm>
            <a:off x="7723438"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3" name="Picture Placeholder 56">
            <a:extLst>
              <a:ext uri="{FF2B5EF4-FFF2-40B4-BE49-F238E27FC236}">
                <a16:creationId xmlns:a16="http://schemas.microsoft.com/office/drawing/2014/main" id="{4B7B17AE-9FD4-78FD-625A-BF6DC1970342}"/>
              </a:ext>
            </a:extLst>
          </p:cNvPr>
          <p:cNvSpPr>
            <a:spLocks noGrp="1"/>
          </p:cNvSpPr>
          <p:nvPr>
            <p:ph type="pic" sz="quarter" idx="23" hasCustomPrompt="1"/>
          </p:nvPr>
        </p:nvSpPr>
        <p:spPr>
          <a:xfrm>
            <a:off x="459293"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4" name="Picture Placeholder 56">
            <a:extLst>
              <a:ext uri="{FF2B5EF4-FFF2-40B4-BE49-F238E27FC236}">
                <a16:creationId xmlns:a16="http://schemas.microsoft.com/office/drawing/2014/main" id="{A4FA298A-FDB0-62D1-348C-BA97EE95C963}"/>
              </a:ext>
            </a:extLst>
          </p:cNvPr>
          <p:cNvSpPr>
            <a:spLocks noGrp="1"/>
          </p:cNvSpPr>
          <p:nvPr>
            <p:ph type="pic" sz="quarter" idx="24" hasCustomPrompt="1"/>
          </p:nvPr>
        </p:nvSpPr>
        <p:spPr>
          <a:xfrm>
            <a:off x="3395129"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5" name="Picture Placeholder 56">
            <a:extLst>
              <a:ext uri="{FF2B5EF4-FFF2-40B4-BE49-F238E27FC236}">
                <a16:creationId xmlns:a16="http://schemas.microsoft.com/office/drawing/2014/main" id="{A90042C2-9ECF-07BD-6584-798A2ABE8F73}"/>
              </a:ext>
            </a:extLst>
          </p:cNvPr>
          <p:cNvSpPr>
            <a:spLocks noGrp="1"/>
          </p:cNvSpPr>
          <p:nvPr>
            <p:ph type="pic" sz="quarter" idx="25" hasCustomPrompt="1"/>
          </p:nvPr>
        </p:nvSpPr>
        <p:spPr>
          <a:xfrm>
            <a:off x="6330965"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6" name="Picture Placeholder 56">
            <a:extLst>
              <a:ext uri="{FF2B5EF4-FFF2-40B4-BE49-F238E27FC236}">
                <a16:creationId xmlns:a16="http://schemas.microsoft.com/office/drawing/2014/main" id="{86701723-00E8-A3B0-15A8-A9AED8CC7E9F}"/>
              </a:ext>
            </a:extLst>
          </p:cNvPr>
          <p:cNvSpPr>
            <a:spLocks noGrp="1"/>
          </p:cNvSpPr>
          <p:nvPr>
            <p:ph type="pic" sz="quarter" idx="26" hasCustomPrompt="1"/>
          </p:nvPr>
        </p:nvSpPr>
        <p:spPr>
          <a:xfrm>
            <a:off x="9266800"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7" name="Picture Placeholder 56">
            <a:extLst>
              <a:ext uri="{FF2B5EF4-FFF2-40B4-BE49-F238E27FC236}">
                <a16:creationId xmlns:a16="http://schemas.microsoft.com/office/drawing/2014/main" id="{F3D04200-5627-CE5C-6CE1-16F486651EFE}"/>
              </a:ext>
            </a:extLst>
          </p:cNvPr>
          <p:cNvSpPr>
            <a:spLocks noGrp="1"/>
          </p:cNvSpPr>
          <p:nvPr>
            <p:ph type="pic" sz="quarter" idx="27" hasCustomPrompt="1"/>
          </p:nvPr>
        </p:nvSpPr>
        <p:spPr>
          <a:xfrm>
            <a:off x="7798883"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8" name="Picture Placeholder 56">
            <a:extLst>
              <a:ext uri="{FF2B5EF4-FFF2-40B4-BE49-F238E27FC236}">
                <a16:creationId xmlns:a16="http://schemas.microsoft.com/office/drawing/2014/main" id="{885C2546-BE15-1B4E-2F9E-A906A939426C}"/>
              </a:ext>
            </a:extLst>
          </p:cNvPr>
          <p:cNvSpPr>
            <a:spLocks noGrp="1"/>
          </p:cNvSpPr>
          <p:nvPr>
            <p:ph type="pic" sz="quarter" idx="28" hasCustomPrompt="1"/>
          </p:nvPr>
        </p:nvSpPr>
        <p:spPr>
          <a:xfrm>
            <a:off x="4863047"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9" name="Picture Placeholder 56">
            <a:extLst>
              <a:ext uri="{FF2B5EF4-FFF2-40B4-BE49-F238E27FC236}">
                <a16:creationId xmlns:a16="http://schemas.microsoft.com/office/drawing/2014/main" id="{28DF2A32-A1D1-E469-4143-AF20954B662F}"/>
              </a:ext>
            </a:extLst>
          </p:cNvPr>
          <p:cNvSpPr>
            <a:spLocks noGrp="1"/>
          </p:cNvSpPr>
          <p:nvPr>
            <p:ph type="pic" sz="quarter" idx="29" hasCustomPrompt="1"/>
          </p:nvPr>
        </p:nvSpPr>
        <p:spPr>
          <a:xfrm>
            <a:off x="1927211"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Tree>
    <p:extLst>
      <p:ext uri="{BB962C8B-B14F-4D97-AF65-F5344CB8AC3E}">
        <p14:creationId xmlns:p14="http://schemas.microsoft.com/office/powerpoint/2010/main" val="3454543587"/>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17556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674417"/>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45FF17-5C1B-1FAC-2B0B-F8AEED707486}"/>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 name="Picture Placeholder 56">
            <a:extLst>
              <a:ext uri="{FF2B5EF4-FFF2-40B4-BE49-F238E27FC236}">
                <a16:creationId xmlns:a16="http://schemas.microsoft.com/office/drawing/2014/main" id="{E9A60C29-70E4-48A8-1AD6-664797F8A49D}"/>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5" name="Rectangle: Rounded Corners 4">
            <a:extLst>
              <a:ext uri="{FF2B5EF4-FFF2-40B4-BE49-F238E27FC236}">
                <a16:creationId xmlns:a16="http://schemas.microsoft.com/office/drawing/2014/main" id="{35893444-D178-4644-717D-109F0DD21C94}"/>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Text Placeholder 61">
            <a:extLst>
              <a:ext uri="{FF2B5EF4-FFF2-40B4-BE49-F238E27FC236}">
                <a16:creationId xmlns:a16="http://schemas.microsoft.com/office/drawing/2014/main" id="{4172B0E9-6FE9-0DD5-1E51-93E86ED7A90F}"/>
              </a:ext>
            </a:extLst>
          </p:cNvPr>
          <p:cNvSpPr>
            <a:spLocks noGrp="1"/>
          </p:cNvSpPr>
          <p:nvPr>
            <p:ph type="body" sz="quarter" idx="10" hasCustomPrompt="1"/>
          </p:nvPr>
        </p:nvSpPr>
        <p:spPr>
          <a:xfrm>
            <a:off x="6096000" y="620645"/>
            <a:ext cx="5303520" cy="1645398"/>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7" name="Text Placeholder 61">
            <a:extLst>
              <a:ext uri="{FF2B5EF4-FFF2-40B4-BE49-F238E27FC236}">
                <a16:creationId xmlns:a16="http://schemas.microsoft.com/office/drawing/2014/main" id="{80FEEA81-F148-6156-7F23-495D80BE68C3}"/>
              </a:ext>
            </a:extLst>
          </p:cNvPr>
          <p:cNvSpPr>
            <a:spLocks noGrp="1"/>
          </p:cNvSpPr>
          <p:nvPr>
            <p:ph type="body" sz="quarter" idx="11" hasCustomPrompt="1"/>
          </p:nvPr>
        </p:nvSpPr>
        <p:spPr>
          <a:xfrm>
            <a:off x="6096000" y="2529273"/>
            <a:ext cx="5303520" cy="1645398"/>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8" name="Text Placeholder 61">
            <a:extLst>
              <a:ext uri="{FF2B5EF4-FFF2-40B4-BE49-F238E27FC236}">
                <a16:creationId xmlns:a16="http://schemas.microsoft.com/office/drawing/2014/main" id="{58EE2FA4-084E-E229-BFBD-11AEC5673726}"/>
              </a:ext>
            </a:extLst>
          </p:cNvPr>
          <p:cNvSpPr>
            <a:spLocks noGrp="1"/>
          </p:cNvSpPr>
          <p:nvPr>
            <p:ph type="body" sz="quarter" idx="12" hasCustomPrompt="1"/>
          </p:nvPr>
        </p:nvSpPr>
        <p:spPr>
          <a:xfrm>
            <a:off x="6096000" y="4437903"/>
            <a:ext cx="5303520" cy="1645398"/>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9" name="Text Placeholder 61">
            <a:extLst>
              <a:ext uri="{FF2B5EF4-FFF2-40B4-BE49-F238E27FC236}">
                <a16:creationId xmlns:a16="http://schemas.microsoft.com/office/drawing/2014/main" id="{1F924E61-E2BA-0B66-0881-3B025F2F1882}"/>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10" name="Text Placeholder 23">
            <a:extLst>
              <a:ext uri="{FF2B5EF4-FFF2-40B4-BE49-F238E27FC236}">
                <a16:creationId xmlns:a16="http://schemas.microsoft.com/office/drawing/2014/main" id="{73231D4B-E7DA-ABEC-7C60-D50BEEB10623}"/>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cxnSp>
        <p:nvCxnSpPr>
          <p:cNvPr id="11" name="Straight Connector 10">
            <a:extLst>
              <a:ext uri="{FF2B5EF4-FFF2-40B4-BE49-F238E27FC236}">
                <a16:creationId xmlns:a16="http://schemas.microsoft.com/office/drawing/2014/main" id="{46E5F2EA-15C9-BDAD-92EE-81CE16CA1A5A}"/>
              </a:ext>
            </a:extLst>
          </p:cNvPr>
          <p:cNvCxnSpPr>
            <a:cxnSpLocks/>
          </p:cNvCxnSpPr>
          <p:nvPr userDrawn="1"/>
        </p:nvCxnSpPr>
        <p:spPr>
          <a:xfrm>
            <a:off x="6096000" y="2397658"/>
            <a:ext cx="530352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BC662B-9797-BF45-BD4E-D84EDDB7574C}"/>
              </a:ext>
            </a:extLst>
          </p:cNvPr>
          <p:cNvCxnSpPr>
            <a:cxnSpLocks/>
          </p:cNvCxnSpPr>
          <p:nvPr userDrawn="1"/>
        </p:nvCxnSpPr>
        <p:spPr>
          <a:xfrm>
            <a:off x="6096000" y="4306286"/>
            <a:ext cx="530352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938810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ustomer story - 5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8CA0A9E-D04E-E78D-3936-D2B21CA22EBD}"/>
              </a:ext>
              <a:ext uri="{C183D7F6-B498-43B3-948B-1728B52AA6E4}">
                <adec:decorative xmlns:adec="http://schemas.microsoft.com/office/drawing/2017/decorative" val="1"/>
              </a:ext>
            </a:extLst>
          </p:cNvPr>
          <p:cNvCxnSpPr>
            <a:cxnSpLocks/>
          </p:cNvCxnSpPr>
          <p:nvPr userDrawn="1"/>
        </p:nvCxnSpPr>
        <p:spPr>
          <a:xfrm>
            <a:off x="6096000" y="1624804"/>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0195189-4305-E6E0-DD07-AFAB98CA6F04}"/>
              </a:ext>
              <a:ext uri="{C183D7F6-B498-43B3-948B-1728B52AA6E4}">
                <adec:decorative xmlns:adec="http://schemas.microsoft.com/office/drawing/2017/decorative" val="1"/>
              </a:ext>
            </a:extLst>
          </p:cNvPr>
          <p:cNvCxnSpPr>
            <a:cxnSpLocks/>
          </p:cNvCxnSpPr>
          <p:nvPr userDrawn="1"/>
        </p:nvCxnSpPr>
        <p:spPr>
          <a:xfrm>
            <a:off x="6095999" y="2785070"/>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DA550D1-9EC7-B798-3D4A-89BA2D57AA27}"/>
              </a:ext>
              <a:ext uri="{C183D7F6-B498-43B3-948B-1728B52AA6E4}">
                <adec:decorative xmlns:adec="http://schemas.microsoft.com/office/drawing/2017/decorative" val="1"/>
              </a:ext>
            </a:extLst>
          </p:cNvPr>
          <p:cNvCxnSpPr>
            <a:cxnSpLocks/>
          </p:cNvCxnSpPr>
          <p:nvPr userDrawn="1"/>
        </p:nvCxnSpPr>
        <p:spPr>
          <a:xfrm>
            <a:off x="6095998" y="3945335"/>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0AFC14A-3E75-F76D-0B7A-C96653D62F33}"/>
              </a:ext>
              <a:ext uri="{C183D7F6-B498-43B3-948B-1728B52AA6E4}">
                <adec:decorative xmlns:adec="http://schemas.microsoft.com/office/drawing/2017/decorative" val="1"/>
              </a:ext>
            </a:extLst>
          </p:cNvPr>
          <p:cNvCxnSpPr>
            <a:cxnSpLocks/>
          </p:cNvCxnSpPr>
          <p:nvPr userDrawn="1"/>
        </p:nvCxnSpPr>
        <p:spPr>
          <a:xfrm>
            <a:off x="6095998" y="5105600"/>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E6CE3599-EC8A-AFA1-92AA-8C8AF057CBE3}"/>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Picture Placeholder 56">
            <a:extLst>
              <a:ext uri="{FF2B5EF4-FFF2-40B4-BE49-F238E27FC236}">
                <a16:creationId xmlns:a16="http://schemas.microsoft.com/office/drawing/2014/main" id="{234432EB-E892-EF33-18BC-472C67F64958}"/>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9" name="Rectangle: Rounded Corners 8">
            <a:extLst>
              <a:ext uri="{FF2B5EF4-FFF2-40B4-BE49-F238E27FC236}">
                <a16:creationId xmlns:a16="http://schemas.microsoft.com/office/drawing/2014/main" id="{B9AC8824-5AEB-8959-8D3B-621F26627B7E}"/>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Text Placeholder 61">
            <a:extLst>
              <a:ext uri="{FF2B5EF4-FFF2-40B4-BE49-F238E27FC236}">
                <a16:creationId xmlns:a16="http://schemas.microsoft.com/office/drawing/2014/main" id="{8E4B6139-6467-872D-8F33-1A333E65FEFF}"/>
              </a:ext>
            </a:extLst>
          </p:cNvPr>
          <p:cNvSpPr>
            <a:spLocks noGrp="1"/>
          </p:cNvSpPr>
          <p:nvPr>
            <p:ph type="body" sz="quarter" idx="10" hasCustomPrompt="1"/>
          </p:nvPr>
        </p:nvSpPr>
        <p:spPr>
          <a:xfrm>
            <a:off x="6096000" y="620645"/>
            <a:ext cx="5303520" cy="848052"/>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1" name="Text Placeholder 61">
            <a:extLst>
              <a:ext uri="{FF2B5EF4-FFF2-40B4-BE49-F238E27FC236}">
                <a16:creationId xmlns:a16="http://schemas.microsoft.com/office/drawing/2014/main" id="{82B001C5-E1D6-9A9E-EB23-429D24857AE1}"/>
              </a:ext>
            </a:extLst>
          </p:cNvPr>
          <p:cNvSpPr>
            <a:spLocks noGrp="1"/>
          </p:cNvSpPr>
          <p:nvPr>
            <p:ph type="body" sz="quarter" idx="11" hasCustomPrompt="1"/>
          </p:nvPr>
        </p:nvSpPr>
        <p:spPr>
          <a:xfrm>
            <a:off x="6096000" y="1780911"/>
            <a:ext cx="5303520" cy="848052"/>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2" name="Text Placeholder 61">
            <a:extLst>
              <a:ext uri="{FF2B5EF4-FFF2-40B4-BE49-F238E27FC236}">
                <a16:creationId xmlns:a16="http://schemas.microsoft.com/office/drawing/2014/main" id="{8D650BC2-8AB4-58D3-780B-3E60C240D1F1}"/>
              </a:ext>
            </a:extLst>
          </p:cNvPr>
          <p:cNvSpPr>
            <a:spLocks noGrp="1"/>
          </p:cNvSpPr>
          <p:nvPr>
            <p:ph type="body" sz="quarter" idx="12" hasCustomPrompt="1"/>
          </p:nvPr>
        </p:nvSpPr>
        <p:spPr>
          <a:xfrm>
            <a:off x="6096000" y="2941177"/>
            <a:ext cx="5303520" cy="848051"/>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3" name="Text Placeholder 61">
            <a:extLst>
              <a:ext uri="{FF2B5EF4-FFF2-40B4-BE49-F238E27FC236}">
                <a16:creationId xmlns:a16="http://schemas.microsoft.com/office/drawing/2014/main" id="{406D8B0D-9482-1175-E5E5-0E386C10C985}"/>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14" name="Text Placeholder 23">
            <a:extLst>
              <a:ext uri="{FF2B5EF4-FFF2-40B4-BE49-F238E27FC236}">
                <a16:creationId xmlns:a16="http://schemas.microsoft.com/office/drawing/2014/main" id="{72F716FE-8A59-80ED-1368-E514AC668320}"/>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
        <p:nvSpPr>
          <p:cNvPr id="17" name="Text Placeholder 61">
            <a:extLst>
              <a:ext uri="{FF2B5EF4-FFF2-40B4-BE49-F238E27FC236}">
                <a16:creationId xmlns:a16="http://schemas.microsoft.com/office/drawing/2014/main" id="{6BB6AE42-F8EC-726D-04A8-C23A1E0F022C}"/>
              </a:ext>
            </a:extLst>
          </p:cNvPr>
          <p:cNvSpPr>
            <a:spLocks noGrp="1"/>
          </p:cNvSpPr>
          <p:nvPr>
            <p:ph type="body" sz="quarter" idx="24" hasCustomPrompt="1"/>
          </p:nvPr>
        </p:nvSpPr>
        <p:spPr>
          <a:xfrm>
            <a:off x="6096000" y="4101442"/>
            <a:ext cx="5303520" cy="848051"/>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8" name="Text Placeholder 61">
            <a:extLst>
              <a:ext uri="{FF2B5EF4-FFF2-40B4-BE49-F238E27FC236}">
                <a16:creationId xmlns:a16="http://schemas.microsoft.com/office/drawing/2014/main" id="{8D650BC2-8AB4-58D3-780B-3E60C240D1F1}"/>
              </a:ext>
            </a:extLst>
          </p:cNvPr>
          <p:cNvSpPr>
            <a:spLocks noGrp="1"/>
          </p:cNvSpPr>
          <p:nvPr>
            <p:ph type="body" sz="quarter" idx="25" hasCustomPrompt="1"/>
          </p:nvPr>
        </p:nvSpPr>
        <p:spPr>
          <a:xfrm>
            <a:off x="6096000" y="5261704"/>
            <a:ext cx="5303520" cy="848051"/>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Tree>
    <p:extLst>
      <p:ext uri="{BB962C8B-B14F-4D97-AF65-F5344CB8AC3E}">
        <p14:creationId xmlns:p14="http://schemas.microsoft.com/office/powerpoint/2010/main" val="4273615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6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ustomer story - media">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FB4F104-4F56-1C72-6B4B-6003D87CCAA1}"/>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 name="Picture Placeholder 56">
            <a:extLst>
              <a:ext uri="{FF2B5EF4-FFF2-40B4-BE49-F238E27FC236}">
                <a16:creationId xmlns:a16="http://schemas.microsoft.com/office/drawing/2014/main" id="{27C0FE8D-305C-E013-B424-6281F312CC67}"/>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5" name="Rectangle: Rounded Corners 4">
            <a:extLst>
              <a:ext uri="{FF2B5EF4-FFF2-40B4-BE49-F238E27FC236}">
                <a16:creationId xmlns:a16="http://schemas.microsoft.com/office/drawing/2014/main" id="{3C24262A-4B23-F365-A6E1-DFDEF065BC16}"/>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Text Placeholder 61">
            <a:extLst>
              <a:ext uri="{FF2B5EF4-FFF2-40B4-BE49-F238E27FC236}">
                <a16:creationId xmlns:a16="http://schemas.microsoft.com/office/drawing/2014/main" id="{7BA21467-C364-F7C8-78AF-BFCDD4CE7082}"/>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10" name="Text Placeholder 23">
            <a:extLst>
              <a:ext uri="{FF2B5EF4-FFF2-40B4-BE49-F238E27FC236}">
                <a16:creationId xmlns:a16="http://schemas.microsoft.com/office/drawing/2014/main" id="{66B985D3-2063-EA15-71E7-16F224B2FA50}"/>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
        <p:nvSpPr>
          <p:cNvPr id="16" name="Picture Placeholder 15">
            <a:extLst>
              <a:ext uri="{FF2B5EF4-FFF2-40B4-BE49-F238E27FC236}">
                <a16:creationId xmlns:a16="http://schemas.microsoft.com/office/drawing/2014/main" id="{305E87A4-AEBE-DC11-8E82-1732D10A4090}"/>
              </a:ext>
            </a:extLst>
          </p:cNvPr>
          <p:cNvSpPr>
            <a:spLocks noGrp="1"/>
          </p:cNvSpPr>
          <p:nvPr>
            <p:ph type="pic" sz="quarter" idx="24" hasCustomPrompt="1"/>
          </p:nvPr>
        </p:nvSpPr>
        <p:spPr>
          <a:xfrm>
            <a:off x="6201861" y="812804"/>
            <a:ext cx="4953000" cy="5059676"/>
          </a:xfrm>
        </p:spPr>
        <p:txBody>
          <a:bodyPr/>
          <a:lstStyle>
            <a:lvl1pPr marL="0" indent="0">
              <a:buNone/>
              <a:defRPr/>
            </a:lvl1pPr>
          </a:lstStyle>
          <a:p>
            <a:r>
              <a:rPr lang="en-US"/>
              <a:t>Insert media</a:t>
            </a:r>
          </a:p>
        </p:txBody>
      </p:sp>
    </p:spTree>
    <p:extLst>
      <p:ext uri="{BB962C8B-B14F-4D97-AF65-F5344CB8AC3E}">
        <p14:creationId xmlns:p14="http://schemas.microsoft.com/office/powerpoint/2010/main" val="547518090"/>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er story - quote only">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EB94B67-E65E-F724-99D9-516DD2596A81}"/>
              </a:ext>
            </a:extLst>
          </p:cNvPr>
          <p:cNvSpPr/>
          <p:nvPr userDrawn="1"/>
        </p:nvSpPr>
        <p:spPr bwMode="auto">
          <a:xfrm>
            <a:off x="613810" y="539253"/>
            <a:ext cx="10877150"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 name="Picture Placeholder 56">
            <a:extLst>
              <a:ext uri="{FF2B5EF4-FFF2-40B4-BE49-F238E27FC236}">
                <a16:creationId xmlns:a16="http://schemas.microsoft.com/office/drawing/2014/main" id="{33289C13-F335-E281-CD97-2DDCA84A1076}"/>
              </a:ext>
            </a:extLst>
          </p:cNvPr>
          <p:cNvSpPr>
            <a:spLocks noGrp="1"/>
          </p:cNvSpPr>
          <p:nvPr>
            <p:ph type="pic" sz="quarter" idx="16" hasCustomPrompt="1"/>
          </p:nvPr>
        </p:nvSpPr>
        <p:spPr>
          <a:xfrm>
            <a:off x="5379290" y="1006115"/>
            <a:ext cx="1433420" cy="1433420"/>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5" name="Rectangle: Rounded Corners 4">
            <a:extLst>
              <a:ext uri="{FF2B5EF4-FFF2-40B4-BE49-F238E27FC236}">
                <a16:creationId xmlns:a16="http://schemas.microsoft.com/office/drawing/2014/main" id="{94A0E8B8-6C61-DAE2-E578-FC09246C5E8A}"/>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Text Placeholder 61">
            <a:extLst>
              <a:ext uri="{FF2B5EF4-FFF2-40B4-BE49-F238E27FC236}">
                <a16:creationId xmlns:a16="http://schemas.microsoft.com/office/drawing/2014/main" id="{4BCA81E3-27B3-973D-770F-38FDD26E804D}"/>
              </a:ext>
            </a:extLst>
          </p:cNvPr>
          <p:cNvSpPr>
            <a:spLocks noGrp="1"/>
          </p:cNvSpPr>
          <p:nvPr>
            <p:ph type="body" sz="quarter" idx="14" hasCustomPrompt="1"/>
          </p:nvPr>
        </p:nvSpPr>
        <p:spPr>
          <a:xfrm>
            <a:off x="2220886" y="3017520"/>
            <a:ext cx="7750229" cy="2900680"/>
          </a:xfrm>
        </p:spPr>
        <p:txBody>
          <a:bodyPr anchor="t">
            <a:noAutofit/>
          </a:bodyPr>
          <a:lstStyle>
            <a:lvl1pPr marL="0" indent="0" algn="ctr">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7" name="Text Placeholder 23">
            <a:extLst>
              <a:ext uri="{FF2B5EF4-FFF2-40B4-BE49-F238E27FC236}">
                <a16:creationId xmlns:a16="http://schemas.microsoft.com/office/drawing/2014/main" id="{6E1FA416-D0B1-57D8-3551-18AFDD30E1DF}"/>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Tree>
    <p:extLst>
      <p:ext uri="{BB962C8B-B14F-4D97-AF65-F5344CB8AC3E}">
        <p14:creationId xmlns:p14="http://schemas.microsoft.com/office/powerpoint/2010/main" val="163647781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er story - solution">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F0480DC-D43B-D9D9-2E0C-F9D364345658}"/>
              </a:ext>
            </a:extLst>
          </p:cNvPr>
          <p:cNvSpPr/>
          <p:nvPr userDrawn="1"/>
        </p:nvSpPr>
        <p:spPr bwMode="auto">
          <a:xfrm>
            <a:off x="-1" y="3984702"/>
            <a:ext cx="3139024" cy="2873298"/>
          </a:xfrm>
          <a:custGeom>
            <a:avLst/>
            <a:gdLst>
              <a:gd name="connsiteX0" fmla="*/ 0 w 3139024"/>
              <a:gd name="connsiteY0" fmla="*/ 0 h 2873298"/>
              <a:gd name="connsiteX1" fmla="*/ 119063 w 3139024"/>
              <a:gd name="connsiteY1" fmla="*/ 0 h 2873298"/>
              <a:gd name="connsiteX2" fmla="*/ 228603 w 3139024"/>
              <a:gd name="connsiteY2" fmla="*/ 109540 h 2873298"/>
              <a:gd name="connsiteX3" fmla="*/ 228603 w 3139024"/>
              <a:gd name="connsiteY3" fmla="*/ 1142892 h 2873298"/>
              <a:gd name="connsiteX4" fmla="*/ 228604 w 3139024"/>
              <a:gd name="connsiteY4" fmla="*/ 1142892 h 2873298"/>
              <a:gd name="connsiteX5" fmla="*/ 228604 w 3139024"/>
              <a:gd name="connsiteY5" fmla="*/ 2296215 h 2873298"/>
              <a:gd name="connsiteX6" fmla="*/ 397337 w 3139024"/>
              <a:gd name="connsiteY6" fmla="*/ 2503243 h 2873298"/>
              <a:gd name="connsiteX7" fmla="*/ 439916 w 3139024"/>
              <a:gd name="connsiteY7" fmla="*/ 2507536 h 2873298"/>
              <a:gd name="connsiteX8" fmla="*/ 2781386 w 3139024"/>
              <a:gd name="connsiteY8" fmla="*/ 2507536 h 2873298"/>
              <a:gd name="connsiteX9" fmla="*/ 2960205 w 3139024"/>
              <a:gd name="connsiteY9" fmla="*/ 2507536 h 2873298"/>
              <a:gd name="connsiteX10" fmla="*/ 3039965 w 3139024"/>
              <a:gd name="connsiteY10" fmla="*/ 2507536 h 2873298"/>
              <a:gd name="connsiteX11" fmla="*/ 3139024 w 3139024"/>
              <a:gd name="connsiteY11" fmla="*/ 2606595 h 2873298"/>
              <a:gd name="connsiteX12" fmla="*/ 3139024 w 3139024"/>
              <a:gd name="connsiteY12" fmla="*/ 2873297 h 2873298"/>
              <a:gd name="connsiteX13" fmla="*/ 3039238 w 3139024"/>
              <a:gd name="connsiteY13" fmla="*/ 2873297 h 2873298"/>
              <a:gd name="connsiteX14" fmla="*/ 3039238 w 3139024"/>
              <a:gd name="connsiteY14" fmla="*/ 2873298 h 2873298"/>
              <a:gd name="connsiteX15" fmla="*/ 2960205 w 3139024"/>
              <a:gd name="connsiteY15" fmla="*/ 2873298 h 2873298"/>
              <a:gd name="connsiteX16" fmla="*/ 2781386 w 3139024"/>
              <a:gd name="connsiteY16" fmla="*/ 2873298 h 2873298"/>
              <a:gd name="connsiteX17" fmla="*/ 1 w 3139024"/>
              <a:gd name="connsiteY17" fmla="*/ 2873298 h 2873298"/>
              <a:gd name="connsiteX18" fmla="*/ 1 w 3139024"/>
              <a:gd name="connsiteY18" fmla="*/ 2285784 h 2873298"/>
              <a:gd name="connsiteX19" fmla="*/ 0 w 3139024"/>
              <a:gd name="connsiteY19" fmla="*/ 2285784 h 287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39024" h="2873298">
                <a:moveTo>
                  <a:pt x="0" y="0"/>
                </a:moveTo>
                <a:lnTo>
                  <a:pt x="119063" y="0"/>
                </a:lnTo>
                <a:cubicBezTo>
                  <a:pt x="179560" y="0"/>
                  <a:pt x="228603" y="49043"/>
                  <a:pt x="228603" y="109540"/>
                </a:cubicBezTo>
                <a:lnTo>
                  <a:pt x="228603" y="1142892"/>
                </a:lnTo>
                <a:lnTo>
                  <a:pt x="228604" y="1142892"/>
                </a:lnTo>
                <a:lnTo>
                  <a:pt x="228604" y="2296215"/>
                </a:lnTo>
                <a:cubicBezTo>
                  <a:pt x="228604" y="2398336"/>
                  <a:pt x="301041" y="2483538"/>
                  <a:pt x="397337" y="2503243"/>
                </a:cubicBezTo>
                <a:lnTo>
                  <a:pt x="439916" y="2507536"/>
                </a:lnTo>
                <a:lnTo>
                  <a:pt x="2781386" y="2507536"/>
                </a:lnTo>
                <a:lnTo>
                  <a:pt x="2960205" y="2507536"/>
                </a:lnTo>
                <a:lnTo>
                  <a:pt x="3039965" y="2507536"/>
                </a:lnTo>
                <a:cubicBezTo>
                  <a:pt x="3094674" y="2507536"/>
                  <a:pt x="3139024" y="2551886"/>
                  <a:pt x="3139024" y="2606595"/>
                </a:cubicBezTo>
                <a:lnTo>
                  <a:pt x="3139024" y="2873297"/>
                </a:lnTo>
                <a:lnTo>
                  <a:pt x="3039238" y="2873297"/>
                </a:lnTo>
                <a:lnTo>
                  <a:pt x="3039238" y="2873298"/>
                </a:lnTo>
                <a:lnTo>
                  <a:pt x="2960205" y="2873298"/>
                </a:lnTo>
                <a:lnTo>
                  <a:pt x="2781386" y="2873298"/>
                </a:lnTo>
                <a:lnTo>
                  <a:pt x="1" y="2873298"/>
                </a:lnTo>
                <a:lnTo>
                  <a:pt x="1" y="2285784"/>
                </a:lnTo>
                <a:lnTo>
                  <a:pt x="0" y="228578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19BC4FD8-13E6-E36B-0AF0-83D53FC2ADF6}"/>
              </a:ext>
            </a:extLst>
          </p:cNvPr>
          <p:cNvSpPr/>
          <p:nvPr userDrawn="1"/>
        </p:nvSpPr>
        <p:spPr bwMode="auto">
          <a:xfrm>
            <a:off x="293689" y="292101"/>
            <a:ext cx="11604624" cy="6114910"/>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0A2D0EB7-84B4-000E-5F45-03A3545FBD21}"/>
              </a:ext>
            </a:extLst>
          </p:cNvPr>
          <p:cNvSpPr/>
          <p:nvPr userDrawn="1"/>
        </p:nvSpPr>
        <p:spPr bwMode="auto">
          <a:xfrm>
            <a:off x="426720" y="428625"/>
            <a:ext cx="4392929" cy="5841862"/>
          </a:xfrm>
          <a:prstGeom prst="roundRect">
            <a:avLst>
              <a:gd name="adj" fmla="val 2323"/>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9C755D-AD1A-9CBB-683E-5E945889C890}"/>
              </a:ext>
            </a:extLst>
          </p:cNvPr>
          <p:cNvSpPr/>
          <p:nvPr userDrawn="1"/>
        </p:nvSpPr>
        <p:spPr bwMode="auto">
          <a:xfrm>
            <a:off x="584199" y="4930932"/>
            <a:ext cx="1973431" cy="1188720"/>
          </a:xfrm>
          <a:prstGeom prst="roundRect">
            <a:avLst>
              <a:gd name="adj" fmla="val 5825"/>
            </a:avLst>
          </a:prstGeom>
          <a:solidFill>
            <a:schemeClr val="bg1">
              <a:lumMod val="8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 name="Rectangle: Rounded Corners 6">
            <a:extLst>
              <a:ext uri="{FF2B5EF4-FFF2-40B4-BE49-F238E27FC236}">
                <a16:creationId xmlns:a16="http://schemas.microsoft.com/office/drawing/2014/main" id="{372B03D8-1E29-7C15-DF23-EC1F15B85ADF}"/>
              </a:ext>
            </a:extLst>
          </p:cNvPr>
          <p:cNvSpPr/>
          <p:nvPr userDrawn="1"/>
        </p:nvSpPr>
        <p:spPr bwMode="auto">
          <a:xfrm>
            <a:off x="2679531" y="4930933"/>
            <a:ext cx="1973431" cy="1186021"/>
          </a:xfrm>
          <a:prstGeom prst="roundRect">
            <a:avLst>
              <a:gd name="adj" fmla="val 5825"/>
            </a:avLst>
          </a:prstGeom>
          <a:solidFill>
            <a:schemeClr val="bg1">
              <a:lumMod val="8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TextBox 7">
            <a:extLst>
              <a:ext uri="{FF2B5EF4-FFF2-40B4-BE49-F238E27FC236}">
                <a16:creationId xmlns:a16="http://schemas.microsoft.com/office/drawing/2014/main" id="{3A0AEB11-7DC2-7852-7AAE-822F0F4F5625}"/>
              </a:ext>
            </a:extLst>
          </p:cNvPr>
          <p:cNvSpPr txBox="1"/>
          <p:nvPr userDrawn="1"/>
        </p:nvSpPr>
        <p:spPr>
          <a:xfrm>
            <a:off x="5644830" y="2247167"/>
            <a:ext cx="26628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 normalizeH="0" baseline="0" noProof="0">
                <a:ln>
                  <a:noFill/>
                </a:ln>
                <a:solidFill>
                  <a:schemeClr val="bg2"/>
                </a:solidFill>
                <a:effectLst/>
                <a:uLnTx/>
                <a:uFillTx/>
                <a:latin typeface="Segoe UI Semibold"/>
                <a:ea typeface="+mn-ea"/>
                <a:cs typeface="Segoe UI Semibold"/>
              </a:rPr>
              <a:t>Current Solution</a:t>
            </a:r>
            <a:endParaRPr kumimoji="0" lang="en-US" sz="2000" b="0" i="0" u="none" strike="noStrike" kern="1200" cap="none" spc="0" normalizeH="0" baseline="0" noProof="0">
              <a:ln>
                <a:noFill/>
              </a:ln>
              <a:solidFill>
                <a:schemeClr val="bg2"/>
              </a:solidFill>
              <a:effectLst/>
              <a:uLnTx/>
              <a:uFillTx/>
              <a:latin typeface="Segoe UI Semibold"/>
              <a:ea typeface="+mn-ea"/>
              <a:cs typeface="+mn-cs"/>
            </a:endParaRPr>
          </a:p>
        </p:txBody>
      </p:sp>
      <p:cxnSp>
        <p:nvCxnSpPr>
          <p:cNvPr id="9" name="Straight Connector 8">
            <a:extLst>
              <a:ext uri="{FF2B5EF4-FFF2-40B4-BE49-F238E27FC236}">
                <a16:creationId xmlns:a16="http://schemas.microsoft.com/office/drawing/2014/main" id="{CAA820C7-3C5F-5462-BFC3-BD6C0EE85ECA}"/>
              </a:ext>
            </a:extLst>
          </p:cNvPr>
          <p:cNvCxnSpPr>
            <a:cxnSpLocks/>
          </p:cNvCxnSpPr>
          <p:nvPr userDrawn="1"/>
        </p:nvCxnSpPr>
        <p:spPr>
          <a:xfrm flipV="1">
            <a:off x="4978399" y="2767452"/>
            <a:ext cx="3329281" cy="0"/>
          </a:xfrm>
          <a:prstGeom prst="line">
            <a:avLst/>
          </a:prstGeom>
          <a:ln w="25400">
            <a:solidFill>
              <a:schemeClr val="bg1">
                <a:lumMod val="8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2E7B7-A300-3398-92C8-685CE51BE7C0}"/>
              </a:ext>
            </a:extLst>
          </p:cNvPr>
          <p:cNvSpPr txBox="1"/>
          <p:nvPr userDrawn="1"/>
        </p:nvSpPr>
        <p:spPr>
          <a:xfrm>
            <a:off x="9102428" y="2247167"/>
            <a:ext cx="2662850" cy="307777"/>
          </a:xfrm>
          <a:prstGeom prst="rect">
            <a:avLst/>
          </a:prstGeom>
          <a:noFill/>
        </p:spPr>
        <p:txBody>
          <a:bodyPr wrap="square" lIns="0" tIns="0" rIns="0" bIns="0" rtlCol="0">
            <a:spAutoFit/>
          </a:bodyPr>
          <a:lstStyle/>
          <a:p>
            <a:pPr>
              <a:defRPr/>
            </a:pPr>
            <a:r>
              <a:rPr lang="en-US" sz="2000" b="1" spc="-5">
                <a:solidFill>
                  <a:schemeClr val="bg2"/>
                </a:solidFill>
                <a:latin typeface="Segoe UI Semibold"/>
                <a:cs typeface="Segoe UI Semibold"/>
              </a:rPr>
              <a:t>Looking Ahead</a:t>
            </a:r>
          </a:p>
        </p:txBody>
      </p:sp>
      <p:cxnSp>
        <p:nvCxnSpPr>
          <p:cNvPr id="11" name="Straight Connector 10">
            <a:extLst>
              <a:ext uri="{FF2B5EF4-FFF2-40B4-BE49-F238E27FC236}">
                <a16:creationId xmlns:a16="http://schemas.microsoft.com/office/drawing/2014/main" id="{AA4982DC-B8EB-F4C4-1ED0-AC71D8482F9A}"/>
              </a:ext>
            </a:extLst>
          </p:cNvPr>
          <p:cNvCxnSpPr>
            <a:cxnSpLocks/>
          </p:cNvCxnSpPr>
          <p:nvPr userDrawn="1"/>
        </p:nvCxnSpPr>
        <p:spPr>
          <a:xfrm flipV="1">
            <a:off x="8435997" y="2767452"/>
            <a:ext cx="3329281" cy="0"/>
          </a:xfrm>
          <a:prstGeom prst="line">
            <a:avLst/>
          </a:prstGeom>
          <a:ln w="254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Freeform: Shape 58">
            <a:extLst>
              <a:ext uri="{FF2B5EF4-FFF2-40B4-BE49-F238E27FC236}">
                <a16:creationId xmlns:a16="http://schemas.microsoft.com/office/drawing/2014/main" id="{22790B87-BCA6-D600-1CE2-0E27B1590470}"/>
              </a:ext>
            </a:extLst>
          </p:cNvPr>
          <p:cNvSpPr/>
          <p:nvPr userDrawn="1"/>
        </p:nvSpPr>
        <p:spPr>
          <a:xfrm flipH="1">
            <a:off x="4978399"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58">
            <a:extLst>
              <a:ext uri="{FF2B5EF4-FFF2-40B4-BE49-F238E27FC236}">
                <a16:creationId xmlns:a16="http://schemas.microsoft.com/office/drawing/2014/main" id="{4B2D9CA3-DFE3-7309-3E64-5D79D7CEE8B7}"/>
              </a:ext>
            </a:extLst>
          </p:cNvPr>
          <p:cNvSpPr/>
          <p:nvPr userDrawn="1"/>
        </p:nvSpPr>
        <p:spPr>
          <a:xfrm flipH="1">
            <a:off x="8435997"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Single Corner Rounded 13">
            <a:extLst>
              <a:ext uri="{FF2B5EF4-FFF2-40B4-BE49-F238E27FC236}">
                <a16:creationId xmlns:a16="http://schemas.microsoft.com/office/drawing/2014/main" id="{5F52895E-A328-6C30-5C06-121960138065}"/>
              </a:ext>
              <a:ext uri="{C183D7F6-B498-43B3-948B-1728B52AA6E4}">
                <adec:decorative xmlns:adec="http://schemas.microsoft.com/office/drawing/2017/decorative" val="1"/>
              </a:ext>
            </a:extLst>
          </p:cNvPr>
          <p:cNvSpPr/>
          <p:nvPr userDrawn="1"/>
        </p:nvSpPr>
        <p:spPr bwMode="auto">
          <a:xfrm flipH="1">
            <a:off x="4958078" y="4876800"/>
            <a:ext cx="7233915" cy="1981200"/>
          </a:xfrm>
          <a:prstGeom prst="round1Rect">
            <a:avLst>
              <a:gd name="adj" fmla="val 3955"/>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outerShdw blurRad="50800" dist="38100" dir="2700000" algn="tl" rotWithShape="0">
                  <a:srgbClr val="000000">
                    <a:alpha val="40000"/>
                  </a:srgbClr>
                </a:outerShdw>
              </a:effectLst>
              <a:uLnTx/>
              <a:uFillTx/>
              <a:cs typeface="Segoe UI" pitchFamily="34" charset="0"/>
            </a:endParaRPr>
          </a:p>
        </p:txBody>
      </p:sp>
      <p:sp>
        <p:nvSpPr>
          <p:cNvPr id="15" name="Freeform: Shape 14">
            <a:extLst>
              <a:ext uri="{FF2B5EF4-FFF2-40B4-BE49-F238E27FC236}">
                <a16:creationId xmlns:a16="http://schemas.microsoft.com/office/drawing/2014/main" id="{AAFAAED7-CC9A-7734-949F-7C0699C7989F}"/>
              </a:ext>
            </a:extLst>
          </p:cNvPr>
          <p:cNvSpPr/>
          <p:nvPr userDrawn="1"/>
        </p:nvSpPr>
        <p:spPr>
          <a:xfrm>
            <a:off x="5032376" y="4947177"/>
            <a:ext cx="258761" cy="205353"/>
          </a:xfrm>
          <a:custGeom>
            <a:avLst/>
            <a:gdLst>
              <a:gd name="connsiteX0" fmla="*/ 434170 w 434170"/>
              <a:gd name="connsiteY0" fmla="*/ 0 h 344558"/>
              <a:gd name="connsiteX1" fmla="*/ 434170 w 434170"/>
              <a:gd name="connsiteY1" fmla="*/ 74504 h 344558"/>
              <a:gd name="connsiteX2" fmla="*/ 335092 w 434170"/>
              <a:gd name="connsiteY2" fmla="*/ 170889 h 344558"/>
              <a:gd name="connsiteX3" fmla="*/ 434170 w 434170"/>
              <a:gd name="connsiteY3" fmla="*/ 170889 h 344558"/>
              <a:gd name="connsiteX4" fmla="*/ 434170 w 434170"/>
              <a:gd name="connsiteY4" fmla="*/ 344558 h 344558"/>
              <a:gd name="connsiteX5" fmla="*/ 260502 w 434170"/>
              <a:gd name="connsiteY5" fmla="*/ 344558 h 344558"/>
              <a:gd name="connsiteX6" fmla="*/ 260502 w 434170"/>
              <a:gd name="connsiteY6" fmla="*/ 170889 h 344558"/>
              <a:gd name="connsiteX7" fmla="*/ 434170 w 434170"/>
              <a:gd name="connsiteY7" fmla="*/ 0 h 344558"/>
              <a:gd name="connsiteX8" fmla="*/ 173668 w 434170"/>
              <a:gd name="connsiteY8" fmla="*/ 0 h 344558"/>
              <a:gd name="connsiteX9" fmla="*/ 173668 w 434170"/>
              <a:gd name="connsiteY9" fmla="*/ 74504 h 344558"/>
              <a:gd name="connsiteX10" fmla="*/ 74590 w 434170"/>
              <a:gd name="connsiteY10" fmla="*/ 170889 h 344558"/>
              <a:gd name="connsiteX11" fmla="*/ 173668 w 434170"/>
              <a:gd name="connsiteY11" fmla="*/ 170889 h 344558"/>
              <a:gd name="connsiteX12" fmla="*/ 173668 w 434170"/>
              <a:gd name="connsiteY12" fmla="*/ 344558 h 344558"/>
              <a:gd name="connsiteX13" fmla="*/ 0 w 434170"/>
              <a:gd name="connsiteY13" fmla="*/ 344558 h 344558"/>
              <a:gd name="connsiteX14" fmla="*/ 0 w 434170"/>
              <a:gd name="connsiteY14" fmla="*/ 170889 h 344558"/>
              <a:gd name="connsiteX15" fmla="*/ 173668 w 434170"/>
              <a:gd name="connsiteY15" fmla="*/ 0 h 3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4170" h="344558">
                <a:moveTo>
                  <a:pt x="434170" y="0"/>
                </a:moveTo>
                <a:lnTo>
                  <a:pt x="434170" y="74504"/>
                </a:lnTo>
                <a:cubicBezTo>
                  <a:pt x="380504" y="74530"/>
                  <a:pt x="336596" y="117244"/>
                  <a:pt x="335092" y="170889"/>
                </a:cubicBezTo>
                <a:lnTo>
                  <a:pt x="434170" y="170889"/>
                </a:lnTo>
                <a:lnTo>
                  <a:pt x="434170" y="344558"/>
                </a:lnTo>
                <a:lnTo>
                  <a:pt x="260502" y="344558"/>
                </a:lnTo>
                <a:lnTo>
                  <a:pt x="260502" y="170889"/>
                </a:lnTo>
                <a:cubicBezTo>
                  <a:pt x="262020" y="76062"/>
                  <a:pt x="339331" y="-12"/>
                  <a:pt x="434170" y="0"/>
                </a:cubicBezTo>
                <a:close/>
                <a:moveTo>
                  <a:pt x="173668" y="0"/>
                </a:moveTo>
                <a:lnTo>
                  <a:pt x="173668" y="74504"/>
                </a:lnTo>
                <a:cubicBezTo>
                  <a:pt x="120002" y="74530"/>
                  <a:pt x="76094" y="117244"/>
                  <a:pt x="74590" y="170889"/>
                </a:cubicBezTo>
                <a:lnTo>
                  <a:pt x="173668" y="170889"/>
                </a:lnTo>
                <a:lnTo>
                  <a:pt x="173668" y="344558"/>
                </a:lnTo>
                <a:lnTo>
                  <a:pt x="0" y="344558"/>
                </a:lnTo>
                <a:lnTo>
                  <a:pt x="0" y="170889"/>
                </a:lnTo>
                <a:cubicBezTo>
                  <a:pt x="1518" y="76062"/>
                  <a:pt x="78829" y="-12"/>
                  <a:pt x="173668" y="0"/>
                </a:cubicBezTo>
                <a:close/>
              </a:path>
            </a:pathLst>
          </a:custGeom>
          <a:solidFill>
            <a:schemeClr val="bg1">
              <a:lumMod val="95000"/>
            </a:schemeClr>
          </a:solidFill>
          <a:ln w="8632" cap="flat">
            <a:noFill/>
            <a:prstDash val="solid"/>
            <a:miter/>
          </a:ln>
        </p:spPr>
        <p:txBody>
          <a:bodyPr rtlCol="0" anchor="ctr"/>
          <a:lstStyle/>
          <a:p>
            <a:endParaRPr lang="en-US"/>
          </a:p>
        </p:txBody>
      </p:sp>
      <p:sp>
        <p:nvSpPr>
          <p:cNvPr id="16" name="Title 1">
            <a:extLst>
              <a:ext uri="{FF2B5EF4-FFF2-40B4-BE49-F238E27FC236}">
                <a16:creationId xmlns:a16="http://schemas.microsoft.com/office/drawing/2014/main" id="{9ACA0609-D155-40F1-2F6B-61B85A5FA457}"/>
              </a:ext>
            </a:extLst>
          </p:cNvPr>
          <p:cNvSpPr>
            <a:spLocks noGrp="1"/>
          </p:cNvSpPr>
          <p:nvPr>
            <p:ph type="title"/>
          </p:nvPr>
        </p:nvSpPr>
        <p:spPr>
          <a:xfrm>
            <a:off x="588263" y="1358431"/>
            <a:ext cx="4064699" cy="430887"/>
          </a:xfrm>
        </p:spPr>
        <p:txBody>
          <a:bodyPr/>
          <a:lstStyle>
            <a:lvl1pPr marL="0" algn="l" defTabSz="932742" rtl="0" eaLnBrk="1" latinLnBrk="0" hangingPunct="1">
              <a:lnSpc>
                <a:spcPct val="10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Click to edit Master title</a:t>
            </a:r>
          </a:p>
        </p:txBody>
      </p:sp>
      <p:sp>
        <p:nvSpPr>
          <p:cNvPr id="17" name="Text Placeholder 42">
            <a:extLst>
              <a:ext uri="{FF2B5EF4-FFF2-40B4-BE49-F238E27FC236}">
                <a16:creationId xmlns:a16="http://schemas.microsoft.com/office/drawing/2014/main" id="{EA67E6B9-ED1E-9B21-B421-7D7804FD2217}"/>
              </a:ext>
            </a:extLst>
          </p:cNvPr>
          <p:cNvSpPr>
            <a:spLocks noGrp="1"/>
          </p:cNvSpPr>
          <p:nvPr>
            <p:ph type="body" sz="quarter" idx="18"/>
          </p:nvPr>
        </p:nvSpPr>
        <p:spPr>
          <a:xfrm>
            <a:off x="588263" y="1903420"/>
            <a:ext cx="4064698" cy="246221"/>
          </a:xfrm>
        </p:spPr>
        <p:txBody>
          <a:bodyPr>
            <a:spAutoFit/>
          </a:bodyPr>
          <a:lstStyle>
            <a:lvl1pPr marL="0" indent="0">
              <a:spcBef>
                <a:spcPts val="0"/>
              </a:spcBef>
              <a:buNone/>
              <a:defRPr sz="1600">
                <a:latin typeface="+mn-lt"/>
              </a:defRPr>
            </a:lvl1pPr>
          </a:lstStyle>
          <a:p>
            <a:pPr lvl="0"/>
            <a:r>
              <a:rPr lang="en-US"/>
              <a:t>Click to edit Master text styles</a:t>
            </a:r>
          </a:p>
        </p:txBody>
      </p:sp>
      <p:sp>
        <p:nvSpPr>
          <p:cNvPr id="18" name="Text Placeholder 42">
            <a:extLst>
              <a:ext uri="{FF2B5EF4-FFF2-40B4-BE49-F238E27FC236}">
                <a16:creationId xmlns:a16="http://schemas.microsoft.com/office/drawing/2014/main" id="{517347C2-C6D0-A7A7-C129-F3FA7757E6FD}"/>
              </a:ext>
            </a:extLst>
          </p:cNvPr>
          <p:cNvSpPr>
            <a:spLocks noGrp="1"/>
          </p:cNvSpPr>
          <p:nvPr>
            <p:ph type="body" sz="quarter" idx="19" hasCustomPrompt="1"/>
          </p:nvPr>
        </p:nvSpPr>
        <p:spPr>
          <a:xfrm>
            <a:off x="696978" y="4987142"/>
            <a:ext cx="1747873" cy="492443"/>
          </a:xfrm>
        </p:spPr>
        <p:txBody>
          <a:bodyPr wrap="square">
            <a:spAutoFit/>
          </a:bodyPr>
          <a:lstStyle>
            <a:lvl1pPr marL="0" indent="0">
              <a:buNone/>
              <a:defRPr sz="3200">
                <a:solidFill>
                  <a:schemeClr val="bg2"/>
                </a:solidFill>
                <a:latin typeface="+mj-lt"/>
              </a:defRPr>
            </a:lvl1pPr>
          </a:lstStyle>
          <a:p>
            <a:pPr lvl="0"/>
            <a:r>
              <a:rPr lang="en-US"/>
              <a:t>##</a:t>
            </a:r>
          </a:p>
        </p:txBody>
      </p:sp>
      <p:sp>
        <p:nvSpPr>
          <p:cNvPr id="19" name="Text Placeholder 42">
            <a:extLst>
              <a:ext uri="{FF2B5EF4-FFF2-40B4-BE49-F238E27FC236}">
                <a16:creationId xmlns:a16="http://schemas.microsoft.com/office/drawing/2014/main" id="{FA9F2B3C-8D16-9EEF-89C6-3B00BE12821B}"/>
              </a:ext>
            </a:extLst>
          </p:cNvPr>
          <p:cNvSpPr>
            <a:spLocks noGrp="1"/>
          </p:cNvSpPr>
          <p:nvPr>
            <p:ph type="body" sz="quarter" idx="20"/>
          </p:nvPr>
        </p:nvSpPr>
        <p:spPr>
          <a:xfrm>
            <a:off x="696978" y="5490205"/>
            <a:ext cx="1747873" cy="369332"/>
          </a:xfrm>
        </p:spPr>
        <p:txBody>
          <a:bodyPr wrap="square">
            <a:spAutoFit/>
          </a:bodyPr>
          <a:lstStyle>
            <a:lvl1pPr marL="0" indent="0">
              <a:buNone/>
              <a:defRPr sz="1200">
                <a:solidFill>
                  <a:schemeClr val="tx1"/>
                </a:solidFill>
                <a:latin typeface="+mn-lt"/>
              </a:defRPr>
            </a:lvl1pPr>
          </a:lstStyle>
          <a:p>
            <a:pPr lvl="0"/>
            <a:r>
              <a:rPr lang="en-US"/>
              <a:t>Click to edit Master text styles</a:t>
            </a:r>
          </a:p>
        </p:txBody>
      </p:sp>
      <p:sp>
        <p:nvSpPr>
          <p:cNvPr id="20" name="Text Placeholder 42">
            <a:extLst>
              <a:ext uri="{FF2B5EF4-FFF2-40B4-BE49-F238E27FC236}">
                <a16:creationId xmlns:a16="http://schemas.microsoft.com/office/drawing/2014/main" id="{3098E8C2-9BB1-26AC-2564-C18F5FEFB7A6}"/>
              </a:ext>
            </a:extLst>
          </p:cNvPr>
          <p:cNvSpPr>
            <a:spLocks noGrp="1"/>
          </p:cNvSpPr>
          <p:nvPr>
            <p:ph type="body" sz="quarter" idx="21" hasCustomPrompt="1"/>
          </p:nvPr>
        </p:nvSpPr>
        <p:spPr>
          <a:xfrm>
            <a:off x="2792310" y="4987142"/>
            <a:ext cx="1747873" cy="492443"/>
          </a:xfrm>
        </p:spPr>
        <p:txBody>
          <a:bodyPr wrap="square">
            <a:spAutoFit/>
          </a:bodyPr>
          <a:lstStyle>
            <a:lvl1pPr marL="0" indent="0">
              <a:buNone/>
              <a:defRPr sz="3200">
                <a:solidFill>
                  <a:schemeClr val="bg2"/>
                </a:solidFill>
                <a:latin typeface="+mj-lt"/>
              </a:defRPr>
            </a:lvl1pPr>
          </a:lstStyle>
          <a:p>
            <a:pPr lvl="0"/>
            <a:r>
              <a:rPr lang="en-US"/>
              <a:t>##</a:t>
            </a:r>
          </a:p>
        </p:txBody>
      </p:sp>
      <p:sp>
        <p:nvSpPr>
          <p:cNvPr id="21" name="Text Placeholder 42">
            <a:extLst>
              <a:ext uri="{FF2B5EF4-FFF2-40B4-BE49-F238E27FC236}">
                <a16:creationId xmlns:a16="http://schemas.microsoft.com/office/drawing/2014/main" id="{742416D9-83C6-58D4-B566-3D244E84499D}"/>
              </a:ext>
            </a:extLst>
          </p:cNvPr>
          <p:cNvSpPr>
            <a:spLocks noGrp="1"/>
          </p:cNvSpPr>
          <p:nvPr>
            <p:ph type="body" sz="quarter" idx="22"/>
          </p:nvPr>
        </p:nvSpPr>
        <p:spPr>
          <a:xfrm>
            <a:off x="2792310" y="5490205"/>
            <a:ext cx="1747873" cy="369332"/>
          </a:xfrm>
        </p:spPr>
        <p:txBody>
          <a:bodyPr wrap="square">
            <a:spAutoFit/>
          </a:bodyPr>
          <a:lstStyle>
            <a:lvl1pPr marL="0" indent="0">
              <a:buNone/>
              <a:defRPr sz="1200">
                <a:solidFill>
                  <a:schemeClr val="tx1"/>
                </a:solidFill>
                <a:latin typeface="+mn-lt"/>
              </a:defRPr>
            </a:lvl1pPr>
          </a:lstStyle>
          <a:p>
            <a:pPr lvl="0"/>
            <a:r>
              <a:rPr lang="en-US"/>
              <a:t>Click to edit Master text styles</a:t>
            </a:r>
          </a:p>
        </p:txBody>
      </p:sp>
      <p:sp>
        <p:nvSpPr>
          <p:cNvPr id="22" name="Text Placeholder 42">
            <a:extLst>
              <a:ext uri="{FF2B5EF4-FFF2-40B4-BE49-F238E27FC236}">
                <a16:creationId xmlns:a16="http://schemas.microsoft.com/office/drawing/2014/main" id="{70B6D3BA-5C89-64BF-0757-7FECCF07E6F5}"/>
              </a:ext>
            </a:extLst>
          </p:cNvPr>
          <p:cNvSpPr>
            <a:spLocks noGrp="1"/>
          </p:cNvSpPr>
          <p:nvPr>
            <p:ph type="body" sz="quarter" idx="23"/>
          </p:nvPr>
        </p:nvSpPr>
        <p:spPr>
          <a:xfrm>
            <a:off x="5120640" y="5031849"/>
            <a:ext cx="6777671" cy="215444"/>
          </a:xfrm>
        </p:spPr>
        <p:txBody>
          <a:bodyPr wrap="square">
            <a:spAutoFit/>
          </a:bodyPr>
          <a:lstStyle>
            <a:lvl1pPr marL="0" indent="0">
              <a:buNone/>
              <a:defRPr sz="1400" i="1">
                <a:solidFill>
                  <a:schemeClr val="tx1"/>
                </a:solidFill>
                <a:latin typeface="+mn-lt"/>
              </a:defRPr>
            </a:lvl1pPr>
          </a:lstStyle>
          <a:p>
            <a:pPr lvl="0"/>
            <a:r>
              <a:rPr lang="en-US"/>
              <a:t>Click to edit Master text styles</a:t>
            </a:r>
          </a:p>
        </p:txBody>
      </p:sp>
      <p:sp>
        <p:nvSpPr>
          <p:cNvPr id="23" name="Text Placeholder 42">
            <a:extLst>
              <a:ext uri="{FF2B5EF4-FFF2-40B4-BE49-F238E27FC236}">
                <a16:creationId xmlns:a16="http://schemas.microsoft.com/office/drawing/2014/main" id="{29545424-0147-6335-C6F1-506B67A30519}"/>
              </a:ext>
            </a:extLst>
          </p:cNvPr>
          <p:cNvSpPr>
            <a:spLocks noGrp="1"/>
          </p:cNvSpPr>
          <p:nvPr>
            <p:ph type="body" sz="quarter" idx="24"/>
          </p:nvPr>
        </p:nvSpPr>
        <p:spPr>
          <a:xfrm>
            <a:off x="5120640" y="6222345"/>
            <a:ext cx="6777671" cy="184666"/>
          </a:xfrm>
        </p:spPr>
        <p:txBody>
          <a:bodyPr wrap="square" anchor="b">
            <a:spAutoFit/>
          </a:bodyPr>
          <a:lstStyle>
            <a:lvl1pPr marL="0" indent="0" algn="r">
              <a:spcBef>
                <a:spcPts val="0"/>
              </a:spcBef>
              <a:buNone/>
              <a:defRPr sz="1200">
                <a:solidFill>
                  <a:schemeClr val="tx1"/>
                </a:solidFill>
                <a:latin typeface="+mj-lt"/>
              </a:defRPr>
            </a:lvl1pPr>
          </a:lstStyle>
          <a:p>
            <a:pPr lvl="0"/>
            <a:r>
              <a:rPr lang="en-US"/>
              <a:t>Click to edit Master text styles</a:t>
            </a:r>
          </a:p>
        </p:txBody>
      </p:sp>
      <p:sp>
        <p:nvSpPr>
          <p:cNvPr id="24" name="Text Placeholder 42">
            <a:extLst>
              <a:ext uri="{FF2B5EF4-FFF2-40B4-BE49-F238E27FC236}">
                <a16:creationId xmlns:a16="http://schemas.microsoft.com/office/drawing/2014/main" id="{DD3E1587-6802-84F9-7084-5C86440A34A1}"/>
              </a:ext>
            </a:extLst>
          </p:cNvPr>
          <p:cNvSpPr>
            <a:spLocks noGrp="1"/>
          </p:cNvSpPr>
          <p:nvPr>
            <p:ph type="body" sz="quarter" idx="25"/>
          </p:nvPr>
        </p:nvSpPr>
        <p:spPr>
          <a:xfrm>
            <a:off x="4978399"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5" name="Text Placeholder 42">
            <a:extLst>
              <a:ext uri="{FF2B5EF4-FFF2-40B4-BE49-F238E27FC236}">
                <a16:creationId xmlns:a16="http://schemas.microsoft.com/office/drawing/2014/main" id="{CA3BDA25-320D-A6B1-9CE4-99CA3730596D}"/>
              </a:ext>
            </a:extLst>
          </p:cNvPr>
          <p:cNvSpPr>
            <a:spLocks noGrp="1"/>
          </p:cNvSpPr>
          <p:nvPr>
            <p:ph type="body" sz="quarter" idx="26"/>
          </p:nvPr>
        </p:nvSpPr>
        <p:spPr>
          <a:xfrm>
            <a:off x="8435997"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6" name="Picture Placeholder 56">
            <a:extLst>
              <a:ext uri="{FF2B5EF4-FFF2-40B4-BE49-F238E27FC236}">
                <a16:creationId xmlns:a16="http://schemas.microsoft.com/office/drawing/2014/main" id="{C278F43F-8A42-019C-441D-4C23A632795B}"/>
              </a:ext>
            </a:extLst>
          </p:cNvPr>
          <p:cNvSpPr>
            <a:spLocks noGrp="1"/>
          </p:cNvSpPr>
          <p:nvPr>
            <p:ph type="pic" sz="quarter" idx="16" hasCustomPrompt="1"/>
          </p:nvPr>
        </p:nvSpPr>
        <p:spPr>
          <a:xfrm>
            <a:off x="584198" y="530398"/>
            <a:ext cx="1492251" cy="750715"/>
          </a:xfrm>
          <a:prstGeom prst="rect">
            <a:avLst/>
          </a:prstGeom>
        </p:spPr>
        <p:txBody>
          <a:bodyPr anchor="ctr">
            <a:noAutofit/>
          </a:bodyPr>
          <a:lstStyle>
            <a:lvl1pPr marL="0" indent="0" algn="ctr">
              <a:buNone/>
              <a:defRPr sz="2000">
                <a:latin typeface="+mj-lt"/>
              </a:defRPr>
            </a:lvl1pPr>
          </a:lstStyle>
          <a:p>
            <a:r>
              <a:rPr lang="en-US"/>
              <a:t>Image</a:t>
            </a:r>
          </a:p>
        </p:txBody>
      </p:sp>
      <p:grpSp>
        <p:nvGrpSpPr>
          <p:cNvPr id="27" name="Picture Placeholder 815">
            <a:extLst>
              <a:ext uri="{FF2B5EF4-FFF2-40B4-BE49-F238E27FC236}">
                <a16:creationId xmlns:a16="http://schemas.microsoft.com/office/drawing/2014/main" id="{09EC962C-AD71-501F-76E0-CB60A7AE11C2}"/>
              </a:ext>
            </a:extLst>
          </p:cNvPr>
          <p:cNvGrpSpPr/>
          <p:nvPr userDrawn="1"/>
        </p:nvGrpSpPr>
        <p:grpSpPr>
          <a:xfrm>
            <a:off x="8526088" y="2231221"/>
            <a:ext cx="297629" cy="297627"/>
            <a:chOff x="5026092" y="2187685"/>
            <a:chExt cx="297629" cy="297627"/>
          </a:xfrm>
        </p:grpSpPr>
        <p:sp>
          <p:nvSpPr>
            <p:cNvPr id="28" name="Freeform: Shape 27">
              <a:extLst>
                <a:ext uri="{FF2B5EF4-FFF2-40B4-BE49-F238E27FC236}">
                  <a16:creationId xmlns:a16="http://schemas.microsoft.com/office/drawing/2014/main" id="{8ADDC726-4200-E8E7-68F2-543A31AA6C18}"/>
                </a:ext>
              </a:extLst>
            </p:cNvPr>
            <p:cNvSpPr/>
            <p:nvPr/>
          </p:nvSpPr>
          <p:spPr>
            <a:xfrm>
              <a:off x="5186783" y="2187685"/>
              <a:ext cx="195964" cy="195968"/>
            </a:xfrm>
            <a:custGeom>
              <a:avLst/>
              <a:gdLst>
                <a:gd name="connsiteX0" fmla="*/ 130622 w 195964"/>
                <a:gd name="connsiteY0" fmla="*/ -1012 h 195968"/>
                <a:gd name="connsiteX1" fmla="*/ 130747 w 195964"/>
                <a:gd name="connsiteY1" fmla="*/ -1012 h 195968"/>
                <a:gd name="connsiteX2" fmla="*/ 136689 w 195964"/>
                <a:gd name="connsiteY2" fmla="*/ 4906 h 195968"/>
                <a:gd name="connsiteX3" fmla="*/ 136689 w 195964"/>
                <a:gd name="connsiteY3" fmla="*/ 32106 h 195968"/>
                <a:gd name="connsiteX4" fmla="*/ 141396 w 195964"/>
                <a:gd name="connsiteY4" fmla="*/ 27403 h 195968"/>
                <a:gd name="connsiteX5" fmla="*/ 154455 w 195964"/>
                <a:gd name="connsiteY5" fmla="*/ 21994 h 195968"/>
                <a:gd name="connsiteX6" fmla="*/ 167534 w 195964"/>
                <a:gd name="connsiteY6" fmla="*/ 27403 h 195968"/>
                <a:gd name="connsiteX7" fmla="*/ 167494 w 195964"/>
                <a:gd name="connsiteY7" fmla="*/ 53466 h 195968"/>
                <a:gd name="connsiteX8" fmla="*/ 162779 w 195964"/>
                <a:gd name="connsiteY8" fmla="*/ 58208 h 195968"/>
                <a:gd name="connsiteX9" fmla="*/ 189948 w 195964"/>
                <a:gd name="connsiteY9" fmla="*/ 58208 h 195968"/>
                <a:gd name="connsiteX10" fmla="*/ 194118 w 195964"/>
                <a:gd name="connsiteY10" fmla="*/ 59933 h 195968"/>
                <a:gd name="connsiteX11" fmla="*/ 194142 w 195964"/>
                <a:gd name="connsiteY11" fmla="*/ 68281 h 195968"/>
                <a:gd name="connsiteX12" fmla="*/ 152723 w 195964"/>
                <a:gd name="connsiteY12" fmla="*/ 109707 h 195968"/>
                <a:gd name="connsiteX13" fmla="*/ 148525 w 195964"/>
                <a:gd name="connsiteY13" fmla="*/ 111432 h 195968"/>
                <a:gd name="connsiteX14" fmla="*/ 109520 w 195964"/>
                <a:gd name="connsiteY14" fmla="*/ 111432 h 195968"/>
                <a:gd name="connsiteX15" fmla="*/ 31374 w 195964"/>
                <a:gd name="connsiteY15" fmla="*/ 189543 h 195968"/>
                <a:gd name="connsiteX16" fmla="*/ 5271 w 195964"/>
                <a:gd name="connsiteY16" fmla="*/ 189582 h 195968"/>
                <a:gd name="connsiteX17" fmla="*/ 5271 w 195964"/>
                <a:gd name="connsiteY17" fmla="*/ 163480 h 195968"/>
                <a:gd name="connsiteX18" fmla="*/ 83430 w 195964"/>
                <a:gd name="connsiteY18" fmla="*/ 85330 h 195968"/>
                <a:gd name="connsiteX19" fmla="*/ 83430 w 195964"/>
                <a:gd name="connsiteY19" fmla="*/ 46372 h 195968"/>
                <a:gd name="connsiteX20" fmla="*/ 85178 w 195964"/>
                <a:gd name="connsiteY20" fmla="*/ 42178 h 195968"/>
                <a:gd name="connsiteX21" fmla="*/ 126597 w 195964"/>
                <a:gd name="connsiteY21" fmla="*/ 752 h 195968"/>
                <a:gd name="connsiteX22" fmla="*/ 130618 w 195964"/>
                <a:gd name="connsiteY22" fmla="*/ -973 h 195968"/>
                <a:gd name="connsiteX23" fmla="*/ 130622 w 195964"/>
                <a:gd name="connsiteY23" fmla="*/ -1012 h 19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964" h="195968">
                  <a:moveTo>
                    <a:pt x="130622" y="-1012"/>
                  </a:moveTo>
                  <a:cubicBezTo>
                    <a:pt x="130665" y="-1012"/>
                    <a:pt x="130708" y="-1012"/>
                    <a:pt x="130747" y="-1012"/>
                  </a:cubicBezTo>
                  <a:cubicBezTo>
                    <a:pt x="134016" y="-1012"/>
                    <a:pt x="136677" y="1653"/>
                    <a:pt x="136689" y="4906"/>
                  </a:cubicBezTo>
                  <a:lnTo>
                    <a:pt x="136689" y="32106"/>
                  </a:lnTo>
                  <a:lnTo>
                    <a:pt x="141396" y="27403"/>
                  </a:lnTo>
                  <a:cubicBezTo>
                    <a:pt x="144974" y="23797"/>
                    <a:pt x="149713" y="21994"/>
                    <a:pt x="154455" y="21994"/>
                  </a:cubicBezTo>
                  <a:cubicBezTo>
                    <a:pt x="159201" y="21994"/>
                    <a:pt x="163951" y="23797"/>
                    <a:pt x="167534" y="27403"/>
                  </a:cubicBezTo>
                  <a:cubicBezTo>
                    <a:pt x="174694" y="34575"/>
                    <a:pt x="174663" y="46333"/>
                    <a:pt x="167494" y="53466"/>
                  </a:cubicBezTo>
                  <a:lnTo>
                    <a:pt x="162779" y="58208"/>
                  </a:lnTo>
                  <a:lnTo>
                    <a:pt x="189948" y="58208"/>
                  </a:lnTo>
                  <a:cubicBezTo>
                    <a:pt x="191508" y="58208"/>
                    <a:pt x="193009" y="58835"/>
                    <a:pt x="194118" y="59933"/>
                  </a:cubicBezTo>
                  <a:cubicBezTo>
                    <a:pt x="196434" y="62206"/>
                    <a:pt x="196446" y="65969"/>
                    <a:pt x="194142" y="68281"/>
                  </a:cubicBezTo>
                  <a:lnTo>
                    <a:pt x="152723" y="109707"/>
                  </a:lnTo>
                  <a:cubicBezTo>
                    <a:pt x="151610" y="110805"/>
                    <a:pt x="150101" y="111432"/>
                    <a:pt x="148525" y="111432"/>
                  </a:cubicBezTo>
                  <a:lnTo>
                    <a:pt x="109520" y="111432"/>
                  </a:lnTo>
                  <a:lnTo>
                    <a:pt x="31374" y="189543"/>
                  </a:lnTo>
                  <a:cubicBezTo>
                    <a:pt x="24209" y="196716"/>
                    <a:pt x="12436" y="196794"/>
                    <a:pt x="5271" y="189582"/>
                  </a:cubicBezTo>
                  <a:cubicBezTo>
                    <a:pt x="-1893" y="182449"/>
                    <a:pt x="-1893" y="170652"/>
                    <a:pt x="5271" y="163480"/>
                  </a:cubicBezTo>
                  <a:lnTo>
                    <a:pt x="83430" y="85330"/>
                  </a:lnTo>
                  <a:lnTo>
                    <a:pt x="83430" y="46372"/>
                  </a:lnTo>
                  <a:cubicBezTo>
                    <a:pt x="83430" y="44805"/>
                    <a:pt x="84061" y="43276"/>
                    <a:pt x="85178" y="42178"/>
                  </a:cubicBezTo>
                  <a:lnTo>
                    <a:pt x="126597" y="752"/>
                  </a:lnTo>
                  <a:cubicBezTo>
                    <a:pt x="127663" y="-306"/>
                    <a:pt x="129105" y="-934"/>
                    <a:pt x="130618" y="-973"/>
                  </a:cubicBezTo>
                  <a:lnTo>
                    <a:pt x="130622" y="-1012"/>
                  </a:lnTo>
                  <a:close/>
                </a:path>
              </a:pathLst>
            </a:custGeom>
            <a:solidFill>
              <a:srgbClr val="222043"/>
            </a:solidFill>
            <a:ln w="465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21C93AB-532C-20E4-3436-01C072319E3A}"/>
                </a:ext>
              </a:extLst>
            </p:cNvPr>
            <p:cNvSpPr/>
            <p:nvPr/>
          </p:nvSpPr>
          <p:spPr>
            <a:xfrm>
              <a:off x="5026092" y="2187685"/>
              <a:ext cx="356654" cy="356653"/>
            </a:xfrm>
            <a:custGeom>
              <a:avLst/>
              <a:gdLst>
                <a:gd name="connsiteX0" fmla="*/ 178225 w 356654"/>
                <a:gd name="connsiteY0" fmla="*/ -1012 h 356653"/>
                <a:gd name="connsiteX1" fmla="*/ 254679 w 356654"/>
                <a:gd name="connsiteY1" fmla="*/ 16194 h 356653"/>
                <a:gd name="connsiteX2" fmla="*/ 236983 w 356654"/>
                <a:gd name="connsiteY2" fmla="*/ 33909 h 356653"/>
                <a:gd name="connsiteX3" fmla="*/ 231724 w 356654"/>
                <a:gd name="connsiteY3" fmla="*/ 46568 h 356653"/>
                <a:gd name="connsiteX4" fmla="*/ 231724 w 356654"/>
                <a:gd name="connsiteY4" fmla="*/ 51467 h 356653"/>
                <a:gd name="connsiteX5" fmla="*/ 178225 w 356654"/>
                <a:gd name="connsiteY5" fmla="*/ 40572 h 356653"/>
                <a:gd name="connsiteX6" fmla="*/ 41497 w 356654"/>
                <a:gd name="connsiteY6" fmla="*/ 177315 h 356653"/>
                <a:gd name="connsiteX7" fmla="*/ 178225 w 356654"/>
                <a:gd name="connsiteY7" fmla="*/ 314058 h 356653"/>
                <a:gd name="connsiteX8" fmla="*/ 314953 w 356654"/>
                <a:gd name="connsiteY8" fmla="*/ 177315 h 356653"/>
                <a:gd name="connsiteX9" fmla="*/ 304066 w 356654"/>
                <a:gd name="connsiteY9" fmla="*/ 123856 h 356653"/>
                <a:gd name="connsiteX10" fmla="*/ 308988 w 356654"/>
                <a:gd name="connsiteY10" fmla="*/ 123856 h 356653"/>
                <a:gd name="connsiteX11" fmla="*/ 321628 w 356654"/>
                <a:gd name="connsiteY11" fmla="*/ 118565 h 356653"/>
                <a:gd name="connsiteX12" fmla="*/ 339335 w 356654"/>
                <a:gd name="connsiteY12" fmla="*/ 100850 h 356653"/>
                <a:gd name="connsiteX13" fmla="*/ 356553 w 356654"/>
                <a:gd name="connsiteY13" fmla="*/ 177315 h 356653"/>
                <a:gd name="connsiteX14" fmla="*/ 178225 w 356654"/>
                <a:gd name="connsiteY14" fmla="*/ 355642 h 356653"/>
                <a:gd name="connsiteX15" fmla="*/ -102 w 356654"/>
                <a:gd name="connsiteY15" fmla="*/ 177315 h 356653"/>
                <a:gd name="connsiteX16" fmla="*/ 178225 w 356654"/>
                <a:gd name="connsiteY16" fmla="*/ -1012 h 35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6654" h="356653">
                  <a:moveTo>
                    <a:pt x="178225" y="-1012"/>
                  </a:moveTo>
                  <a:cubicBezTo>
                    <a:pt x="205578" y="-1012"/>
                    <a:pt x="231500" y="5181"/>
                    <a:pt x="254679" y="16194"/>
                  </a:cubicBezTo>
                  <a:lnTo>
                    <a:pt x="236983" y="33909"/>
                  </a:lnTo>
                  <a:cubicBezTo>
                    <a:pt x="233624" y="37240"/>
                    <a:pt x="231728" y="41826"/>
                    <a:pt x="231724" y="46568"/>
                  </a:cubicBezTo>
                  <a:lnTo>
                    <a:pt x="231724" y="51467"/>
                  </a:lnTo>
                  <a:cubicBezTo>
                    <a:pt x="215286" y="44451"/>
                    <a:pt x="197206" y="40572"/>
                    <a:pt x="178225" y="40572"/>
                  </a:cubicBezTo>
                  <a:cubicBezTo>
                    <a:pt x="102791" y="40572"/>
                    <a:pt x="41497" y="101908"/>
                    <a:pt x="41497" y="177315"/>
                  </a:cubicBezTo>
                  <a:cubicBezTo>
                    <a:pt x="41497" y="252761"/>
                    <a:pt x="102791" y="314058"/>
                    <a:pt x="178225" y="314058"/>
                  </a:cubicBezTo>
                  <a:cubicBezTo>
                    <a:pt x="253664" y="314058"/>
                    <a:pt x="314953" y="252761"/>
                    <a:pt x="314953" y="177315"/>
                  </a:cubicBezTo>
                  <a:cubicBezTo>
                    <a:pt x="314953" y="158346"/>
                    <a:pt x="311073" y="140278"/>
                    <a:pt x="304066" y="123856"/>
                  </a:cubicBezTo>
                  <a:lnTo>
                    <a:pt x="308988" y="123856"/>
                  </a:lnTo>
                  <a:cubicBezTo>
                    <a:pt x="313727" y="123856"/>
                    <a:pt x="318289" y="121936"/>
                    <a:pt x="321628" y="118565"/>
                  </a:cubicBezTo>
                  <a:lnTo>
                    <a:pt x="339335" y="100850"/>
                  </a:lnTo>
                  <a:cubicBezTo>
                    <a:pt x="350364" y="124052"/>
                    <a:pt x="356553" y="149958"/>
                    <a:pt x="356553" y="177315"/>
                  </a:cubicBezTo>
                  <a:cubicBezTo>
                    <a:pt x="356553" y="275728"/>
                    <a:pt x="276642" y="355642"/>
                    <a:pt x="178225" y="355642"/>
                  </a:cubicBezTo>
                  <a:cubicBezTo>
                    <a:pt x="79808" y="355642"/>
                    <a:pt x="-102" y="275728"/>
                    <a:pt x="-102" y="177315"/>
                  </a:cubicBezTo>
                  <a:cubicBezTo>
                    <a:pt x="-102" y="78902"/>
                    <a:pt x="79808" y="-1012"/>
                    <a:pt x="178225" y="-1012"/>
                  </a:cubicBezTo>
                  <a:close/>
                </a:path>
              </a:pathLst>
            </a:custGeom>
            <a:solidFill>
              <a:srgbClr val="BABABA"/>
            </a:solidFill>
            <a:ln w="465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7C1AD78-3650-8535-12E9-70FE3F0DC1BB}"/>
                </a:ext>
              </a:extLst>
            </p:cNvPr>
            <p:cNvSpPr/>
            <p:nvPr/>
          </p:nvSpPr>
          <p:spPr>
            <a:xfrm>
              <a:off x="5108397" y="2269990"/>
              <a:ext cx="192048" cy="192044"/>
            </a:xfrm>
            <a:custGeom>
              <a:avLst/>
              <a:gdLst>
                <a:gd name="connsiteX0" fmla="*/ 95944 w 192048"/>
                <a:gd name="connsiteY0" fmla="*/ -1012 h 192044"/>
                <a:gd name="connsiteX1" fmla="*/ 138484 w 192048"/>
                <a:gd name="connsiteY1" fmla="*/ 9061 h 192044"/>
                <a:gd name="connsiteX2" fmla="*/ 105593 w 192048"/>
                <a:gd name="connsiteY2" fmla="*/ 41944 h 192044"/>
                <a:gd name="connsiteX3" fmla="*/ 95944 w 192048"/>
                <a:gd name="connsiteY3" fmla="*/ 41042 h 192044"/>
                <a:gd name="connsiteX4" fmla="*/ 41944 w 192048"/>
                <a:gd name="connsiteY4" fmla="*/ 95049 h 192044"/>
                <a:gd name="connsiteX5" fmla="*/ 95944 w 192048"/>
                <a:gd name="connsiteY5" fmla="*/ 149018 h 192044"/>
                <a:gd name="connsiteX6" fmla="*/ 149948 w 192048"/>
                <a:gd name="connsiteY6" fmla="*/ 95049 h 192044"/>
                <a:gd name="connsiteX7" fmla="*/ 149031 w 192048"/>
                <a:gd name="connsiteY7" fmla="*/ 85408 h 192044"/>
                <a:gd name="connsiteX8" fmla="*/ 181909 w 192048"/>
                <a:gd name="connsiteY8" fmla="*/ 52486 h 192044"/>
                <a:gd name="connsiteX9" fmla="*/ 191947 w 192048"/>
                <a:gd name="connsiteY9" fmla="*/ 95049 h 192044"/>
                <a:gd name="connsiteX10" fmla="*/ 95944 w 192048"/>
                <a:gd name="connsiteY10" fmla="*/ 191032 h 192044"/>
                <a:gd name="connsiteX11" fmla="*/ -102 w 192048"/>
                <a:gd name="connsiteY11" fmla="*/ 95049 h 192044"/>
                <a:gd name="connsiteX12" fmla="*/ 95944 w 192048"/>
                <a:gd name="connsiteY12" fmla="*/ -1012 h 19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8" h="192044">
                  <a:moveTo>
                    <a:pt x="95944" y="-1012"/>
                  </a:moveTo>
                  <a:cubicBezTo>
                    <a:pt x="111233" y="-1012"/>
                    <a:pt x="125644" y="2672"/>
                    <a:pt x="138484" y="9061"/>
                  </a:cubicBezTo>
                  <a:lnTo>
                    <a:pt x="105593" y="41944"/>
                  </a:lnTo>
                  <a:cubicBezTo>
                    <a:pt x="102458" y="41395"/>
                    <a:pt x="99244" y="41042"/>
                    <a:pt x="95944" y="41042"/>
                  </a:cubicBezTo>
                  <a:cubicBezTo>
                    <a:pt x="66185" y="41042"/>
                    <a:pt x="41944" y="65263"/>
                    <a:pt x="41944" y="95049"/>
                  </a:cubicBezTo>
                  <a:cubicBezTo>
                    <a:pt x="41944" y="124797"/>
                    <a:pt x="66185" y="149018"/>
                    <a:pt x="95944" y="149018"/>
                  </a:cubicBezTo>
                  <a:cubicBezTo>
                    <a:pt x="125703" y="149018"/>
                    <a:pt x="149948" y="124797"/>
                    <a:pt x="149948" y="95049"/>
                  </a:cubicBezTo>
                  <a:cubicBezTo>
                    <a:pt x="149948" y="91757"/>
                    <a:pt x="149603" y="88505"/>
                    <a:pt x="149031" y="85408"/>
                  </a:cubicBezTo>
                  <a:lnTo>
                    <a:pt x="181909" y="52486"/>
                  </a:lnTo>
                  <a:cubicBezTo>
                    <a:pt x="188278" y="65342"/>
                    <a:pt x="191947" y="79764"/>
                    <a:pt x="191947" y="95049"/>
                  </a:cubicBezTo>
                  <a:cubicBezTo>
                    <a:pt x="191947" y="147999"/>
                    <a:pt x="148905" y="191032"/>
                    <a:pt x="95944" y="191032"/>
                  </a:cubicBezTo>
                  <a:cubicBezTo>
                    <a:pt x="42987" y="191032"/>
                    <a:pt x="-102" y="147999"/>
                    <a:pt x="-102" y="95049"/>
                  </a:cubicBezTo>
                  <a:cubicBezTo>
                    <a:pt x="-102" y="42061"/>
                    <a:pt x="42987" y="-1012"/>
                    <a:pt x="95944" y="-1012"/>
                  </a:cubicBezTo>
                  <a:close/>
                </a:path>
              </a:pathLst>
            </a:custGeom>
            <a:solidFill>
              <a:srgbClr val="BABABA"/>
            </a:solidFill>
            <a:ln w="4659"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C865DA46-0E05-6520-33B2-0352CBD48635}"/>
              </a:ext>
            </a:extLst>
          </p:cNvPr>
          <p:cNvSpPr/>
          <p:nvPr userDrawn="1"/>
        </p:nvSpPr>
        <p:spPr>
          <a:xfrm>
            <a:off x="5191218" y="2482907"/>
            <a:ext cx="109033" cy="18172"/>
          </a:xfrm>
          <a:custGeom>
            <a:avLst/>
            <a:gdLst>
              <a:gd name="connsiteX0" fmla="*/ 0 w 1402079"/>
              <a:gd name="connsiteY0" fmla="*/ 0 h 233679"/>
              <a:gd name="connsiteX1" fmla="*/ 20320 w 1402079"/>
              <a:gd name="connsiteY1" fmla="*/ 233680 h 233679"/>
              <a:gd name="connsiteX2" fmla="*/ 1381760 w 1402079"/>
              <a:gd name="connsiteY2" fmla="*/ 233680 h 233679"/>
              <a:gd name="connsiteX3" fmla="*/ 1402080 w 1402079"/>
              <a:gd name="connsiteY3" fmla="*/ 0 h 233679"/>
            </a:gdLst>
            <a:ahLst/>
            <a:cxnLst>
              <a:cxn ang="0">
                <a:pos x="connsiteX0" y="connsiteY0"/>
              </a:cxn>
              <a:cxn ang="0">
                <a:pos x="connsiteX1" y="connsiteY1"/>
              </a:cxn>
              <a:cxn ang="0">
                <a:pos x="connsiteX2" y="connsiteY2"/>
              </a:cxn>
              <a:cxn ang="0">
                <a:pos x="connsiteX3" y="connsiteY3"/>
              </a:cxn>
            </a:cxnLst>
            <a:rect l="l" t="t" r="r" b="b"/>
            <a:pathLst>
              <a:path w="1402079" h="233679">
                <a:moveTo>
                  <a:pt x="0" y="0"/>
                </a:moveTo>
                <a:cubicBezTo>
                  <a:pt x="10160" y="81280"/>
                  <a:pt x="20320" y="152400"/>
                  <a:pt x="20320" y="233680"/>
                </a:cubicBezTo>
                <a:lnTo>
                  <a:pt x="1381760" y="233680"/>
                </a:lnTo>
                <a:cubicBezTo>
                  <a:pt x="1381760" y="152400"/>
                  <a:pt x="1391920" y="71120"/>
                  <a:pt x="1402080" y="0"/>
                </a:cubicBezTo>
                <a:close/>
              </a:path>
            </a:pathLst>
          </a:custGeom>
          <a:solidFill>
            <a:schemeClr val="bg1">
              <a:lumMod val="65000"/>
            </a:schemeClr>
          </a:solidFill>
          <a:ln w="1016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BF56CAE-AC56-0171-8943-02E4354E3388}"/>
              </a:ext>
            </a:extLst>
          </p:cNvPr>
          <p:cNvSpPr/>
          <p:nvPr userDrawn="1"/>
        </p:nvSpPr>
        <p:spPr>
          <a:xfrm>
            <a:off x="5192799" y="2516880"/>
            <a:ext cx="105872" cy="71109"/>
          </a:xfrm>
          <a:custGeom>
            <a:avLst/>
            <a:gdLst>
              <a:gd name="connsiteX0" fmla="*/ 0 w 1361440"/>
              <a:gd name="connsiteY0" fmla="*/ 0 h 914400"/>
              <a:gd name="connsiteX1" fmla="*/ 0 w 1361440"/>
              <a:gd name="connsiteY1" fmla="*/ 355600 h 914400"/>
              <a:gd name="connsiteX2" fmla="*/ 101600 w 1361440"/>
              <a:gd name="connsiteY2" fmla="*/ 457200 h 914400"/>
              <a:gd name="connsiteX3" fmla="*/ 132080 w 1361440"/>
              <a:gd name="connsiteY3" fmla="*/ 457200 h 914400"/>
              <a:gd name="connsiteX4" fmla="*/ 680720 w 1361440"/>
              <a:gd name="connsiteY4" fmla="*/ 914400 h 914400"/>
              <a:gd name="connsiteX5" fmla="*/ 1229360 w 1361440"/>
              <a:gd name="connsiteY5" fmla="*/ 457200 h 914400"/>
              <a:gd name="connsiteX6" fmla="*/ 1259840 w 1361440"/>
              <a:gd name="connsiteY6" fmla="*/ 457200 h 914400"/>
              <a:gd name="connsiteX7" fmla="*/ 1361440 w 1361440"/>
              <a:gd name="connsiteY7" fmla="*/ 355600 h 914400"/>
              <a:gd name="connsiteX8" fmla="*/ 1361440 w 136144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440" h="914400">
                <a:moveTo>
                  <a:pt x="0" y="0"/>
                </a:moveTo>
                <a:lnTo>
                  <a:pt x="0" y="355600"/>
                </a:lnTo>
                <a:cubicBezTo>
                  <a:pt x="0" y="416560"/>
                  <a:pt x="40640" y="457200"/>
                  <a:pt x="101600" y="457200"/>
                </a:cubicBezTo>
                <a:lnTo>
                  <a:pt x="132080" y="457200"/>
                </a:lnTo>
                <a:cubicBezTo>
                  <a:pt x="182880" y="711200"/>
                  <a:pt x="416560" y="914400"/>
                  <a:pt x="680720" y="914400"/>
                </a:cubicBezTo>
                <a:cubicBezTo>
                  <a:pt x="955040" y="914400"/>
                  <a:pt x="1178560" y="721360"/>
                  <a:pt x="1229360" y="457200"/>
                </a:cubicBezTo>
                <a:lnTo>
                  <a:pt x="1259840" y="457200"/>
                </a:lnTo>
                <a:cubicBezTo>
                  <a:pt x="1320800" y="457200"/>
                  <a:pt x="1361440" y="416560"/>
                  <a:pt x="1361440" y="355600"/>
                </a:cubicBezTo>
                <a:lnTo>
                  <a:pt x="1361440" y="0"/>
                </a:lnTo>
                <a:close/>
              </a:path>
            </a:pathLst>
          </a:custGeom>
          <a:solidFill>
            <a:schemeClr val="bg1">
              <a:lumMod val="65000"/>
            </a:schemeClr>
          </a:solidFill>
          <a:ln w="10160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89CCC58-1485-6002-4C19-A251C37F512D}"/>
              </a:ext>
            </a:extLst>
          </p:cNvPr>
          <p:cNvSpPr/>
          <p:nvPr userDrawn="1"/>
        </p:nvSpPr>
        <p:spPr>
          <a:xfrm>
            <a:off x="5129784" y="2216511"/>
            <a:ext cx="232094" cy="249804"/>
          </a:xfrm>
          <a:custGeom>
            <a:avLst/>
            <a:gdLst>
              <a:gd name="connsiteX0" fmla="*/ 1409761 w 2984560"/>
              <a:gd name="connsiteY0" fmla="*/ 1730 h 3212289"/>
              <a:gd name="connsiteX1" fmla="*/ 7681 w 2984560"/>
              <a:gd name="connsiteY1" fmla="*/ 1332690 h 3212289"/>
              <a:gd name="connsiteX2" fmla="*/ 342961 w 2984560"/>
              <a:gd name="connsiteY2" fmla="*/ 2440130 h 3212289"/>
              <a:gd name="connsiteX3" fmla="*/ 749361 w 2984560"/>
              <a:gd name="connsiteY3" fmla="*/ 3212290 h 3212289"/>
              <a:gd name="connsiteX4" fmla="*/ 2232721 w 2984560"/>
              <a:gd name="connsiteY4" fmla="*/ 3212290 h 3212289"/>
              <a:gd name="connsiteX5" fmla="*/ 2639121 w 2984560"/>
              <a:gd name="connsiteY5" fmla="*/ 2429970 h 3212289"/>
              <a:gd name="connsiteX6" fmla="*/ 2984561 w 2984560"/>
              <a:gd name="connsiteY6" fmla="*/ 1485090 h 3212289"/>
              <a:gd name="connsiteX7" fmla="*/ 1409761 w 2984560"/>
              <a:gd name="connsiteY7" fmla="*/ 1730 h 32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560" h="3212289">
                <a:moveTo>
                  <a:pt x="1409761" y="1730"/>
                </a:moveTo>
                <a:cubicBezTo>
                  <a:pt x="688401" y="42370"/>
                  <a:pt x="88961" y="611330"/>
                  <a:pt x="7681" y="1332690"/>
                </a:cubicBezTo>
                <a:cubicBezTo>
                  <a:pt x="-32959" y="1739090"/>
                  <a:pt x="88961" y="2135330"/>
                  <a:pt x="342961" y="2440130"/>
                </a:cubicBezTo>
                <a:cubicBezTo>
                  <a:pt x="536001" y="2673810"/>
                  <a:pt x="678241" y="2937970"/>
                  <a:pt x="749361" y="3212290"/>
                </a:cubicBezTo>
                <a:lnTo>
                  <a:pt x="2232721" y="3212290"/>
                </a:lnTo>
                <a:cubicBezTo>
                  <a:pt x="2303841" y="2937970"/>
                  <a:pt x="2446081" y="2663650"/>
                  <a:pt x="2639121" y="2429970"/>
                </a:cubicBezTo>
                <a:cubicBezTo>
                  <a:pt x="2862641" y="2165810"/>
                  <a:pt x="2984561" y="1830530"/>
                  <a:pt x="2984561" y="1485090"/>
                </a:cubicBezTo>
                <a:cubicBezTo>
                  <a:pt x="2984561" y="641810"/>
                  <a:pt x="2263201" y="-38910"/>
                  <a:pt x="1409761" y="1730"/>
                </a:cubicBezTo>
                <a:close/>
              </a:path>
            </a:pathLst>
          </a:custGeom>
          <a:solidFill>
            <a:srgbClr val="222043"/>
          </a:solidFill>
          <a:ln w="101600" cap="flat">
            <a:noFill/>
            <a:prstDash val="solid"/>
            <a:miter/>
          </a:ln>
        </p:spPr>
        <p:txBody>
          <a:bodyPr rtlCol="0" anchor="ctr"/>
          <a:lstStyle/>
          <a:p>
            <a:endParaRPr lang="en-US"/>
          </a:p>
        </p:txBody>
      </p:sp>
      <p:sp>
        <p:nvSpPr>
          <p:cNvPr id="34" name="Picture Placeholder 71">
            <a:extLst>
              <a:ext uri="{FF2B5EF4-FFF2-40B4-BE49-F238E27FC236}">
                <a16:creationId xmlns:a16="http://schemas.microsoft.com/office/drawing/2014/main" id="{8E8E9E01-1C51-882B-9946-59A8D8C398B8}"/>
              </a:ext>
            </a:extLst>
          </p:cNvPr>
          <p:cNvSpPr>
            <a:spLocks noGrp="1"/>
          </p:cNvSpPr>
          <p:nvPr>
            <p:ph type="pic" sz="quarter" idx="29" hasCustomPrompt="1"/>
          </p:nvPr>
        </p:nvSpPr>
        <p:spPr>
          <a:xfrm>
            <a:off x="4978397" y="428624"/>
            <a:ext cx="6786880" cy="1609132"/>
          </a:xfrm>
          <a:custGeom>
            <a:avLst/>
            <a:gdLst>
              <a:gd name="connsiteX0" fmla="*/ 0 w 6786880"/>
              <a:gd name="connsiteY0" fmla="*/ 0 h 1609132"/>
              <a:gd name="connsiteX1" fmla="*/ 6664681 w 6786880"/>
              <a:gd name="connsiteY1" fmla="*/ 0 h 1609132"/>
              <a:gd name="connsiteX2" fmla="*/ 6786880 w 6786880"/>
              <a:gd name="connsiteY2" fmla="*/ 122199 h 1609132"/>
              <a:gd name="connsiteX3" fmla="*/ 6786880 w 6786880"/>
              <a:gd name="connsiteY3" fmla="*/ 312388 h 1609132"/>
              <a:gd name="connsiteX4" fmla="*/ 6786880 w 6786880"/>
              <a:gd name="connsiteY4" fmla="*/ 1418943 h 1609132"/>
              <a:gd name="connsiteX5" fmla="*/ 6786880 w 6786880"/>
              <a:gd name="connsiteY5" fmla="*/ 1609132 h 1609132"/>
              <a:gd name="connsiteX6" fmla="*/ 0 w 6786880"/>
              <a:gd name="connsiteY6" fmla="*/ 1609132 h 1609132"/>
              <a:gd name="connsiteX7" fmla="*/ 0 w 6786880"/>
              <a:gd name="connsiteY7" fmla="*/ 1418943 h 1609132"/>
              <a:gd name="connsiteX8" fmla="*/ 0 w 6786880"/>
              <a:gd name="connsiteY8" fmla="*/ 190189 h 160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880" h="1609132">
                <a:moveTo>
                  <a:pt x="0" y="0"/>
                </a:moveTo>
                <a:lnTo>
                  <a:pt x="6664681" y="0"/>
                </a:lnTo>
                <a:cubicBezTo>
                  <a:pt x="6732170" y="0"/>
                  <a:pt x="6786880" y="54710"/>
                  <a:pt x="6786880" y="122199"/>
                </a:cubicBezTo>
                <a:lnTo>
                  <a:pt x="6786880" y="312388"/>
                </a:lnTo>
                <a:lnTo>
                  <a:pt x="6786880" y="1418943"/>
                </a:lnTo>
                <a:lnTo>
                  <a:pt x="6786880" y="1609132"/>
                </a:lnTo>
                <a:lnTo>
                  <a:pt x="0" y="1609132"/>
                </a:lnTo>
                <a:lnTo>
                  <a:pt x="0" y="1418943"/>
                </a:lnTo>
                <a:lnTo>
                  <a:pt x="0" y="190189"/>
                </a:lnTo>
                <a:close/>
              </a:path>
            </a:pathLst>
          </a:custGeom>
          <a:solidFill>
            <a:schemeClr val="bg1">
              <a:lumMod val="95000"/>
            </a:schemeClr>
          </a:solidFill>
        </p:spPr>
        <p:txBody>
          <a:bodyPr wrap="square" anchor="ctr">
            <a:noAutofit/>
          </a:bodyPr>
          <a:lstStyle>
            <a:lvl1pPr marL="0" indent="0" algn="ctr">
              <a:buNone/>
              <a:defRPr>
                <a:solidFill>
                  <a:schemeClr val="tx1"/>
                </a:solidFill>
                <a:latin typeface="+mj-lt"/>
              </a:defRPr>
            </a:lvl1pPr>
          </a:lstStyle>
          <a:p>
            <a:r>
              <a:rPr lang="en-US"/>
              <a:t>Image</a:t>
            </a:r>
          </a:p>
        </p:txBody>
      </p:sp>
    </p:spTree>
    <p:extLst>
      <p:ext uri="{BB962C8B-B14F-4D97-AF65-F5344CB8AC3E}">
        <p14:creationId xmlns:p14="http://schemas.microsoft.com/office/powerpoint/2010/main" val="2449533920"/>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ustomer story - solution (no stats)">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BD4CED6-700C-4DD5-213E-A31A9143B0C6}"/>
              </a:ext>
            </a:extLst>
          </p:cNvPr>
          <p:cNvSpPr/>
          <p:nvPr userDrawn="1"/>
        </p:nvSpPr>
        <p:spPr bwMode="auto">
          <a:xfrm>
            <a:off x="-1" y="3984702"/>
            <a:ext cx="3139024" cy="2873298"/>
          </a:xfrm>
          <a:custGeom>
            <a:avLst/>
            <a:gdLst>
              <a:gd name="connsiteX0" fmla="*/ 0 w 3139024"/>
              <a:gd name="connsiteY0" fmla="*/ 0 h 2873298"/>
              <a:gd name="connsiteX1" fmla="*/ 119063 w 3139024"/>
              <a:gd name="connsiteY1" fmla="*/ 0 h 2873298"/>
              <a:gd name="connsiteX2" fmla="*/ 228603 w 3139024"/>
              <a:gd name="connsiteY2" fmla="*/ 109540 h 2873298"/>
              <a:gd name="connsiteX3" fmla="*/ 228603 w 3139024"/>
              <a:gd name="connsiteY3" fmla="*/ 1142892 h 2873298"/>
              <a:gd name="connsiteX4" fmla="*/ 228604 w 3139024"/>
              <a:gd name="connsiteY4" fmla="*/ 1142892 h 2873298"/>
              <a:gd name="connsiteX5" fmla="*/ 228604 w 3139024"/>
              <a:gd name="connsiteY5" fmla="*/ 2296215 h 2873298"/>
              <a:gd name="connsiteX6" fmla="*/ 397337 w 3139024"/>
              <a:gd name="connsiteY6" fmla="*/ 2503243 h 2873298"/>
              <a:gd name="connsiteX7" fmla="*/ 439916 w 3139024"/>
              <a:gd name="connsiteY7" fmla="*/ 2507536 h 2873298"/>
              <a:gd name="connsiteX8" fmla="*/ 2781386 w 3139024"/>
              <a:gd name="connsiteY8" fmla="*/ 2507536 h 2873298"/>
              <a:gd name="connsiteX9" fmla="*/ 2960205 w 3139024"/>
              <a:gd name="connsiteY9" fmla="*/ 2507536 h 2873298"/>
              <a:gd name="connsiteX10" fmla="*/ 3039965 w 3139024"/>
              <a:gd name="connsiteY10" fmla="*/ 2507536 h 2873298"/>
              <a:gd name="connsiteX11" fmla="*/ 3139024 w 3139024"/>
              <a:gd name="connsiteY11" fmla="*/ 2606595 h 2873298"/>
              <a:gd name="connsiteX12" fmla="*/ 3139024 w 3139024"/>
              <a:gd name="connsiteY12" fmla="*/ 2873297 h 2873298"/>
              <a:gd name="connsiteX13" fmla="*/ 3039238 w 3139024"/>
              <a:gd name="connsiteY13" fmla="*/ 2873297 h 2873298"/>
              <a:gd name="connsiteX14" fmla="*/ 3039238 w 3139024"/>
              <a:gd name="connsiteY14" fmla="*/ 2873298 h 2873298"/>
              <a:gd name="connsiteX15" fmla="*/ 2960205 w 3139024"/>
              <a:gd name="connsiteY15" fmla="*/ 2873298 h 2873298"/>
              <a:gd name="connsiteX16" fmla="*/ 2781386 w 3139024"/>
              <a:gd name="connsiteY16" fmla="*/ 2873298 h 2873298"/>
              <a:gd name="connsiteX17" fmla="*/ 1 w 3139024"/>
              <a:gd name="connsiteY17" fmla="*/ 2873298 h 2873298"/>
              <a:gd name="connsiteX18" fmla="*/ 1 w 3139024"/>
              <a:gd name="connsiteY18" fmla="*/ 2285784 h 2873298"/>
              <a:gd name="connsiteX19" fmla="*/ 0 w 3139024"/>
              <a:gd name="connsiteY19" fmla="*/ 2285784 h 287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39024" h="2873298">
                <a:moveTo>
                  <a:pt x="0" y="0"/>
                </a:moveTo>
                <a:lnTo>
                  <a:pt x="119063" y="0"/>
                </a:lnTo>
                <a:cubicBezTo>
                  <a:pt x="179560" y="0"/>
                  <a:pt x="228603" y="49043"/>
                  <a:pt x="228603" y="109540"/>
                </a:cubicBezTo>
                <a:lnTo>
                  <a:pt x="228603" y="1142892"/>
                </a:lnTo>
                <a:lnTo>
                  <a:pt x="228604" y="1142892"/>
                </a:lnTo>
                <a:lnTo>
                  <a:pt x="228604" y="2296215"/>
                </a:lnTo>
                <a:cubicBezTo>
                  <a:pt x="228604" y="2398336"/>
                  <a:pt x="301041" y="2483538"/>
                  <a:pt x="397337" y="2503243"/>
                </a:cubicBezTo>
                <a:lnTo>
                  <a:pt x="439916" y="2507536"/>
                </a:lnTo>
                <a:lnTo>
                  <a:pt x="2781386" y="2507536"/>
                </a:lnTo>
                <a:lnTo>
                  <a:pt x="2960205" y="2507536"/>
                </a:lnTo>
                <a:lnTo>
                  <a:pt x="3039965" y="2507536"/>
                </a:lnTo>
                <a:cubicBezTo>
                  <a:pt x="3094674" y="2507536"/>
                  <a:pt x="3139024" y="2551886"/>
                  <a:pt x="3139024" y="2606595"/>
                </a:cubicBezTo>
                <a:lnTo>
                  <a:pt x="3139024" y="2873297"/>
                </a:lnTo>
                <a:lnTo>
                  <a:pt x="3039238" y="2873297"/>
                </a:lnTo>
                <a:lnTo>
                  <a:pt x="3039238" y="2873298"/>
                </a:lnTo>
                <a:lnTo>
                  <a:pt x="2960205" y="2873298"/>
                </a:lnTo>
                <a:lnTo>
                  <a:pt x="2781386" y="2873298"/>
                </a:lnTo>
                <a:lnTo>
                  <a:pt x="1" y="2873298"/>
                </a:lnTo>
                <a:lnTo>
                  <a:pt x="1" y="2285784"/>
                </a:lnTo>
                <a:lnTo>
                  <a:pt x="0" y="228578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3DC69A49-743E-FF27-9F8B-EDDD39668AB9}"/>
              </a:ext>
            </a:extLst>
          </p:cNvPr>
          <p:cNvSpPr/>
          <p:nvPr userDrawn="1"/>
        </p:nvSpPr>
        <p:spPr bwMode="auto">
          <a:xfrm>
            <a:off x="293689" y="292101"/>
            <a:ext cx="11604624" cy="6114910"/>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965321C1-AFA4-2450-0735-00358D9F64B0}"/>
              </a:ext>
            </a:extLst>
          </p:cNvPr>
          <p:cNvSpPr/>
          <p:nvPr userDrawn="1"/>
        </p:nvSpPr>
        <p:spPr bwMode="auto">
          <a:xfrm>
            <a:off x="426720" y="428625"/>
            <a:ext cx="4392929" cy="5841862"/>
          </a:xfrm>
          <a:prstGeom prst="roundRect">
            <a:avLst>
              <a:gd name="adj" fmla="val 2323"/>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TextBox 7">
            <a:extLst>
              <a:ext uri="{FF2B5EF4-FFF2-40B4-BE49-F238E27FC236}">
                <a16:creationId xmlns:a16="http://schemas.microsoft.com/office/drawing/2014/main" id="{7A83C07F-4FCA-C21E-0394-35A78AB8D4EE}"/>
              </a:ext>
            </a:extLst>
          </p:cNvPr>
          <p:cNvSpPr txBox="1"/>
          <p:nvPr userDrawn="1"/>
        </p:nvSpPr>
        <p:spPr>
          <a:xfrm>
            <a:off x="5644830" y="2247167"/>
            <a:ext cx="26628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 normalizeH="0" baseline="0" noProof="0">
                <a:ln>
                  <a:noFill/>
                </a:ln>
                <a:solidFill>
                  <a:schemeClr val="bg2"/>
                </a:solidFill>
                <a:effectLst/>
                <a:uLnTx/>
                <a:uFillTx/>
                <a:latin typeface="Segoe UI Semibold"/>
                <a:ea typeface="+mn-ea"/>
                <a:cs typeface="Segoe UI Semibold"/>
              </a:rPr>
              <a:t>Current Solution</a:t>
            </a:r>
            <a:endParaRPr kumimoji="0" lang="en-US" sz="2000" b="0" i="0" u="none" strike="noStrike" kern="1200" cap="none" spc="0" normalizeH="0" baseline="0" noProof="0">
              <a:ln>
                <a:noFill/>
              </a:ln>
              <a:solidFill>
                <a:schemeClr val="bg2"/>
              </a:solidFill>
              <a:effectLst/>
              <a:uLnTx/>
              <a:uFillTx/>
              <a:latin typeface="Segoe UI Semibold"/>
              <a:ea typeface="+mn-ea"/>
              <a:cs typeface="+mn-cs"/>
            </a:endParaRPr>
          </a:p>
        </p:txBody>
      </p:sp>
      <p:cxnSp>
        <p:nvCxnSpPr>
          <p:cNvPr id="9" name="Straight Connector 8">
            <a:extLst>
              <a:ext uri="{FF2B5EF4-FFF2-40B4-BE49-F238E27FC236}">
                <a16:creationId xmlns:a16="http://schemas.microsoft.com/office/drawing/2014/main" id="{47CA7772-C21D-7441-6853-E76F3BBBFC06}"/>
              </a:ext>
            </a:extLst>
          </p:cNvPr>
          <p:cNvCxnSpPr>
            <a:cxnSpLocks/>
          </p:cNvCxnSpPr>
          <p:nvPr userDrawn="1"/>
        </p:nvCxnSpPr>
        <p:spPr>
          <a:xfrm flipV="1">
            <a:off x="4978399" y="2767452"/>
            <a:ext cx="3329281" cy="0"/>
          </a:xfrm>
          <a:prstGeom prst="line">
            <a:avLst/>
          </a:prstGeom>
          <a:ln w="25400">
            <a:solidFill>
              <a:schemeClr val="bg1">
                <a:lumMod val="8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B3FFE7E-5236-B500-94E6-09200B2658DD}"/>
              </a:ext>
            </a:extLst>
          </p:cNvPr>
          <p:cNvSpPr txBox="1"/>
          <p:nvPr userDrawn="1"/>
        </p:nvSpPr>
        <p:spPr>
          <a:xfrm>
            <a:off x="9102428" y="2247167"/>
            <a:ext cx="2662850" cy="307777"/>
          </a:xfrm>
          <a:prstGeom prst="rect">
            <a:avLst/>
          </a:prstGeom>
          <a:noFill/>
        </p:spPr>
        <p:txBody>
          <a:bodyPr wrap="square" lIns="0" tIns="0" rIns="0" bIns="0" rtlCol="0">
            <a:spAutoFit/>
          </a:bodyPr>
          <a:lstStyle/>
          <a:p>
            <a:pPr>
              <a:defRPr/>
            </a:pPr>
            <a:r>
              <a:rPr lang="en-US" sz="2000" b="1" spc="-5">
                <a:solidFill>
                  <a:schemeClr val="bg2"/>
                </a:solidFill>
                <a:latin typeface="Segoe UI Semibold"/>
                <a:cs typeface="Segoe UI Semibold"/>
              </a:rPr>
              <a:t>Looking Ahead</a:t>
            </a:r>
          </a:p>
        </p:txBody>
      </p:sp>
      <p:cxnSp>
        <p:nvCxnSpPr>
          <p:cNvPr id="11" name="Straight Connector 10">
            <a:extLst>
              <a:ext uri="{FF2B5EF4-FFF2-40B4-BE49-F238E27FC236}">
                <a16:creationId xmlns:a16="http://schemas.microsoft.com/office/drawing/2014/main" id="{734C641C-8B2D-F9F1-A580-49DAB1C43C50}"/>
              </a:ext>
            </a:extLst>
          </p:cNvPr>
          <p:cNvCxnSpPr>
            <a:cxnSpLocks/>
          </p:cNvCxnSpPr>
          <p:nvPr userDrawn="1"/>
        </p:nvCxnSpPr>
        <p:spPr>
          <a:xfrm flipV="1">
            <a:off x="8435997" y="2767452"/>
            <a:ext cx="3329281" cy="0"/>
          </a:xfrm>
          <a:prstGeom prst="line">
            <a:avLst/>
          </a:prstGeom>
          <a:ln w="254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Freeform: Shape 58">
            <a:extLst>
              <a:ext uri="{FF2B5EF4-FFF2-40B4-BE49-F238E27FC236}">
                <a16:creationId xmlns:a16="http://schemas.microsoft.com/office/drawing/2014/main" id="{CE867CDD-8FF7-35CF-2869-8A2134058FE2}"/>
              </a:ext>
            </a:extLst>
          </p:cNvPr>
          <p:cNvSpPr/>
          <p:nvPr userDrawn="1"/>
        </p:nvSpPr>
        <p:spPr>
          <a:xfrm flipH="1">
            <a:off x="4978399"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58">
            <a:extLst>
              <a:ext uri="{FF2B5EF4-FFF2-40B4-BE49-F238E27FC236}">
                <a16:creationId xmlns:a16="http://schemas.microsoft.com/office/drawing/2014/main" id="{28E9490E-518C-3453-EF6E-83DEFB2167F3}"/>
              </a:ext>
            </a:extLst>
          </p:cNvPr>
          <p:cNvSpPr/>
          <p:nvPr userDrawn="1"/>
        </p:nvSpPr>
        <p:spPr>
          <a:xfrm flipH="1">
            <a:off x="8435997"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itle 1">
            <a:extLst>
              <a:ext uri="{FF2B5EF4-FFF2-40B4-BE49-F238E27FC236}">
                <a16:creationId xmlns:a16="http://schemas.microsoft.com/office/drawing/2014/main" id="{7764E4C4-69CF-276C-A76F-FA2F1940B9BC}"/>
              </a:ext>
            </a:extLst>
          </p:cNvPr>
          <p:cNvSpPr>
            <a:spLocks noGrp="1"/>
          </p:cNvSpPr>
          <p:nvPr>
            <p:ph type="title"/>
          </p:nvPr>
        </p:nvSpPr>
        <p:spPr>
          <a:xfrm>
            <a:off x="588263" y="1358431"/>
            <a:ext cx="4064699" cy="430887"/>
          </a:xfrm>
        </p:spPr>
        <p:txBody>
          <a:bodyPr/>
          <a:lstStyle>
            <a:lvl1pPr marL="0" algn="l" defTabSz="932742" rtl="0" eaLnBrk="1" latinLnBrk="0" hangingPunct="1">
              <a:lnSpc>
                <a:spcPct val="10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Click to edit Master title</a:t>
            </a:r>
          </a:p>
        </p:txBody>
      </p:sp>
      <p:sp>
        <p:nvSpPr>
          <p:cNvPr id="17" name="Text Placeholder 42">
            <a:extLst>
              <a:ext uri="{FF2B5EF4-FFF2-40B4-BE49-F238E27FC236}">
                <a16:creationId xmlns:a16="http://schemas.microsoft.com/office/drawing/2014/main" id="{13F9CD75-87C9-E734-1E5F-9B0CE30EF457}"/>
              </a:ext>
            </a:extLst>
          </p:cNvPr>
          <p:cNvSpPr>
            <a:spLocks noGrp="1"/>
          </p:cNvSpPr>
          <p:nvPr>
            <p:ph type="body" sz="quarter" idx="18"/>
          </p:nvPr>
        </p:nvSpPr>
        <p:spPr>
          <a:xfrm>
            <a:off x="588263" y="1903420"/>
            <a:ext cx="4064698" cy="246221"/>
          </a:xfrm>
        </p:spPr>
        <p:txBody>
          <a:bodyPr>
            <a:spAutoFit/>
          </a:bodyPr>
          <a:lstStyle>
            <a:lvl1pPr marL="0" indent="0">
              <a:spcBef>
                <a:spcPts val="0"/>
              </a:spcBef>
              <a:buNone/>
              <a:defRPr sz="1600">
                <a:latin typeface="+mn-lt"/>
              </a:defRPr>
            </a:lvl1pPr>
          </a:lstStyle>
          <a:p>
            <a:pPr lvl="0"/>
            <a:r>
              <a:rPr lang="en-US"/>
              <a:t>Click to edit Master text styles</a:t>
            </a:r>
          </a:p>
        </p:txBody>
      </p:sp>
      <p:sp>
        <p:nvSpPr>
          <p:cNvPr id="24" name="Text Placeholder 42">
            <a:extLst>
              <a:ext uri="{FF2B5EF4-FFF2-40B4-BE49-F238E27FC236}">
                <a16:creationId xmlns:a16="http://schemas.microsoft.com/office/drawing/2014/main" id="{12D956B7-3401-68D7-E2CF-F76A1F32B7B6}"/>
              </a:ext>
            </a:extLst>
          </p:cNvPr>
          <p:cNvSpPr>
            <a:spLocks noGrp="1"/>
          </p:cNvSpPr>
          <p:nvPr>
            <p:ph type="body" sz="quarter" idx="25"/>
          </p:nvPr>
        </p:nvSpPr>
        <p:spPr>
          <a:xfrm>
            <a:off x="4978399"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5" name="Text Placeholder 42">
            <a:extLst>
              <a:ext uri="{FF2B5EF4-FFF2-40B4-BE49-F238E27FC236}">
                <a16:creationId xmlns:a16="http://schemas.microsoft.com/office/drawing/2014/main" id="{F4228D93-A8F9-CA26-B4DD-D193FE140660}"/>
              </a:ext>
            </a:extLst>
          </p:cNvPr>
          <p:cNvSpPr>
            <a:spLocks noGrp="1"/>
          </p:cNvSpPr>
          <p:nvPr>
            <p:ph type="body" sz="quarter" idx="26"/>
          </p:nvPr>
        </p:nvSpPr>
        <p:spPr>
          <a:xfrm>
            <a:off x="8435997"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6" name="Picture Placeholder 56">
            <a:extLst>
              <a:ext uri="{FF2B5EF4-FFF2-40B4-BE49-F238E27FC236}">
                <a16:creationId xmlns:a16="http://schemas.microsoft.com/office/drawing/2014/main" id="{51F96B87-9D57-E28B-1306-AD15F512061D}"/>
              </a:ext>
            </a:extLst>
          </p:cNvPr>
          <p:cNvSpPr>
            <a:spLocks noGrp="1"/>
          </p:cNvSpPr>
          <p:nvPr>
            <p:ph type="pic" sz="quarter" idx="16" hasCustomPrompt="1"/>
          </p:nvPr>
        </p:nvSpPr>
        <p:spPr>
          <a:xfrm>
            <a:off x="584198" y="530398"/>
            <a:ext cx="1492251" cy="750715"/>
          </a:xfrm>
          <a:prstGeom prst="rect">
            <a:avLst/>
          </a:prstGeom>
        </p:spPr>
        <p:txBody>
          <a:bodyPr anchor="ctr">
            <a:noAutofit/>
          </a:bodyPr>
          <a:lstStyle>
            <a:lvl1pPr marL="0" indent="0" algn="ctr">
              <a:buNone/>
              <a:defRPr sz="2000">
                <a:latin typeface="+mj-lt"/>
              </a:defRPr>
            </a:lvl1pPr>
          </a:lstStyle>
          <a:p>
            <a:r>
              <a:rPr lang="en-US"/>
              <a:t>Image</a:t>
            </a:r>
          </a:p>
        </p:txBody>
      </p:sp>
      <p:grpSp>
        <p:nvGrpSpPr>
          <p:cNvPr id="27" name="Picture Placeholder 815">
            <a:extLst>
              <a:ext uri="{FF2B5EF4-FFF2-40B4-BE49-F238E27FC236}">
                <a16:creationId xmlns:a16="http://schemas.microsoft.com/office/drawing/2014/main" id="{4B544683-5DBF-F12B-29A7-097FED6D6CDC}"/>
              </a:ext>
            </a:extLst>
          </p:cNvPr>
          <p:cNvGrpSpPr/>
          <p:nvPr userDrawn="1"/>
        </p:nvGrpSpPr>
        <p:grpSpPr>
          <a:xfrm>
            <a:off x="8526088" y="2231221"/>
            <a:ext cx="297629" cy="297627"/>
            <a:chOff x="5026092" y="2187685"/>
            <a:chExt cx="297629" cy="297627"/>
          </a:xfrm>
        </p:grpSpPr>
        <p:sp>
          <p:nvSpPr>
            <p:cNvPr id="28" name="Freeform: Shape 27">
              <a:extLst>
                <a:ext uri="{FF2B5EF4-FFF2-40B4-BE49-F238E27FC236}">
                  <a16:creationId xmlns:a16="http://schemas.microsoft.com/office/drawing/2014/main" id="{759DD4A6-97A0-0212-A792-07F21BAF724A}"/>
                </a:ext>
              </a:extLst>
            </p:cNvPr>
            <p:cNvSpPr/>
            <p:nvPr/>
          </p:nvSpPr>
          <p:spPr>
            <a:xfrm>
              <a:off x="5186783" y="2187685"/>
              <a:ext cx="195964" cy="195968"/>
            </a:xfrm>
            <a:custGeom>
              <a:avLst/>
              <a:gdLst>
                <a:gd name="connsiteX0" fmla="*/ 130622 w 195964"/>
                <a:gd name="connsiteY0" fmla="*/ -1012 h 195968"/>
                <a:gd name="connsiteX1" fmla="*/ 130747 w 195964"/>
                <a:gd name="connsiteY1" fmla="*/ -1012 h 195968"/>
                <a:gd name="connsiteX2" fmla="*/ 136689 w 195964"/>
                <a:gd name="connsiteY2" fmla="*/ 4906 h 195968"/>
                <a:gd name="connsiteX3" fmla="*/ 136689 w 195964"/>
                <a:gd name="connsiteY3" fmla="*/ 32106 h 195968"/>
                <a:gd name="connsiteX4" fmla="*/ 141396 w 195964"/>
                <a:gd name="connsiteY4" fmla="*/ 27403 h 195968"/>
                <a:gd name="connsiteX5" fmla="*/ 154455 w 195964"/>
                <a:gd name="connsiteY5" fmla="*/ 21994 h 195968"/>
                <a:gd name="connsiteX6" fmla="*/ 167534 w 195964"/>
                <a:gd name="connsiteY6" fmla="*/ 27403 h 195968"/>
                <a:gd name="connsiteX7" fmla="*/ 167494 w 195964"/>
                <a:gd name="connsiteY7" fmla="*/ 53466 h 195968"/>
                <a:gd name="connsiteX8" fmla="*/ 162779 w 195964"/>
                <a:gd name="connsiteY8" fmla="*/ 58208 h 195968"/>
                <a:gd name="connsiteX9" fmla="*/ 189948 w 195964"/>
                <a:gd name="connsiteY9" fmla="*/ 58208 h 195968"/>
                <a:gd name="connsiteX10" fmla="*/ 194118 w 195964"/>
                <a:gd name="connsiteY10" fmla="*/ 59933 h 195968"/>
                <a:gd name="connsiteX11" fmla="*/ 194142 w 195964"/>
                <a:gd name="connsiteY11" fmla="*/ 68281 h 195968"/>
                <a:gd name="connsiteX12" fmla="*/ 152723 w 195964"/>
                <a:gd name="connsiteY12" fmla="*/ 109707 h 195968"/>
                <a:gd name="connsiteX13" fmla="*/ 148525 w 195964"/>
                <a:gd name="connsiteY13" fmla="*/ 111432 h 195968"/>
                <a:gd name="connsiteX14" fmla="*/ 109520 w 195964"/>
                <a:gd name="connsiteY14" fmla="*/ 111432 h 195968"/>
                <a:gd name="connsiteX15" fmla="*/ 31374 w 195964"/>
                <a:gd name="connsiteY15" fmla="*/ 189543 h 195968"/>
                <a:gd name="connsiteX16" fmla="*/ 5271 w 195964"/>
                <a:gd name="connsiteY16" fmla="*/ 189582 h 195968"/>
                <a:gd name="connsiteX17" fmla="*/ 5271 w 195964"/>
                <a:gd name="connsiteY17" fmla="*/ 163480 h 195968"/>
                <a:gd name="connsiteX18" fmla="*/ 83430 w 195964"/>
                <a:gd name="connsiteY18" fmla="*/ 85330 h 195968"/>
                <a:gd name="connsiteX19" fmla="*/ 83430 w 195964"/>
                <a:gd name="connsiteY19" fmla="*/ 46372 h 195968"/>
                <a:gd name="connsiteX20" fmla="*/ 85178 w 195964"/>
                <a:gd name="connsiteY20" fmla="*/ 42178 h 195968"/>
                <a:gd name="connsiteX21" fmla="*/ 126597 w 195964"/>
                <a:gd name="connsiteY21" fmla="*/ 752 h 195968"/>
                <a:gd name="connsiteX22" fmla="*/ 130618 w 195964"/>
                <a:gd name="connsiteY22" fmla="*/ -973 h 195968"/>
                <a:gd name="connsiteX23" fmla="*/ 130622 w 195964"/>
                <a:gd name="connsiteY23" fmla="*/ -1012 h 19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964" h="195968">
                  <a:moveTo>
                    <a:pt x="130622" y="-1012"/>
                  </a:moveTo>
                  <a:cubicBezTo>
                    <a:pt x="130665" y="-1012"/>
                    <a:pt x="130708" y="-1012"/>
                    <a:pt x="130747" y="-1012"/>
                  </a:cubicBezTo>
                  <a:cubicBezTo>
                    <a:pt x="134016" y="-1012"/>
                    <a:pt x="136677" y="1653"/>
                    <a:pt x="136689" y="4906"/>
                  </a:cubicBezTo>
                  <a:lnTo>
                    <a:pt x="136689" y="32106"/>
                  </a:lnTo>
                  <a:lnTo>
                    <a:pt x="141396" y="27403"/>
                  </a:lnTo>
                  <a:cubicBezTo>
                    <a:pt x="144974" y="23797"/>
                    <a:pt x="149713" y="21994"/>
                    <a:pt x="154455" y="21994"/>
                  </a:cubicBezTo>
                  <a:cubicBezTo>
                    <a:pt x="159201" y="21994"/>
                    <a:pt x="163951" y="23797"/>
                    <a:pt x="167534" y="27403"/>
                  </a:cubicBezTo>
                  <a:cubicBezTo>
                    <a:pt x="174694" y="34575"/>
                    <a:pt x="174663" y="46333"/>
                    <a:pt x="167494" y="53466"/>
                  </a:cubicBezTo>
                  <a:lnTo>
                    <a:pt x="162779" y="58208"/>
                  </a:lnTo>
                  <a:lnTo>
                    <a:pt x="189948" y="58208"/>
                  </a:lnTo>
                  <a:cubicBezTo>
                    <a:pt x="191508" y="58208"/>
                    <a:pt x="193009" y="58835"/>
                    <a:pt x="194118" y="59933"/>
                  </a:cubicBezTo>
                  <a:cubicBezTo>
                    <a:pt x="196434" y="62206"/>
                    <a:pt x="196446" y="65969"/>
                    <a:pt x="194142" y="68281"/>
                  </a:cubicBezTo>
                  <a:lnTo>
                    <a:pt x="152723" y="109707"/>
                  </a:lnTo>
                  <a:cubicBezTo>
                    <a:pt x="151610" y="110805"/>
                    <a:pt x="150101" y="111432"/>
                    <a:pt x="148525" y="111432"/>
                  </a:cubicBezTo>
                  <a:lnTo>
                    <a:pt x="109520" y="111432"/>
                  </a:lnTo>
                  <a:lnTo>
                    <a:pt x="31374" y="189543"/>
                  </a:lnTo>
                  <a:cubicBezTo>
                    <a:pt x="24209" y="196716"/>
                    <a:pt x="12436" y="196794"/>
                    <a:pt x="5271" y="189582"/>
                  </a:cubicBezTo>
                  <a:cubicBezTo>
                    <a:pt x="-1893" y="182449"/>
                    <a:pt x="-1893" y="170652"/>
                    <a:pt x="5271" y="163480"/>
                  </a:cubicBezTo>
                  <a:lnTo>
                    <a:pt x="83430" y="85330"/>
                  </a:lnTo>
                  <a:lnTo>
                    <a:pt x="83430" y="46372"/>
                  </a:lnTo>
                  <a:cubicBezTo>
                    <a:pt x="83430" y="44805"/>
                    <a:pt x="84061" y="43276"/>
                    <a:pt x="85178" y="42178"/>
                  </a:cubicBezTo>
                  <a:lnTo>
                    <a:pt x="126597" y="752"/>
                  </a:lnTo>
                  <a:cubicBezTo>
                    <a:pt x="127663" y="-306"/>
                    <a:pt x="129105" y="-934"/>
                    <a:pt x="130618" y="-973"/>
                  </a:cubicBezTo>
                  <a:lnTo>
                    <a:pt x="130622" y="-1012"/>
                  </a:lnTo>
                  <a:close/>
                </a:path>
              </a:pathLst>
            </a:custGeom>
            <a:solidFill>
              <a:srgbClr val="222043"/>
            </a:solidFill>
            <a:ln w="465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E76F079-5541-3818-3630-94EB28441B31}"/>
                </a:ext>
              </a:extLst>
            </p:cNvPr>
            <p:cNvSpPr/>
            <p:nvPr/>
          </p:nvSpPr>
          <p:spPr>
            <a:xfrm>
              <a:off x="5026092" y="2187685"/>
              <a:ext cx="356654" cy="356653"/>
            </a:xfrm>
            <a:custGeom>
              <a:avLst/>
              <a:gdLst>
                <a:gd name="connsiteX0" fmla="*/ 178225 w 356654"/>
                <a:gd name="connsiteY0" fmla="*/ -1012 h 356653"/>
                <a:gd name="connsiteX1" fmla="*/ 254679 w 356654"/>
                <a:gd name="connsiteY1" fmla="*/ 16194 h 356653"/>
                <a:gd name="connsiteX2" fmla="*/ 236983 w 356654"/>
                <a:gd name="connsiteY2" fmla="*/ 33909 h 356653"/>
                <a:gd name="connsiteX3" fmla="*/ 231724 w 356654"/>
                <a:gd name="connsiteY3" fmla="*/ 46568 h 356653"/>
                <a:gd name="connsiteX4" fmla="*/ 231724 w 356654"/>
                <a:gd name="connsiteY4" fmla="*/ 51467 h 356653"/>
                <a:gd name="connsiteX5" fmla="*/ 178225 w 356654"/>
                <a:gd name="connsiteY5" fmla="*/ 40572 h 356653"/>
                <a:gd name="connsiteX6" fmla="*/ 41497 w 356654"/>
                <a:gd name="connsiteY6" fmla="*/ 177315 h 356653"/>
                <a:gd name="connsiteX7" fmla="*/ 178225 w 356654"/>
                <a:gd name="connsiteY7" fmla="*/ 314058 h 356653"/>
                <a:gd name="connsiteX8" fmla="*/ 314953 w 356654"/>
                <a:gd name="connsiteY8" fmla="*/ 177315 h 356653"/>
                <a:gd name="connsiteX9" fmla="*/ 304066 w 356654"/>
                <a:gd name="connsiteY9" fmla="*/ 123856 h 356653"/>
                <a:gd name="connsiteX10" fmla="*/ 308988 w 356654"/>
                <a:gd name="connsiteY10" fmla="*/ 123856 h 356653"/>
                <a:gd name="connsiteX11" fmla="*/ 321628 w 356654"/>
                <a:gd name="connsiteY11" fmla="*/ 118565 h 356653"/>
                <a:gd name="connsiteX12" fmla="*/ 339335 w 356654"/>
                <a:gd name="connsiteY12" fmla="*/ 100850 h 356653"/>
                <a:gd name="connsiteX13" fmla="*/ 356553 w 356654"/>
                <a:gd name="connsiteY13" fmla="*/ 177315 h 356653"/>
                <a:gd name="connsiteX14" fmla="*/ 178225 w 356654"/>
                <a:gd name="connsiteY14" fmla="*/ 355642 h 356653"/>
                <a:gd name="connsiteX15" fmla="*/ -102 w 356654"/>
                <a:gd name="connsiteY15" fmla="*/ 177315 h 356653"/>
                <a:gd name="connsiteX16" fmla="*/ 178225 w 356654"/>
                <a:gd name="connsiteY16" fmla="*/ -1012 h 35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6654" h="356653">
                  <a:moveTo>
                    <a:pt x="178225" y="-1012"/>
                  </a:moveTo>
                  <a:cubicBezTo>
                    <a:pt x="205578" y="-1012"/>
                    <a:pt x="231500" y="5181"/>
                    <a:pt x="254679" y="16194"/>
                  </a:cubicBezTo>
                  <a:lnTo>
                    <a:pt x="236983" y="33909"/>
                  </a:lnTo>
                  <a:cubicBezTo>
                    <a:pt x="233624" y="37240"/>
                    <a:pt x="231728" y="41826"/>
                    <a:pt x="231724" y="46568"/>
                  </a:cubicBezTo>
                  <a:lnTo>
                    <a:pt x="231724" y="51467"/>
                  </a:lnTo>
                  <a:cubicBezTo>
                    <a:pt x="215286" y="44451"/>
                    <a:pt x="197206" y="40572"/>
                    <a:pt x="178225" y="40572"/>
                  </a:cubicBezTo>
                  <a:cubicBezTo>
                    <a:pt x="102791" y="40572"/>
                    <a:pt x="41497" y="101908"/>
                    <a:pt x="41497" y="177315"/>
                  </a:cubicBezTo>
                  <a:cubicBezTo>
                    <a:pt x="41497" y="252761"/>
                    <a:pt x="102791" y="314058"/>
                    <a:pt x="178225" y="314058"/>
                  </a:cubicBezTo>
                  <a:cubicBezTo>
                    <a:pt x="253664" y="314058"/>
                    <a:pt x="314953" y="252761"/>
                    <a:pt x="314953" y="177315"/>
                  </a:cubicBezTo>
                  <a:cubicBezTo>
                    <a:pt x="314953" y="158346"/>
                    <a:pt x="311073" y="140278"/>
                    <a:pt x="304066" y="123856"/>
                  </a:cubicBezTo>
                  <a:lnTo>
                    <a:pt x="308988" y="123856"/>
                  </a:lnTo>
                  <a:cubicBezTo>
                    <a:pt x="313727" y="123856"/>
                    <a:pt x="318289" y="121936"/>
                    <a:pt x="321628" y="118565"/>
                  </a:cubicBezTo>
                  <a:lnTo>
                    <a:pt x="339335" y="100850"/>
                  </a:lnTo>
                  <a:cubicBezTo>
                    <a:pt x="350364" y="124052"/>
                    <a:pt x="356553" y="149958"/>
                    <a:pt x="356553" y="177315"/>
                  </a:cubicBezTo>
                  <a:cubicBezTo>
                    <a:pt x="356553" y="275728"/>
                    <a:pt x="276642" y="355642"/>
                    <a:pt x="178225" y="355642"/>
                  </a:cubicBezTo>
                  <a:cubicBezTo>
                    <a:pt x="79808" y="355642"/>
                    <a:pt x="-102" y="275728"/>
                    <a:pt x="-102" y="177315"/>
                  </a:cubicBezTo>
                  <a:cubicBezTo>
                    <a:pt x="-102" y="78902"/>
                    <a:pt x="79808" y="-1012"/>
                    <a:pt x="178225" y="-1012"/>
                  </a:cubicBezTo>
                  <a:close/>
                </a:path>
              </a:pathLst>
            </a:custGeom>
            <a:solidFill>
              <a:srgbClr val="BABABA"/>
            </a:solidFill>
            <a:ln w="465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034BFEC-7A6D-E844-3147-0625249941A9}"/>
                </a:ext>
              </a:extLst>
            </p:cNvPr>
            <p:cNvSpPr/>
            <p:nvPr/>
          </p:nvSpPr>
          <p:spPr>
            <a:xfrm>
              <a:off x="5108397" y="2269990"/>
              <a:ext cx="192048" cy="192044"/>
            </a:xfrm>
            <a:custGeom>
              <a:avLst/>
              <a:gdLst>
                <a:gd name="connsiteX0" fmla="*/ 95944 w 192048"/>
                <a:gd name="connsiteY0" fmla="*/ -1012 h 192044"/>
                <a:gd name="connsiteX1" fmla="*/ 138484 w 192048"/>
                <a:gd name="connsiteY1" fmla="*/ 9061 h 192044"/>
                <a:gd name="connsiteX2" fmla="*/ 105593 w 192048"/>
                <a:gd name="connsiteY2" fmla="*/ 41944 h 192044"/>
                <a:gd name="connsiteX3" fmla="*/ 95944 w 192048"/>
                <a:gd name="connsiteY3" fmla="*/ 41042 h 192044"/>
                <a:gd name="connsiteX4" fmla="*/ 41944 w 192048"/>
                <a:gd name="connsiteY4" fmla="*/ 95049 h 192044"/>
                <a:gd name="connsiteX5" fmla="*/ 95944 w 192048"/>
                <a:gd name="connsiteY5" fmla="*/ 149018 h 192044"/>
                <a:gd name="connsiteX6" fmla="*/ 149948 w 192048"/>
                <a:gd name="connsiteY6" fmla="*/ 95049 h 192044"/>
                <a:gd name="connsiteX7" fmla="*/ 149031 w 192048"/>
                <a:gd name="connsiteY7" fmla="*/ 85408 h 192044"/>
                <a:gd name="connsiteX8" fmla="*/ 181909 w 192048"/>
                <a:gd name="connsiteY8" fmla="*/ 52486 h 192044"/>
                <a:gd name="connsiteX9" fmla="*/ 191947 w 192048"/>
                <a:gd name="connsiteY9" fmla="*/ 95049 h 192044"/>
                <a:gd name="connsiteX10" fmla="*/ 95944 w 192048"/>
                <a:gd name="connsiteY10" fmla="*/ 191032 h 192044"/>
                <a:gd name="connsiteX11" fmla="*/ -102 w 192048"/>
                <a:gd name="connsiteY11" fmla="*/ 95049 h 192044"/>
                <a:gd name="connsiteX12" fmla="*/ 95944 w 192048"/>
                <a:gd name="connsiteY12" fmla="*/ -1012 h 19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8" h="192044">
                  <a:moveTo>
                    <a:pt x="95944" y="-1012"/>
                  </a:moveTo>
                  <a:cubicBezTo>
                    <a:pt x="111233" y="-1012"/>
                    <a:pt x="125644" y="2672"/>
                    <a:pt x="138484" y="9061"/>
                  </a:cubicBezTo>
                  <a:lnTo>
                    <a:pt x="105593" y="41944"/>
                  </a:lnTo>
                  <a:cubicBezTo>
                    <a:pt x="102458" y="41395"/>
                    <a:pt x="99244" y="41042"/>
                    <a:pt x="95944" y="41042"/>
                  </a:cubicBezTo>
                  <a:cubicBezTo>
                    <a:pt x="66185" y="41042"/>
                    <a:pt x="41944" y="65263"/>
                    <a:pt x="41944" y="95049"/>
                  </a:cubicBezTo>
                  <a:cubicBezTo>
                    <a:pt x="41944" y="124797"/>
                    <a:pt x="66185" y="149018"/>
                    <a:pt x="95944" y="149018"/>
                  </a:cubicBezTo>
                  <a:cubicBezTo>
                    <a:pt x="125703" y="149018"/>
                    <a:pt x="149948" y="124797"/>
                    <a:pt x="149948" y="95049"/>
                  </a:cubicBezTo>
                  <a:cubicBezTo>
                    <a:pt x="149948" y="91757"/>
                    <a:pt x="149603" y="88505"/>
                    <a:pt x="149031" y="85408"/>
                  </a:cubicBezTo>
                  <a:lnTo>
                    <a:pt x="181909" y="52486"/>
                  </a:lnTo>
                  <a:cubicBezTo>
                    <a:pt x="188278" y="65342"/>
                    <a:pt x="191947" y="79764"/>
                    <a:pt x="191947" y="95049"/>
                  </a:cubicBezTo>
                  <a:cubicBezTo>
                    <a:pt x="191947" y="147999"/>
                    <a:pt x="148905" y="191032"/>
                    <a:pt x="95944" y="191032"/>
                  </a:cubicBezTo>
                  <a:cubicBezTo>
                    <a:pt x="42987" y="191032"/>
                    <a:pt x="-102" y="147999"/>
                    <a:pt x="-102" y="95049"/>
                  </a:cubicBezTo>
                  <a:cubicBezTo>
                    <a:pt x="-102" y="42061"/>
                    <a:pt x="42987" y="-1012"/>
                    <a:pt x="95944" y="-1012"/>
                  </a:cubicBezTo>
                  <a:close/>
                </a:path>
              </a:pathLst>
            </a:custGeom>
            <a:solidFill>
              <a:srgbClr val="BABABA"/>
            </a:solidFill>
            <a:ln w="4659"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6181DE2A-F3CA-B736-81AA-41BB2A3CB493}"/>
              </a:ext>
            </a:extLst>
          </p:cNvPr>
          <p:cNvSpPr/>
          <p:nvPr userDrawn="1"/>
        </p:nvSpPr>
        <p:spPr>
          <a:xfrm>
            <a:off x="5191218" y="2482907"/>
            <a:ext cx="109033" cy="18172"/>
          </a:xfrm>
          <a:custGeom>
            <a:avLst/>
            <a:gdLst>
              <a:gd name="connsiteX0" fmla="*/ 0 w 1402079"/>
              <a:gd name="connsiteY0" fmla="*/ 0 h 233679"/>
              <a:gd name="connsiteX1" fmla="*/ 20320 w 1402079"/>
              <a:gd name="connsiteY1" fmla="*/ 233680 h 233679"/>
              <a:gd name="connsiteX2" fmla="*/ 1381760 w 1402079"/>
              <a:gd name="connsiteY2" fmla="*/ 233680 h 233679"/>
              <a:gd name="connsiteX3" fmla="*/ 1402080 w 1402079"/>
              <a:gd name="connsiteY3" fmla="*/ 0 h 233679"/>
            </a:gdLst>
            <a:ahLst/>
            <a:cxnLst>
              <a:cxn ang="0">
                <a:pos x="connsiteX0" y="connsiteY0"/>
              </a:cxn>
              <a:cxn ang="0">
                <a:pos x="connsiteX1" y="connsiteY1"/>
              </a:cxn>
              <a:cxn ang="0">
                <a:pos x="connsiteX2" y="connsiteY2"/>
              </a:cxn>
              <a:cxn ang="0">
                <a:pos x="connsiteX3" y="connsiteY3"/>
              </a:cxn>
            </a:cxnLst>
            <a:rect l="l" t="t" r="r" b="b"/>
            <a:pathLst>
              <a:path w="1402079" h="233679">
                <a:moveTo>
                  <a:pt x="0" y="0"/>
                </a:moveTo>
                <a:cubicBezTo>
                  <a:pt x="10160" y="81280"/>
                  <a:pt x="20320" y="152400"/>
                  <a:pt x="20320" y="233680"/>
                </a:cubicBezTo>
                <a:lnTo>
                  <a:pt x="1381760" y="233680"/>
                </a:lnTo>
                <a:cubicBezTo>
                  <a:pt x="1381760" y="152400"/>
                  <a:pt x="1391920" y="71120"/>
                  <a:pt x="1402080" y="0"/>
                </a:cubicBezTo>
                <a:close/>
              </a:path>
            </a:pathLst>
          </a:custGeom>
          <a:solidFill>
            <a:schemeClr val="bg1">
              <a:lumMod val="65000"/>
            </a:schemeClr>
          </a:solidFill>
          <a:ln w="1016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E54945A-C0DC-B13A-31BD-2845D28F120E}"/>
              </a:ext>
            </a:extLst>
          </p:cNvPr>
          <p:cNvSpPr/>
          <p:nvPr userDrawn="1"/>
        </p:nvSpPr>
        <p:spPr>
          <a:xfrm>
            <a:off x="5192799" y="2516880"/>
            <a:ext cx="105872" cy="71109"/>
          </a:xfrm>
          <a:custGeom>
            <a:avLst/>
            <a:gdLst>
              <a:gd name="connsiteX0" fmla="*/ 0 w 1361440"/>
              <a:gd name="connsiteY0" fmla="*/ 0 h 914400"/>
              <a:gd name="connsiteX1" fmla="*/ 0 w 1361440"/>
              <a:gd name="connsiteY1" fmla="*/ 355600 h 914400"/>
              <a:gd name="connsiteX2" fmla="*/ 101600 w 1361440"/>
              <a:gd name="connsiteY2" fmla="*/ 457200 h 914400"/>
              <a:gd name="connsiteX3" fmla="*/ 132080 w 1361440"/>
              <a:gd name="connsiteY3" fmla="*/ 457200 h 914400"/>
              <a:gd name="connsiteX4" fmla="*/ 680720 w 1361440"/>
              <a:gd name="connsiteY4" fmla="*/ 914400 h 914400"/>
              <a:gd name="connsiteX5" fmla="*/ 1229360 w 1361440"/>
              <a:gd name="connsiteY5" fmla="*/ 457200 h 914400"/>
              <a:gd name="connsiteX6" fmla="*/ 1259840 w 1361440"/>
              <a:gd name="connsiteY6" fmla="*/ 457200 h 914400"/>
              <a:gd name="connsiteX7" fmla="*/ 1361440 w 1361440"/>
              <a:gd name="connsiteY7" fmla="*/ 355600 h 914400"/>
              <a:gd name="connsiteX8" fmla="*/ 1361440 w 136144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440" h="914400">
                <a:moveTo>
                  <a:pt x="0" y="0"/>
                </a:moveTo>
                <a:lnTo>
                  <a:pt x="0" y="355600"/>
                </a:lnTo>
                <a:cubicBezTo>
                  <a:pt x="0" y="416560"/>
                  <a:pt x="40640" y="457200"/>
                  <a:pt x="101600" y="457200"/>
                </a:cubicBezTo>
                <a:lnTo>
                  <a:pt x="132080" y="457200"/>
                </a:lnTo>
                <a:cubicBezTo>
                  <a:pt x="182880" y="711200"/>
                  <a:pt x="416560" y="914400"/>
                  <a:pt x="680720" y="914400"/>
                </a:cubicBezTo>
                <a:cubicBezTo>
                  <a:pt x="955040" y="914400"/>
                  <a:pt x="1178560" y="721360"/>
                  <a:pt x="1229360" y="457200"/>
                </a:cubicBezTo>
                <a:lnTo>
                  <a:pt x="1259840" y="457200"/>
                </a:lnTo>
                <a:cubicBezTo>
                  <a:pt x="1320800" y="457200"/>
                  <a:pt x="1361440" y="416560"/>
                  <a:pt x="1361440" y="355600"/>
                </a:cubicBezTo>
                <a:lnTo>
                  <a:pt x="1361440" y="0"/>
                </a:lnTo>
                <a:close/>
              </a:path>
            </a:pathLst>
          </a:custGeom>
          <a:solidFill>
            <a:schemeClr val="bg1">
              <a:lumMod val="65000"/>
            </a:schemeClr>
          </a:solidFill>
          <a:ln w="10160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A022ACC-4392-1C7A-9A34-E9419D5D8292}"/>
              </a:ext>
            </a:extLst>
          </p:cNvPr>
          <p:cNvSpPr/>
          <p:nvPr userDrawn="1"/>
        </p:nvSpPr>
        <p:spPr>
          <a:xfrm>
            <a:off x="5129784" y="2216511"/>
            <a:ext cx="232094" cy="249804"/>
          </a:xfrm>
          <a:custGeom>
            <a:avLst/>
            <a:gdLst>
              <a:gd name="connsiteX0" fmla="*/ 1409761 w 2984560"/>
              <a:gd name="connsiteY0" fmla="*/ 1730 h 3212289"/>
              <a:gd name="connsiteX1" fmla="*/ 7681 w 2984560"/>
              <a:gd name="connsiteY1" fmla="*/ 1332690 h 3212289"/>
              <a:gd name="connsiteX2" fmla="*/ 342961 w 2984560"/>
              <a:gd name="connsiteY2" fmla="*/ 2440130 h 3212289"/>
              <a:gd name="connsiteX3" fmla="*/ 749361 w 2984560"/>
              <a:gd name="connsiteY3" fmla="*/ 3212290 h 3212289"/>
              <a:gd name="connsiteX4" fmla="*/ 2232721 w 2984560"/>
              <a:gd name="connsiteY4" fmla="*/ 3212290 h 3212289"/>
              <a:gd name="connsiteX5" fmla="*/ 2639121 w 2984560"/>
              <a:gd name="connsiteY5" fmla="*/ 2429970 h 3212289"/>
              <a:gd name="connsiteX6" fmla="*/ 2984561 w 2984560"/>
              <a:gd name="connsiteY6" fmla="*/ 1485090 h 3212289"/>
              <a:gd name="connsiteX7" fmla="*/ 1409761 w 2984560"/>
              <a:gd name="connsiteY7" fmla="*/ 1730 h 32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560" h="3212289">
                <a:moveTo>
                  <a:pt x="1409761" y="1730"/>
                </a:moveTo>
                <a:cubicBezTo>
                  <a:pt x="688401" y="42370"/>
                  <a:pt x="88961" y="611330"/>
                  <a:pt x="7681" y="1332690"/>
                </a:cubicBezTo>
                <a:cubicBezTo>
                  <a:pt x="-32959" y="1739090"/>
                  <a:pt x="88961" y="2135330"/>
                  <a:pt x="342961" y="2440130"/>
                </a:cubicBezTo>
                <a:cubicBezTo>
                  <a:pt x="536001" y="2673810"/>
                  <a:pt x="678241" y="2937970"/>
                  <a:pt x="749361" y="3212290"/>
                </a:cubicBezTo>
                <a:lnTo>
                  <a:pt x="2232721" y="3212290"/>
                </a:lnTo>
                <a:cubicBezTo>
                  <a:pt x="2303841" y="2937970"/>
                  <a:pt x="2446081" y="2663650"/>
                  <a:pt x="2639121" y="2429970"/>
                </a:cubicBezTo>
                <a:cubicBezTo>
                  <a:pt x="2862641" y="2165810"/>
                  <a:pt x="2984561" y="1830530"/>
                  <a:pt x="2984561" y="1485090"/>
                </a:cubicBezTo>
                <a:cubicBezTo>
                  <a:pt x="2984561" y="641810"/>
                  <a:pt x="2263201" y="-38910"/>
                  <a:pt x="1409761" y="1730"/>
                </a:cubicBezTo>
                <a:close/>
              </a:path>
            </a:pathLst>
          </a:custGeom>
          <a:solidFill>
            <a:srgbClr val="222043"/>
          </a:solidFill>
          <a:ln w="101600" cap="flat">
            <a:noFill/>
            <a:prstDash val="solid"/>
            <a:miter/>
          </a:ln>
        </p:spPr>
        <p:txBody>
          <a:bodyPr rtlCol="0" anchor="ctr"/>
          <a:lstStyle/>
          <a:p>
            <a:endParaRPr lang="en-US"/>
          </a:p>
        </p:txBody>
      </p:sp>
      <p:sp>
        <p:nvSpPr>
          <p:cNvPr id="34" name="Picture Placeholder 71">
            <a:extLst>
              <a:ext uri="{FF2B5EF4-FFF2-40B4-BE49-F238E27FC236}">
                <a16:creationId xmlns:a16="http://schemas.microsoft.com/office/drawing/2014/main" id="{EE170BED-D710-D054-CC82-E1980FB7B902}"/>
              </a:ext>
            </a:extLst>
          </p:cNvPr>
          <p:cNvSpPr>
            <a:spLocks noGrp="1"/>
          </p:cNvSpPr>
          <p:nvPr>
            <p:ph type="pic" sz="quarter" idx="29" hasCustomPrompt="1"/>
          </p:nvPr>
        </p:nvSpPr>
        <p:spPr>
          <a:xfrm>
            <a:off x="4978397" y="428624"/>
            <a:ext cx="6786880" cy="1609132"/>
          </a:xfrm>
          <a:custGeom>
            <a:avLst/>
            <a:gdLst>
              <a:gd name="connsiteX0" fmla="*/ 0 w 6786880"/>
              <a:gd name="connsiteY0" fmla="*/ 0 h 1609132"/>
              <a:gd name="connsiteX1" fmla="*/ 6664681 w 6786880"/>
              <a:gd name="connsiteY1" fmla="*/ 0 h 1609132"/>
              <a:gd name="connsiteX2" fmla="*/ 6786880 w 6786880"/>
              <a:gd name="connsiteY2" fmla="*/ 122199 h 1609132"/>
              <a:gd name="connsiteX3" fmla="*/ 6786880 w 6786880"/>
              <a:gd name="connsiteY3" fmla="*/ 312388 h 1609132"/>
              <a:gd name="connsiteX4" fmla="*/ 6786880 w 6786880"/>
              <a:gd name="connsiteY4" fmla="*/ 1418943 h 1609132"/>
              <a:gd name="connsiteX5" fmla="*/ 6786880 w 6786880"/>
              <a:gd name="connsiteY5" fmla="*/ 1609132 h 1609132"/>
              <a:gd name="connsiteX6" fmla="*/ 0 w 6786880"/>
              <a:gd name="connsiteY6" fmla="*/ 1609132 h 1609132"/>
              <a:gd name="connsiteX7" fmla="*/ 0 w 6786880"/>
              <a:gd name="connsiteY7" fmla="*/ 1418943 h 1609132"/>
              <a:gd name="connsiteX8" fmla="*/ 0 w 6786880"/>
              <a:gd name="connsiteY8" fmla="*/ 190189 h 160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880" h="1609132">
                <a:moveTo>
                  <a:pt x="0" y="0"/>
                </a:moveTo>
                <a:lnTo>
                  <a:pt x="6664681" y="0"/>
                </a:lnTo>
                <a:cubicBezTo>
                  <a:pt x="6732170" y="0"/>
                  <a:pt x="6786880" y="54710"/>
                  <a:pt x="6786880" y="122199"/>
                </a:cubicBezTo>
                <a:lnTo>
                  <a:pt x="6786880" y="312388"/>
                </a:lnTo>
                <a:lnTo>
                  <a:pt x="6786880" y="1418943"/>
                </a:lnTo>
                <a:lnTo>
                  <a:pt x="6786880" y="1609132"/>
                </a:lnTo>
                <a:lnTo>
                  <a:pt x="0" y="1609132"/>
                </a:lnTo>
                <a:lnTo>
                  <a:pt x="0" y="1418943"/>
                </a:lnTo>
                <a:lnTo>
                  <a:pt x="0" y="190189"/>
                </a:lnTo>
                <a:close/>
              </a:path>
            </a:pathLst>
          </a:custGeom>
          <a:solidFill>
            <a:schemeClr val="bg1">
              <a:lumMod val="95000"/>
            </a:schemeClr>
          </a:solidFill>
        </p:spPr>
        <p:txBody>
          <a:bodyPr wrap="square" anchor="ctr">
            <a:noAutofit/>
          </a:bodyPr>
          <a:lstStyle>
            <a:lvl1pPr marL="0" indent="0" algn="ctr">
              <a:buNone/>
              <a:defRPr>
                <a:solidFill>
                  <a:schemeClr val="tx1"/>
                </a:solidFill>
                <a:latin typeface="+mj-lt"/>
              </a:defRPr>
            </a:lvl1pPr>
          </a:lstStyle>
          <a:p>
            <a:r>
              <a:rPr lang="en-US"/>
              <a:t>Image</a:t>
            </a:r>
          </a:p>
        </p:txBody>
      </p:sp>
    </p:spTree>
    <p:extLst>
      <p:ext uri="{BB962C8B-B14F-4D97-AF65-F5344CB8AC3E}">
        <p14:creationId xmlns:p14="http://schemas.microsoft.com/office/powerpoint/2010/main" val="342931543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40223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quare Photo ">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FBD9198F-200B-C653-C959-071BE515C804}"/>
              </a:ext>
            </a:extLst>
          </p:cNvPr>
          <p:cNvSpPr/>
          <p:nvPr userDrawn="1"/>
        </p:nvSpPr>
        <p:spPr bwMode="auto">
          <a:xfrm flipV="1">
            <a:off x="-1" y="-2"/>
            <a:ext cx="5333999" cy="6564313"/>
          </a:xfrm>
          <a:prstGeom prst="round1Rect">
            <a:avLst>
              <a:gd name="adj" fmla="val 1774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Rectangle: Top Corners Rounded 1">
            <a:extLst>
              <a:ext uri="{FF2B5EF4-FFF2-40B4-BE49-F238E27FC236}">
                <a16:creationId xmlns:a16="http://schemas.microsoft.com/office/drawing/2014/main" id="{91B57D63-2B52-02ED-7241-71CBEAFF408B}"/>
              </a:ext>
            </a:extLst>
          </p:cNvPr>
          <p:cNvSpPr/>
          <p:nvPr userDrawn="1"/>
        </p:nvSpPr>
        <p:spPr bwMode="auto">
          <a:xfrm rot="16200000" flipH="1">
            <a:off x="5714999" y="381002"/>
            <a:ext cx="6858001" cy="6096001"/>
          </a:xfrm>
          <a:prstGeom prst="round2SameRect">
            <a:avLst>
              <a:gd name="adj1" fmla="val 5238"/>
              <a:gd name="adj2" fmla="val 0"/>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5737" cy="984885"/>
          </a:xfrm>
        </p:spPr>
        <p:txBody>
          <a:bodyPr rIns="182880" anchor="t"/>
          <a:lstStyle>
            <a:lvl1pPr>
              <a:defRPr sz="3200"/>
            </a:lvl1pP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2" name="Text Placeholder 11">
            <a:extLst>
              <a:ext uri="{FF2B5EF4-FFF2-40B4-BE49-F238E27FC236}">
                <a16:creationId xmlns:a16="http://schemas.microsoft.com/office/drawing/2014/main" id="{28D64BC7-C076-3F71-8903-B1D5B7552C45}"/>
              </a:ext>
            </a:extLst>
          </p:cNvPr>
          <p:cNvSpPr>
            <a:spLocks noGrp="1"/>
          </p:cNvSpPr>
          <p:nvPr>
            <p:ph type="body" sz="quarter" idx="12"/>
          </p:nvPr>
        </p:nvSpPr>
        <p:spPr>
          <a:xfrm>
            <a:off x="584200" y="2061031"/>
            <a:ext cx="4749799" cy="682238"/>
          </a:xfrm>
        </p:spPr>
        <p:txBody>
          <a:bodyPr rIns="182880"/>
          <a:lstStyle>
            <a:lvl1pPr marL="0" indent="0">
              <a:spcBef>
                <a:spcPts val="400"/>
              </a:spcBef>
              <a:spcAft>
                <a:spcPts val="600"/>
              </a:spcAft>
              <a:buNone/>
              <a:defRPr sz="2000">
                <a:solidFill>
                  <a:schemeClr val="tx1"/>
                </a:solidFill>
              </a:defRPr>
            </a:lvl1pPr>
            <a:lvl2pPr marL="0" indent="0">
              <a:spcBef>
                <a:spcPts val="400"/>
              </a:spcBef>
              <a:spcAft>
                <a:spcPts val="600"/>
              </a:spcAft>
              <a:buNone/>
              <a:defRPr sz="1600">
                <a:solidFill>
                  <a:schemeClr val="tx1"/>
                </a:solidFill>
              </a:defRPr>
            </a:lvl2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A5C5A991-DBA6-B9D2-C1A1-56AE0F87CD09}"/>
              </a:ext>
            </a:extLst>
          </p:cNvPr>
          <p:cNvSpPr/>
          <p:nvPr userDrawn="1"/>
        </p:nvSpPr>
        <p:spPr bwMode="auto">
          <a:xfrm>
            <a:off x="0" y="1776958"/>
            <a:ext cx="5333999" cy="77787"/>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2C5BD768-318C-A42F-3663-DC4A539A76A7}"/>
              </a:ext>
            </a:extLst>
          </p:cNvPr>
          <p:cNvSpPr/>
          <p:nvPr userDrawn="1"/>
        </p:nvSpPr>
        <p:spPr bwMode="auto">
          <a:xfrm>
            <a:off x="5440419" y="5615046"/>
            <a:ext cx="1898532" cy="1242955"/>
          </a:xfrm>
          <a:custGeom>
            <a:avLst/>
            <a:gdLst>
              <a:gd name="connsiteX0" fmla="*/ 949266 w 1898532"/>
              <a:gd name="connsiteY0" fmla="*/ 0 h 1242955"/>
              <a:gd name="connsiteX1" fmla="*/ 1898532 w 1898532"/>
              <a:gd name="connsiteY1" fmla="*/ 949266 h 1242955"/>
              <a:gd name="connsiteX2" fmla="*/ 1879247 w 1898532"/>
              <a:gd name="connsiteY2" fmla="*/ 1140576 h 1242955"/>
              <a:gd name="connsiteX3" fmla="*/ 1847466 w 1898532"/>
              <a:gd name="connsiteY3" fmla="*/ 1242955 h 1242955"/>
              <a:gd name="connsiteX4" fmla="*/ 51066 w 1898532"/>
              <a:gd name="connsiteY4" fmla="*/ 1242955 h 1242955"/>
              <a:gd name="connsiteX5" fmla="*/ 19286 w 1898532"/>
              <a:gd name="connsiteY5" fmla="*/ 1140576 h 1242955"/>
              <a:gd name="connsiteX6" fmla="*/ 0 w 1898532"/>
              <a:gd name="connsiteY6" fmla="*/ 949266 h 1242955"/>
              <a:gd name="connsiteX7" fmla="*/ 949266 w 1898532"/>
              <a:gd name="connsiteY7" fmla="*/ 0 h 124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532" h="1242955">
                <a:moveTo>
                  <a:pt x="949266" y="0"/>
                </a:moveTo>
                <a:cubicBezTo>
                  <a:pt x="1473531" y="0"/>
                  <a:pt x="1898532" y="425001"/>
                  <a:pt x="1898532" y="949266"/>
                </a:cubicBezTo>
                <a:cubicBezTo>
                  <a:pt x="1898532" y="1014799"/>
                  <a:pt x="1891892" y="1078782"/>
                  <a:pt x="1879247" y="1140576"/>
                </a:cubicBezTo>
                <a:lnTo>
                  <a:pt x="1847466" y="1242955"/>
                </a:lnTo>
                <a:lnTo>
                  <a:pt x="51066" y="1242955"/>
                </a:lnTo>
                <a:lnTo>
                  <a:pt x="19286" y="1140576"/>
                </a:lnTo>
                <a:cubicBezTo>
                  <a:pt x="6641" y="1078782"/>
                  <a:pt x="0" y="1014799"/>
                  <a:pt x="0" y="949266"/>
                </a:cubicBezTo>
                <a:cubicBezTo>
                  <a:pt x="0" y="425001"/>
                  <a:pt x="425001" y="0"/>
                  <a:pt x="949266" y="0"/>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err="1"/>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6389685" y="293687"/>
            <a:ext cx="5508628" cy="6270626"/>
          </a:xfrm>
          <a:prstGeom prst="roundRect">
            <a:avLst>
              <a:gd name="adj" fmla="val 5864"/>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8401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pos="3840">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837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4976411A-6407-3F7D-8FF0-3CA0BF4087F5}"/>
              </a:ext>
              <a:ext uri="{C183D7F6-B498-43B3-948B-1728B52AA6E4}">
                <adec:decorative xmlns:adec="http://schemas.microsoft.com/office/drawing/2017/decorative" val="1"/>
              </a:ext>
            </a:extLst>
          </p:cNvPr>
          <p:cNvSpPr/>
          <p:nvPr userDrawn="1"/>
        </p:nvSpPr>
        <p:spPr bwMode="auto">
          <a:xfrm rot="5400000">
            <a:off x="-770828" y="1061113"/>
            <a:ext cx="6277428"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 name="Title 2">
            <a:extLst>
              <a:ext uri="{FF2B5EF4-FFF2-40B4-BE49-F238E27FC236}">
                <a16:creationId xmlns:a16="http://schemas.microsoft.com/office/drawing/2014/main" id="{629AA108-7C89-7609-E936-2C2B90AA0C52}"/>
              </a:ext>
            </a:extLst>
          </p:cNvPr>
          <p:cNvSpPr>
            <a:spLocks noGrp="1"/>
          </p:cNvSpPr>
          <p:nvPr>
            <p:ph type="title"/>
          </p:nvPr>
        </p:nvSpPr>
        <p:spPr>
          <a:xfrm>
            <a:off x="588263" y="1818395"/>
            <a:ext cx="2904724" cy="1107996"/>
          </a:xfrm>
        </p:spPr>
        <p:txBody>
          <a:bodyPr wrap="square">
            <a:spAutoFit/>
          </a:bodyPr>
          <a:lstStyle/>
          <a:p>
            <a:pPr lvl="0"/>
            <a:r>
              <a:rPr lang="en-US" noProof="0"/>
              <a:t>Get started today</a:t>
            </a:r>
          </a:p>
        </p:txBody>
      </p:sp>
      <p:grpSp>
        <p:nvGrpSpPr>
          <p:cNvPr id="5" name="Group 4">
            <a:extLst>
              <a:ext uri="{FF2B5EF4-FFF2-40B4-BE49-F238E27FC236}">
                <a16:creationId xmlns:a16="http://schemas.microsoft.com/office/drawing/2014/main" id="{20E12845-AC90-46D5-ACB7-A0061318EF21}"/>
              </a:ext>
              <a:ext uri="{C183D7F6-B498-43B3-948B-1728B52AA6E4}">
                <adec:decorative xmlns:adec="http://schemas.microsoft.com/office/drawing/2017/decorative" val="1"/>
              </a:ext>
            </a:extLst>
          </p:cNvPr>
          <p:cNvGrpSpPr/>
          <p:nvPr userDrawn="1"/>
        </p:nvGrpSpPr>
        <p:grpSpPr>
          <a:xfrm>
            <a:off x="588263" y="3257774"/>
            <a:ext cx="3355940" cy="560315"/>
            <a:chOff x="588263" y="3790724"/>
            <a:chExt cx="4094226" cy="683581"/>
          </a:xfrm>
        </p:grpSpPr>
        <p:sp>
          <p:nvSpPr>
            <p:cNvPr id="6" name="Rectangle: Rounded Corners 5">
              <a:extLst>
                <a:ext uri="{FF2B5EF4-FFF2-40B4-BE49-F238E27FC236}">
                  <a16:creationId xmlns:a16="http://schemas.microsoft.com/office/drawing/2014/main" id="{4BB5FDA1-6CD4-AA72-A99B-B722680F4A64}"/>
                </a:ext>
              </a:extLst>
            </p:cNvPr>
            <p:cNvSpPr/>
            <p:nvPr/>
          </p:nvSpPr>
          <p:spPr bwMode="auto">
            <a:xfrm>
              <a:off x="588263" y="3790724"/>
              <a:ext cx="4094226" cy="683581"/>
            </a:xfrm>
            <a:prstGeom prst="roundRect">
              <a:avLst/>
            </a:prstGeom>
            <a:solidFill>
              <a:schemeClr val="bg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magnify" title="Icon of a magnifying glass">
              <a:extLst>
                <a:ext uri="{FF2B5EF4-FFF2-40B4-BE49-F238E27FC236}">
                  <a16:creationId xmlns:a16="http://schemas.microsoft.com/office/drawing/2014/main" id="{C3ABAEA5-B1FF-DFBF-5152-2A0780DEFBF6}"/>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76EB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42BAD70D-DB20-3C3A-2172-DF8B79FE34DC}"/>
                </a:ext>
              </a:extLst>
            </p:cNvPr>
            <p:cNvSpPr txBox="1"/>
            <p:nvPr/>
          </p:nvSpPr>
          <p:spPr>
            <a:xfrm>
              <a:off x="1405048" y="3955506"/>
              <a:ext cx="3013115" cy="337937"/>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aka.ms</a:t>
              </a:r>
              <a:r>
                <a:rPr kumimoji="0" lang="en-US" sz="1800" b="0" i="0" u="none" strike="noStrike" kern="1200" cap="none" spc="0" normalizeH="0" baseline="0" noProof="0">
                  <a:ln>
                    <a:noFill/>
                  </a:ln>
                  <a:solidFill>
                    <a:srgbClr val="FFFFFF"/>
                  </a:solidFill>
                  <a:effectLst/>
                  <a:uLnTx/>
                  <a:uFillTx/>
                  <a:latin typeface="Segoe UI Semibold"/>
                  <a:ea typeface="+mn-ea"/>
                  <a:cs typeface="+mn-cs"/>
                </a:rPr>
                <a:t>/trycopilotstudio</a:t>
              </a:r>
            </a:p>
          </p:txBody>
        </p:sp>
      </p:grpSp>
      <p:grpSp>
        <p:nvGrpSpPr>
          <p:cNvPr id="9" name="Graphic 3">
            <a:extLst>
              <a:ext uri="{FF2B5EF4-FFF2-40B4-BE49-F238E27FC236}">
                <a16:creationId xmlns:a16="http://schemas.microsoft.com/office/drawing/2014/main" id="{B187B470-A56A-4B33-C3B3-96E5698C29B0}"/>
              </a:ext>
              <a:ext uri="{C183D7F6-B498-43B3-948B-1728B52AA6E4}">
                <adec:decorative xmlns:adec="http://schemas.microsoft.com/office/drawing/2017/decorative" val="1"/>
              </a:ext>
            </a:extLst>
          </p:cNvPr>
          <p:cNvGrpSpPr/>
          <p:nvPr userDrawn="1"/>
        </p:nvGrpSpPr>
        <p:grpSpPr>
          <a:xfrm>
            <a:off x="5283663" y="714009"/>
            <a:ext cx="529734" cy="647197"/>
            <a:chOff x="-3362584" y="1149499"/>
            <a:chExt cx="2568500" cy="3138040"/>
          </a:xfrm>
          <a:solidFill>
            <a:schemeClr val="bg2"/>
          </a:solidFill>
        </p:grpSpPr>
        <p:sp>
          <p:nvSpPr>
            <p:cNvPr id="10" name="Freeform: Shape 9">
              <a:extLst>
                <a:ext uri="{FF2B5EF4-FFF2-40B4-BE49-F238E27FC236}">
                  <a16:creationId xmlns:a16="http://schemas.microsoft.com/office/drawing/2014/main" id="{15358685-9963-E858-3B6E-BE529BD38874}"/>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D06736A-CB65-3D82-B5B0-3D4786230E13}"/>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6A50601-50C3-D9B0-E9A0-E00A7AB75A8A}"/>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BEB14C81-E93B-CB1D-82A4-330064D2C0CA}"/>
              </a:ext>
            </a:extLst>
          </p:cNvPr>
          <p:cNvSpPr txBox="1"/>
          <p:nvPr userDrawn="1"/>
        </p:nvSpPr>
        <p:spPr>
          <a:xfrm>
            <a:off x="6003690" y="791435"/>
            <a:ext cx="243906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Segoe UI Semibold"/>
                <a:ea typeface="+mn-ea"/>
                <a:cs typeface="+mn-cs"/>
              </a:rPr>
              <a:t>Learn more</a:t>
            </a:r>
          </a:p>
        </p:txBody>
      </p:sp>
      <p:graphicFrame>
        <p:nvGraphicFramePr>
          <p:cNvPr id="14" name="Table 13">
            <a:extLst>
              <a:ext uri="{FF2B5EF4-FFF2-40B4-BE49-F238E27FC236}">
                <a16:creationId xmlns:a16="http://schemas.microsoft.com/office/drawing/2014/main" id="{90D76966-71AF-CD78-07DC-0298D631DF8A}"/>
              </a:ext>
            </a:extLst>
          </p:cNvPr>
          <p:cNvGraphicFramePr>
            <a:graphicFrameLocks noGrp="1"/>
          </p:cNvGraphicFramePr>
          <p:nvPr userDrawn="1">
            <p:extLst>
              <p:ext uri="{D42A27DB-BD31-4B8C-83A1-F6EECF244321}">
                <p14:modId xmlns:p14="http://schemas.microsoft.com/office/powerpoint/2010/main" val="4274831565"/>
              </p:ext>
            </p:extLst>
          </p:nvPr>
        </p:nvGraphicFramePr>
        <p:xfrm>
          <a:off x="5194981" y="1738544"/>
          <a:ext cx="6596685" cy="4502763"/>
        </p:xfrm>
        <a:graphic>
          <a:graphicData uri="http://schemas.openxmlformats.org/drawingml/2006/table">
            <a:tbl>
              <a:tblPr firstRow="1" bandRow="1">
                <a:tableStyleId>{5C22544A-7EE6-4342-B048-85BDC9FD1C3A}</a:tableStyleId>
              </a:tblPr>
              <a:tblGrid>
                <a:gridCol w="3236638">
                  <a:extLst>
                    <a:ext uri="{9D8B030D-6E8A-4147-A177-3AD203B41FA5}">
                      <a16:colId xmlns:a16="http://schemas.microsoft.com/office/drawing/2014/main" val="3351332866"/>
                    </a:ext>
                  </a:extLst>
                </a:gridCol>
                <a:gridCol w="3360047">
                  <a:extLst>
                    <a:ext uri="{9D8B030D-6E8A-4147-A177-3AD203B41FA5}">
                      <a16:colId xmlns:a16="http://schemas.microsoft.com/office/drawing/2014/main" val="63126876"/>
                    </a:ext>
                  </a:extLst>
                </a:gridCol>
              </a:tblGrid>
              <a:tr h="500307">
                <a:tc>
                  <a:txBody>
                    <a:bodyPr/>
                    <a:lstStyle/>
                    <a:p>
                      <a:r>
                        <a:rPr lang="en-US" sz="1600" b="0">
                          <a:solidFill>
                            <a:schemeClr val="tx1"/>
                          </a:solidFill>
                          <a:latin typeface="+mn-lt"/>
                        </a:rPr>
                        <a:t>Website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a:t>
                      </a:r>
                      <a:r>
                        <a:rPr lang="en-US" sz="1600" b="1" err="1">
                          <a:solidFill>
                            <a:schemeClr val="bg2"/>
                          </a:solidFill>
                          <a:latin typeface="+mj-lt"/>
                        </a:rPr>
                        <a:t>copilotstudio</a:t>
                      </a:r>
                      <a:endParaRPr lang="en-US" sz="1600" b="1">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500307">
                <a:tc>
                  <a:txBody>
                    <a:bodyPr/>
                    <a:lstStyle/>
                    <a:p>
                      <a:r>
                        <a:rPr lang="en-US" sz="1600" b="0">
                          <a:solidFill>
                            <a:schemeClr val="tx1"/>
                          </a:solidFill>
                          <a:latin typeface="+mn-lt"/>
                        </a:rPr>
                        <a:t>Blog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bg2"/>
                          </a:solidFill>
                          <a:latin typeface="+mn-lt"/>
                        </a:rPr>
                        <a:t>aka.ms</a:t>
                      </a:r>
                      <a:r>
                        <a:rPr lang="en-US" sz="1600" b="0" kern="1200">
                          <a:solidFill>
                            <a:schemeClr val="bg2"/>
                          </a:solidFill>
                          <a:latin typeface="+mj-lt"/>
                          <a:ea typeface="+mn-ea"/>
                          <a:cs typeface="+mn-cs"/>
                        </a:rPr>
                        <a:t>/</a:t>
                      </a:r>
                      <a:r>
                        <a:rPr lang="en-US" sz="1600" b="0" kern="1200" err="1">
                          <a:solidFill>
                            <a:schemeClr val="bg2"/>
                          </a:solidFill>
                          <a:latin typeface="+mj-lt"/>
                          <a:ea typeface="+mn-ea"/>
                          <a:cs typeface="+mn-cs"/>
                        </a:rPr>
                        <a:t>copilotstudio</a:t>
                      </a:r>
                      <a:r>
                        <a:rPr lang="en-US" sz="1600" b="1" kern="1200">
                          <a:solidFill>
                            <a:schemeClr val="bg2"/>
                          </a:solidFill>
                          <a:latin typeface="+mj-lt"/>
                          <a:ea typeface="+mn-ea"/>
                          <a:cs typeface="+mn-cs"/>
                        </a:rPr>
                        <a:t>-blog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500307">
                <a:tc>
                  <a:txBody>
                    <a:bodyPr/>
                    <a:lstStyle/>
                    <a:p>
                      <a:r>
                        <a:rPr lang="en-US" sz="1600" b="0">
                          <a:solidFill>
                            <a:schemeClr val="tx1"/>
                          </a:solidFill>
                          <a:latin typeface="+mn-lt"/>
                        </a:rPr>
                        <a:t>Demo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a:t>
                      </a:r>
                      <a:r>
                        <a:rPr lang="en-US" sz="1600" b="1" err="1">
                          <a:solidFill>
                            <a:schemeClr val="bg2"/>
                          </a:solidFill>
                          <a:latin typeface="+mj-lt"/>
                        </a:rPr>
                        <a:t>copilotstudiodemo</a:t>
                      </a:r>
                      <a:endParaRPr lang="en-US" sz="1600" b="1">
                        <a:solidFill>
                          <a:schemeClr val="bg2"/>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500307">
                <a:tc>
                  <a:txBody>
                    <a:bodyPr/>
                    <a:lstStyle/>
                    <a:p>
                      <a:r>
                        <a:rPr lang="en-US" sz="1600" b="0">
                          <a:solidFill>
                            <a:schemeClr val="tx1"/>
                          </a:solidFill>
                          <a:latin typeface="+mn-lt"/>
                        </a:rPr>
                        <a:t>Sizzle video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/c</a:t>
                      </a:r>
                      <a:r>
                        <a:rPr lang="en-US" sz="1600" b="1" kern="1200">
                          <a:solidFill>
                            <a:schemeClr val="bg2"/>
                          </a:solidFill>
                          <a:latin typeface="+mj-lt"/>
                          <a:ea typeface="+mn-ea"/>
                          <a:cs typeface="+mn-cs"/>
                        </a:rPr>
                        <a:t>opilotstudiobuild24sizzle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3543694"/>
                  </a:ext>
                </a:extLst>
              </a:tr>
              <a:tr h="500307">
                <a:tc>
                  <a:txBody>
                    <a:bodyPr/>
                    <a:lstStyle/>
                    <a:p>
                      <a:r>
                        <a:rPr lang="en-US" sz="1600" b="0">
                          <a:solidFill>
                            <a:schemeClr val="tx1"/>
                          </a:solidFill>
                          <a:latin typeface="+mn-lt"/>
                        </a:rPr>
                        <a:t>Product documentation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a:solidFill>
                            <a:schemeClr val="bg2"/>
                          </a:solidFill>
                          <a:latin typeface="+mn-lt"/>
                        </a:rPr>
                        <a:t>aka.ms</a:t>
                      </a:r>
                      <a:r>
                        <a:rPr lang="en-US" sz="1600">
                          <a:solidFill>
                            <a:schemeClr val="bg2"/>
                          </a:solidFill>
                          <a:latin typeface="+mj-lt"/>
                        </a:rPr>
                        <a:t>/</a:t>
                      </a:r>
                      <a:r>
                        <a:rPr lang="en-US" sz="1600" b="1" err="1">
                          <a:solidFill>
                            <a:schemeClr val="bg2"/>
                          </a:solidFill>
                          <a:latin typeface="+mj-lt"/>
                        </a:rPr>
                        <a:t>copilotstudiodocs</a:t>
                      </a:r>
                      <a:endParaRPr lang="en-US" sz="1600" b="1">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500307">
                <a:tc>
                  <a:txBody>
                    <a:bodyPr/>
                    <a:lstStyle/>
                    <a:p>
                      <a:r>
                        <a:rPr lang="en-US" sz="1600" b="0">
                          <a:solidFill>
                            <a:schemeClr val="tx1"/>
                          </a:solidFill>
                          <a:latin typeface="+mn-lt"/>
                        </a:rPr>
                        <a:t>Learning resources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a:solidFill>
                            <a:schemeClr val="bg2"/>
                          </a:solidFill>
                          <a:latin typeface="+mj-lt"/>
                        </a:rPr>
                        <a:t>aka.ms/</a:t>
                      </a:r>
                      <a:r>
                        <a:rPr lang="en-US" sz="1600" b="1" err="1">
                          <a:solidFill>
                            <a:schemeClr val="bg2"/>
                          </a:solidFill>
                          <a:latin typeface="+mj-lt"/>
                        </a:rPr>
                        <a:t>copilotstudiolearn</a:t>
                      </a:r>
                      <a:endParaRPr lang="en-US" sz="1600" b="1">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2495656"/>
                  </a:ext>
                </a:extLst>
              </a:tr>
              <a:tr h="500307">
                <a:tc>
                  <a:txBody>
                    <a:bodyPr/>
                    <a:lstStyle/>
                    <a:p>
                      <a:r>
                        <a:rPr lang="en-US" sz="1600" strike="noStrike">
                          <a:solidFill>
                            <a:schemeClr val="tx1"/>
                          </a:solidFill>
                          <a:latin typeface="+mn-lt"/>
                        </a:rPr>
                        <a:t>Microsoft Build sessions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2"/>
                          </a:solidFill>
                          <a:effectLst/>
                          <a:uLnTx/>
                          <a:uFillTx/>
                          <a:latin typeface="+mn-lt"/>
                          <a:ea typeface="+mn-ea"/>
                          <a:cs typeface="+mn-cs"/>
                        </a:rPr>
                        <a:t>aka.ms</a:t>
                      </a:r>
                      <a:r>
                        <a:rPr kumimoji="0" lang="en-US" sz="1600" b="0" i="0" u="none" strike="noStrike" kern="1200" cap="none" spc="0" normalizeH="0" baseline="0" noProof="0">
                          <a:ln>
                            <a:noFill/>
                          </a:ln>
                          <a:solidFill>
                            <a:schemeClr val="bg2"/>
                          </a:solidFill>
                          <a:effectLst/>
                          <a:uLnTx/>
                          <a:uFillTx/>
                          <a:latin typeface="Segoe UI Semibold"/>
                          <a:ea typeface="+mn-ea"/>
                          <a:cs typeface="+mn-cs"/>
                        </a:rPr>
                        <a:t>/</a:t>
                      </a:r>
                      <a:r>
                        <a:rPr kumimoji="0" lang="en-US" sz="1600" b="1" i="0" u="none" strike="noStrike" kern="1200" cap="none" spc="0" normalizeH="0" baseline="0" noProof="0" err="1">
                          <a:ln>
                            <a:noFill/>
                          </a:ln>
                          <a:solidFill>
                            <a:schemeClr val="bg2"/>
                          </a:solidFill>
                          <a:effectLst/>
                          <a:uLnTx/>
                          <a:uFillTx/>
                          <a:latin typeface="Segoe UI Semibold"/>
                          <a:ea typeface="+mn-ea"/>
                          <a:cs typeface="+mn-cs"/>
                        </a:rPr>
                        <a:t>copilotstudioatbuild</a:t>
                      </a:r>
                      <a:endParaRPr kumimoji="0" lang="en-US" sz="1600" b="1" i="0" u="none" strike="noStrike" kern="1200" cap="none" spc="0" normalizeH="0" baseline="0" noProof="0">
                        <a:ln>
                          <a:noFill/>
                        </a:ln>
                        <a:solidFill>
                          <a:schemeClr val="bg2"/>
                        </a:solidFill>
                        <a:effectLst/>
                        <a:uLnTx/>
                        <a:uFillTx/>
                        <a:latin typeface="Segoe UI Semibold"/>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8032500"/>
                  </a:ext>
                </a:extLst>
              </a:tr>
              <a:tr h="500307">
                <a:tc>
                  <a:txBody>
                    <a:bodyPr/>
                    <a:lstStyle/>
                    <a:p>
                      <a:r>
                        <a:rPr lang="en-US" sz="1600">
                          <a:solidFill>
                            <a:schemeClr val="tx1"/>
                          </a:solidFill>
                          <a:latin typeface="+mn-lt"/>
                        </a:rPr>
                        <a:t>Community 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a:solidFill>
                            <a:schemeClr val="bg2"/>
                          </a:solidFill>
                          <a:latin typeface="+mn-lt"/>
                        </a:rPr>
                        <a:t>aka.ms</a:t>
                      </a:r>
                      <a:r>
                        <a:rPr lang="en-US" sz="1600">
                          <a:solidFill>
                            <a:schemeClr val="bg2"/>
                          </a:solidFill>
                          <a:latin typeface="+mj-lt"/>
                        </a:rPr>
                        <a:t>/</a:t>
                      </a:r>
                      <a:r>
                        <a:rPr lang="en-US" sz="1600" b="1" err="1">
                          <a:solidFill>
                            <a:schemeClr val="bg2"/>
                          </a:solidFill>
                          <a:latin typeface="+mj-lt"/>
                        </a:rPr>
                        <a:t>copilotstudiocommunity</a:t>
                      </a:r>
                      <a:endParaRPr lang="en-US" sz="1600" b="1">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r h="500307">
                <a:tc>
                  <a:txBody>
                    <a:bodyPr/>
                    <a:lstStyle/>
                    <a:p>
                      <a:r>
                        <a:rPr lang="en-US" sz="1600">
                          <a:solidFill>
                            <a:schemeClr val="tx1"/>
                          </a:solidFill>
                          <a:latin typeface="+mn-lt"/>
                        </a:rPr>
                        <a:t>Implementation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strike="noStrike" kern="1200" noProof="0">
                          <a:solidFill>
                            <a:schemeClr val="bg2"/>
                          </a:solidFill>
                          <a:latin typeface="+mn-lt"/>
                          <a:ea typeface="+mn-ea"/>
                          <a:cs typeface="+mn-cs"/>
                        </a:rPr>
                        <a:t>aka.ms</a:t>
                      </a:r>
                      <a:r>
                        <a:rPr lang="en-US" sz="1600" b="0" strike="noStrike" kern="1200" noProof="0">
                          <a:solidFill>
                            <a:schemeClr val="bg2"/>
                          </a:solidFill>
                          <a:latin typeface="+mj-lt"/>
                          <a:ea typeface="+mn-ea"/>
                          <a:cs typeface="+mn-cs"/>
                        </a:rPr>
                        <a:t>/</a:t>
                      </a:r>
                      <a:r>
                        <a:rPr lang="en-US" sz="1600" b="0" strike="noStrike" kern="1200" err="1">
                          <a:solidFill>
                            <a:schemeClr val="bg2"/>
                          </a:solidFill>
                          <a:latin typeface="+mj-lt"/>
                          <a:ea typeface="+mn-ea"/>
                          <a:cs typeface="+mn-cs"/>
                        </a:rPr>
                        <a:t>copilotstudioimplement</a:t>
                      </a:r>
                      <a:endParaRPr lang="en-US" sz="1600" b="0" strike="noStrike" kern="1200" noProof="0">
                        <a:solidFill>
                          <a:schemeClr val="bg2"/>
                        </a:solidFill>
                        <a:latin typeface="+mj-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2435169"/>
                  </a:ext>
                </a:extLst>
              </a:tr>
            </a:tbl>
          </a:graphicData>
        </a:graphic>
      </p:graphicFrame>
    </p:spTree>
    <p:extLst>
      <p:ext uri="{BB962C8B-B14F-4D97-AF65-F5344CB8AC3E}">
        <p14:creationId xmlns:p14="http://schemas.microsoft.com/office/powerpoint/2010/main" val="329783484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Use case scenario">
    <p:spTree>
      <p:nvGrpSpPr>
        <p:cNvPr id="1" name=""/>
        <p:cNvGrpSpPr/>
        <p:nvPr/>
      </p:nvGrpSpPr>
      <p:grpSpPr>
        <a:xfrm>
          <a:off x="0" y="0"/>
          <a:ext cx="0" cy="0"/>
          <a:chOff x="0" y="0"/>
          <a:chExt cx="0" cy="0"/>
        </a:xfrm>
      </p:grpSpPr>
      <p:sp>
        <p:nvSpPr>
          <p:cNvPr id="3" name="Rectangle: Rounded Corners 28">
            <a:extLst>
              <a:ext uri="{FF2B5EF4-FFF2-40B4-BE49-F238E27FC236}">
                <a16:creationId xmlns:a16="http://schemas.microsoft.com/office/drawing/2014/main" id="{DBC8F61F-4B74-83C0-C5CC-1B50F40FB9B1}"/>
              </a:ext>
            </a:extLst>
          </p:cNvPr>
          <p:cNvSpPr>
            <a:spLocks/>
          </p:cNvSpPr>
          <p:nvPr userDrawn="1"/>
        </p:nvSpPr>
        <p:spPr bwMode="auto">
          <a:xfrm>
            <a:off x="588262" y="1444511"/>
            <a:ext cx="11015476" cy="4838300"/>
          </a:xfrm>
          <a:prstGeom prst="roundRect">
            <a:avLst>
              <a:gd name="adj" fmla="val 2074"/>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10000"/>
              </a:lnSpc>
              <a:spcBef>
                <a:spcPct val="0"/>
              </a:spcBef>
              <a:spcAft>
                <a:spcPct val="0"/>
              </a:spcAft>
              <a:buClrTx/>
              <a:buSzTx/>
              <a:buFontTx/>
              <a:buNone/>
              <a:tabLst/>
            </a:pPr>
            <a:endParaRPr kumimoji="0" lang="en-US" sz="100" b="0" i="0" u="none" strike="noStrike" cap="none" spc="0" normalizeH="0" baseline="0" noProof="0">
              <a:ln>
                <a:noFill/>
              </a:ln>
              <a:solidFill>
                <a:schemeClr val="bg1"/>
              </a:solidFill>
              <a:effectLst/>
              <a:uLnTx/>
              <a:uFillTx/>
            </a:endParaRPr>
          </a:p>
        </p:txBody>
      </p:sp>
      <p:sp>
        <p:nvSpPr>
          <p:cNvPr id="4" name="Title 1">
            <a:extLst>
              <a:ext uri="{FF2B5EF4-FFF2-40B4-BE49-F238E27FC236}">
                <a16:creationId xmlns:a16="http://schemas.microsoft.com/office/drawing/2014/main" id="{CBB46B9E-46BD-DBAF-3028-F610AE497253}"/>
              </a:ext>
            </a:extLst>
          </p:cNvPr>
          <p:cNvSpPr>
            <a:spLocks noGrp="1"/>
          </p:cNvSpPr>
          <p:nvPr>
            <p:ph type="title"/>
          </p:nvPr>
        </p:nvSpPr>
        <p:spPr>
          <a:xfrm>
            <a:off x="588263" y="272457"/>
            <a:ext cx="11018520" cy="430887"/>
          </a:xfrm>
        </p:spPr>
        <p:txBody>
          <a:bodyPr/>
          <a:lstStyle>
            <a:lvl1pPr>
              <a:defRPr>
                <a:solidFill>
                  <a:schemeClr val="tx1"/>
                </a:solidFill>
              </a:defRPr>
            </a:lvl1pPr>
          </a:lstStyle>
          <a:p>
            <a:endParaRPr lang="en-US" sz="2800"/>
          </a:p>
        </p:txBody>
      </p:sp>
      <p:sp>
        <p:nvSpPr>
          <p:cNvPr id="5" name="Rectangle: Rounded Corners 6">
            <a:extLst>
              <a:ext uri="{FF2B5EF4-FFF2-40B4-BE49-F238E27FC236}">
                <a16:creationId xmlns:a16="http://schemas.microsoft.com/office/drawing/2014/main" id="{7D654A5E-F201-075F-3F2B-A5A2F124FC57}"/>
              </a:ext>
              <a:ext uri="{C183D7F6-B498-43B3-948B-1728B52AA6E4}">
                <adec:decorative xmlns:adec="http://schemas.microsoft.com/office/drawing/2017/decorative" val="1"/>
              </a:ext>
            </a:extLst>
          </p:cNvPr>
          <p:cNvSpPr/>
          <p:nvPr userDrawn="1"/>
        </p:nvSpPr>
        <p:spPr bwMode="auto">
          <a:xfrm>
            <a:off x="1107052" y="5349814"/>
            <a:ext cx="2705513" cy="582726"/>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6" name="Rectangle: Rounded Corners 4">
            <a:extLst>
              <a:ext uri="{FF2B5EF4-FFF2-40B4-BE49-F238E27FC236}">
                <a16:creationId xmlns:a16="http://schemas.microsoft.com/office/drawing/2014/main" id="{72364D96-BF87-7B10-EE55-88B4027BE036}"/>
              </a:ext>
            </a:extLst>
          </p:cNvPr>
          <p:cNvSpPr/>
          <p:nvPr userDrawn="1"/>
        </p:nvSpPr>
        <p:spPr bwMode="auto">
          <a:xfrm>
            <a:off x="1107052" y="4149512"/>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8" name="Rectangle: Rounded Corners 6">
            <a:extLst>
              <a:ext uri="{FF2B5EF4-FFF2-40B4-BE49-F238E27FC236}">
                <a16:creationId xmlns:a16="http://schemas.microsoft.com/office/drawing/2014/main" id="{160DE83A-BDDA-85EA-B24A-7EA45065B7B5}"/>
              </a:ext>
              <a:ext uri="{C183D7F6-B498-43B3-948B-1728B52AA6E4}">
                <adec:decorative xmlns:adec="http://schemas.microsoft.com/office/drawing/2017/decorative" val="1"/>
              </a:ext>
            </a:extLst>
          </p:cNvPr>
          <p:cNvSpPr/>
          <p:nvPr userDrawn="1"/>
        </p:nvSpPr>
        <p:spPr bwMode="auto">
          <a:xfrm>
            <a:off x="8028777" y="5349814"/>
            <a:ext cx="2705513" cy="582726"/>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9" name="Rectangle: Rounded Corners 7">
            <a:extLst>
              <a:ext uri="{FF2B5EF4-FFF2-40B4-BE49-F238E27FC236}">
                <a16:creationId xmlns:a16="http://schemas.microsoft.com/office/drawing/2014/main" id="{F30029A5-3CAD-10FE-C3DF-12EE1477843B}"/>
              </a:ext>
            </a:extLst>
          </p:cNvPr>
          <p:cNvSpPr/>
          <p:nvPr userDrawn="1"/>
        </p:nvSpPr>
        <p:spPr bwMode="auto">
          <a:xfrm>
            <a:off x="8028777" y="4151674"/>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11" name="Rectangle: Rounded Corners 6">
            <a:extLst>
              <a:ext uri="{FF2B5EF4-FFF2-40B4-BE49-F238E27FC236}">
                <a16:creationId xmlns:a16="http://schemas.microsoft.com/office/drawing/2014/main" id="{96115249-0466-04F3-6734-8C66104C0E67}"/>
              </a:ext>
              <a:ext uri="{C183D7F6-B498-43B3-948B-1728B52AA6E4}">
                <adec:decorative xmlns:adec="http://schemas.microsoft.com/office/drawing/2017/decorative" val="1"/>
              </a:ext>
            </a:extLst>
          </p:cNvPr>
          <p:cNvSpPr/>
          <p:nvPr userDrawn="1"/>
        </p:nvSpPr>
        <p:spPr bwMode="auto">
          <a:xfrm>
            <a:off x="1107052" y="2996299"/>
            <a:ext cx="2705513" cy="577209"/>
          </a:xfrm>
          <a:prstGeom prst="roundRect">
            <a:avLst>
              <a:gd name="adj" fmla="val 10001"/>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chemeClr val="tx1"/>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51D8859E-399E-0E6D-5739-2DF5A179B09A}"/>
              </a:ext>
            </a:extLst>
          </p:cNvPr>
          <p:cNvSpPr/>
          <p:nvPr userDrawn="1"/>
        </p:nvSpPr>
        <p:spPr bwMode="auto">
          <a:xfrm>
            <a:off x="1107052" y="1741631"/>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w="3175">
                <a:noFill/>
              </a:ln>
              <a:solidFill>
                <a:schemeClr val="bg2"/>
              </a:solidFill>
              <a:effectLst/>
              <a:uLnTx/>
              <a:uFillTx/>
              <a:latin typeface="Segoe UI Semibold"/>
              <a:ea typeface="+mn-ea"/>
              <a:cs typeface="Segoe UI" pitchFamily="34" charset="0"/>
            </a:endParaRPr>
          </a:p>
        </p:txBody>
      </p:sp>
      <p:sp>
        <p:nvSpPr>
          <p:cNvPr id="13" name="Rectangle: Rounded Corners 6">
            <a:extLst>
              <a:ext uri="{FF2B5EF4-FFF2-40B4-BE49-F238E27FC236}">
                <a16:creationId xmlns:a16="http://schemas.microsoft.com/office/drawing/2014/main" id="{D2022330-7142-A975-F797-B40E742938E1}"/>
              </a:ext>
              <a:ext uri="{C183D7F6-B498-43B3-948B-1728B52AA6E4}">
                <adec:decorative xmlns:adec="http://schemas.microsoft.com/office/drawing/2017/decorative" val="1"/>
              </a:ext>
            </a:extLst>
          </p:cNvPr>
          <p:cNvSpPr/>
          <p:nvPr userDrawn="1"/>
        </p:nvSpPr>
        <p:spPr bwMode="auto">
          <a:xfrm>
            <a:off x="4575471" y="2996298"/>
            <a:ext cx="2705513" cy="577210"/>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14" name="Rectangle: Rounded Corners 13">
            <a:extLst>
              <a:ext uri="{FF2B5EF4-FFF2-40B4-BE49-F238E27FC236}">
                <a16:creationId xmlns:a16="http://schemas.microsoft.com/office/drawing/2014/main" id="{AF3D0C6F-863D-72B5-F9AD-018404B92694}"/>
              </a:ext>
            </a:extLst>
          </p:cNvPr>
          <p:cNvSpPr/>
          <p:nvPr userDrawn="1"/>
        </p:nvSpPr>
        <p:spPr bwMode="auto">
          <a:xfrm>
            <a:off x="4575472" y="1741631"/>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16" name="Rectangle: Rounded Corners 15">
            <a:extLst>
              <a:ext uri="{FF2B5EF4-FFF2-40B4-BE49-F238E27FC236}">
                <a16:creationId xmlns:a16="http://schemas.microsoft.com/office/drawing/2014/main" id="{86EC33A2-1B7B-5AC3-481D-652129036512}"/>
              </a:ext>
            </a:extLst>
          </p:cNvPr>
          <p:cNvSpPr/>
          <p:nvPr userDrawn="1"/>
        </p:nvSpPr>
        <p:spPr bwMode="auto">
          <a:xfrm>
            <a:off x="8028777" y="1741631"/>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17" name="Rectangle: Rounded Corners 6">
            <a:extLst>
              <a:ext uri="{FF2B5EF4-FFF2-40B4-BE49-F238E27FC236}">
                <a16:creationId xmlns:a16="http://schemas.microsoft.com/office/drawing/2014/main" id="{BB6E9850-57A5-C38A-AF82-7493542748B8}"/>
              </a:ext>
              <a:ext uri="{C183D7F6-B498-43B3-948B-1728B52AA6E4}">
                <adec:decorative xmlns:adec="http://schemas.microsoft.com/office/drawing/2017/decorative" val="1"/>
              </a:ext>
            </a:extLst>
          </p:cNvPr>
          <p:cNvSpPr/>
          <p:nvPr userDrawn="1"/>
        </p:nvSpPr>
        <p:spPr bwMode="auto">
          <a:xfrm>
            <a:off x="8028777" y="2996298"/>
            <a:ext cx="2705513" cy="577210"/>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19" name="Rectangle: Rounded Corners 6">
            <a:extLst>
              <a:ext uri="{FF2B5EF4-FFF2-40B4-BE49-F238E27FC236}">
                <a16:creationId xmlns:a16="http://schemas.microsoft.com/office/drawing/2014/main" id="{0C30235C-34C7-5FA7-38C1-DC1EAF7ACC5F}"/>
              </a:ext>
              <a:ext uri="{C183D7F6-B498-43B3-948B-1728B52AA6E4}">
                <adec:decorative xmlns:adec="http://schemas.microsoft.com/office/drawing/2017/decorative" val="1"/>
              </a:ext>
            </a:extLst>
          </p:cNvPr>
          <p:cNvSpPr/>
          <p:nvPr userDrawn="1"/>
        </p:nvSpPr>
        <p:spPr bwMode="auto">
          <a:xfrm>
            <a:off x="4575472" y="5349814"/>
            <a:ext cx="2705513" cy="582726"/>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solidFill>
                <a:schemeClr val="tx1"/>
              </a:solidFill>
              <a:effectLst/>
              <a:uLnTx/>
              <a:uFillTx/>
              <a:latin typeface="Segoe UI"/>
            </a:endParaRPr>
          </a:p>
        </p:txBody>
      </p:sp>
      <p:sp>
        <p:nvSpPr>
          <p:cNvPr id="20" name="Rectangle: Rounded Corners 19">
            <a:extLst>
              <a:ext uri="{FF2B5EF4-FFF2-40B4-BE49-F238E27FC236}">
                <a16:creationId xmlns:a16="http://schemas.microsoft.com/office/drawing/2014/main" id="{A9BC46D2-10F9-D85D-899D-7296553995AF}"/>
              </a:ext>
            </a:extLst>
          </p:cNvPr>
          <p:cNvSpPr/>
          <p:nvPr userDrawn="1"/>
        </p:nvSpPr>
        <p:spPr bwMode="auto">
          <a:xfrm>
            <a:off x="4575472" y="4152104"/>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22" name="Rectangle: Rounded Corners 6">
            <a:extLst>
              <a:ext uri="{FF2B5EF4-FFF2-40B4-BE49-F238E27FC236}">
                <a16:creationId xmlns:a16="http://schemas.microsoft.com/office/drawing/2014/main" id="{CEBBAB11-DAAC-7F4D-A387-3E35951E734F}"/>
              </a:ext>
              <a:ext uri="{C183D7F6-B498-43B3-948B-1728B52AA6E4}">
                <adec:decorative xmlns:adec="http://schemas.microsoft.com/office/drawing/2017/decorative" val="1"/>
              </a:ext>
            </a:extLst>
          </p:cNvPr>
          <p:cNvSpPr/>
          <p:nvPr userDrawn="1"/>
        </p:nvSpPr>
        <p:spPr bwMode="auto">
          <a:xfrm>
            <a:off x="588262" y="977145"/>
            <a:ext cx="1188720" cy="169396"/>
          </a:xfrm>
          <a:prstGeom prst="roundRect">
            <a:avLst>
              <a:gd name="adj" fmla="val 8425"/>
            </a:avLst>
          </a:prstGeom>
          <a:no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bg2"/>
                </a:solidFill>
                <a:effectLst/>
                <a:uLnTx/>
                <a:uFillTx/>
                <a:latin typeface="Segoe UI Semibold" panose="020B0702040204020203" pitchFamily="34" charset="0"/>
                <a:ea typeface="+mn-ea"/>
                <a:cs typeface="Segoe UI Semibold" panose="020B0702040204020203" pitchFamily="34" charset="0"/>
              </a:rPr>
              <a:t>Potential benefits</a:t>
            </a:r>
          </a:p>
        </p:txBody>
      </p:sp>
      <p:sp>
        <p:nvSpPr>
          <p:cNvPr id="25" name="Rectangle: Rounded Corners 6">
            <a:extLst>
              <a:ext uri="{FF2B5EF4-FFF2-40B4-BE49-F238E27FC236}">
                <a16:creationId xmlns:a16="http://schemas.microsoft.com/office/drawing/2014/main" id="{60338395-4A6B-FD31-84AC-D50D04DE76DF}"/>
              </a:ext>
              <a:ext uri="{C183D7F6-B498-43B3-948B-1728B52AA6E4}">
                <adec:decorative xmlns:adec="http://schemas.microsoft.com/office/drawing/2017/decorative" val="1"/>
              </a:ext>
            </a:extLst>
          </p:cNvPr>
          <p:cNvSpPr/>
          <p:nvPr userDrawn="1"/>
        </p:nvSpPr>
        <p:spPr bwMode="auto">
          <a:xfrm>
            <a:off x="1776982" y="940944"/>
            <a:ext cx="3256032" cy="236369"/>
          </a:xfrm>
          <a:prstGeom prst="roundRect">
            <a:avLst>
              <a:gd name="adj" fmla="val 50000"/>
            </a:avLst>
          </a:prstGeom>
          <a:solidFill>
            <a:srgbClr val="0090A8"/>
          </a:solidFill>
          <a:ln w="6350" cap="flat">
            <a:solidFill>
              <a:schemeClr val="bg2">
                <a:lumMod val="40000"/>
                <a:lumOff val="60000"/>
              </a:schemeClr>
            </a:soli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US" sz="1000" b="0" i="0" u="none" strike="noStrike" kern="0" cap="none" spc="0" normalizeH="0" baseline="0" noProof="0">
              <a:ln>
                <a:noFill/>
              </a:ln>
              <a:solidFill>
                <a:schemeClr val="bg1"/>
              </a:solidFill>
              <a:effectLst/>
              <a:uLnTx/>
              <a:uFillTx/>
              <a:latin typeface="+mj-lt"/>
              <a:cs typeface="Segoe UI" pitchFamily="34" charset="0"/>
            </a:endParaRPr>
          </a:p>
        </p:txBody>
      </p:sp>
      <p:sp>
        <p:nvSpPr>
          <p:cNvPr id="27" name="Rectangle: Rounded Corners 6">
            <a:extLst>
              <a:ext uri="{FF2B5EF4-FFF2-40B4-BE49-F238E27FC236}">
                <a16:creationId xmlns:a16="http://schemas.microsoft.com/office/drawing/2014/main" id="{831F910D-2D26-33D4-33D0-94AD9C77362E}"/>
              </a:ext>
              <a:ext uri="{C183D7F6-B498-43B3-948B-1728B52AA6E4}">
                <adec:decorative xmlns:adec="http://schemas.microsoft.com/office/drawing/2017/decorative" val="1"/>
              </a:ext>
            </a:extLst>
          </p:cNvPr>
          <p:cNvSpPr/>
          <p:nvPr userDrawn="1"/>
        </p:nvSpPr>
        <p:spPr bwMode="auto">
          <a:xfrm>
            <a:off x="5062344" y="940944"/>
            <a:ext cx="3256032" cy="236369"/>
          </a:xfrm>
          <a:prstGeom prst="roundRect">
            <a:avLst>
              <a:gd name="adj" fmla="val 50000"/>
            </a:avLst>
          </a:prstGeom>
          <a:solidFill>
            <a:srgbClr val="0090A8"/>
          </a:solidFill>
          <a:ln w="6350" cap="flat">
            <a:solidFill>
              <a:schemeClr val="bg2">
                <a:lumMod val="40000"/>
                <a:lumOff val="60000"/>
              </a:schemeClr>
            </a:soli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US" sz="1000" b="0" i="0" u="none" strike="noStrike" kern="0" cap="none" spc="0" normalizeH="0" baseline="0" noProof="0">
              <a:ln>
                <a:noFill/>
              </a:ln>
              <a:solidFill>
                <a:schemeClr val="bg1"/>
              </a:solidFill>
              <a:effectLst/>
              <a:uLnTx/>
              <a:uFillTx/>
              <a:latin typeface="+mj-lt"/>
              <a:cs typeface="Segoe UI" pitchFamily="34" charset="0"/>
            </a:endParaRPr>
          </a:p>
        </p:txBody>
      </p:sp>
      <p:sp>
        <p:nvSpPr>
          <p:cNvPr id="28" name="Rectangle: Rounded Corners 6">
            <a:extLst>
              <a:ext uri="{FF2B5EF4-FFF2-40B4-BE49-F238E27FC236}">
                <a16:creationId xmlns:a16="http://schemas.microsoft.com/office/drawing/2014/main" id="{16AE1F24-276F-BADD-8687-083105730CF5}"/>
              </a:ext>
              <a:ext uri="{C183D7F6-B498-43B3-948B-1728B52AA6E4}">
                <adec:decorative xmlns:adec="http://schemas.microsoft.com/office/drawing/2017/decorative" val="1"/>
              </a:ext>
            </a:extLst>
          </p:cNvPr>
          <p:cNvSpPr/>
          <p:nvPr userDrawn="1"/>
        </p:nvSpPr>
        <p:spPr bwMode="auto">
          <a:xfrm>
            <a:off x="8347706" y="940944"/>
            <a:ext cx="3256032" cy="236369"/>
          </a:xfrm>
          <a:prstGeom prst="roundRect">
            <a:avLst>
              <a:gd name="adj" fmla="val 50000"/>
            </a:avLst>
          </a:prstGeom>
          <a:solidFill>
            <a:srgbClr val="0090A8"/>
          </a:solidFill>
          <a:ln w="6350" cap="flat">
            <a:solidFill>
              <a:schemeClr val="bg2">
                <a:lumMod val="40000"/>
                <a:lumOff val="60000"/>
              </a:schemeClr>
            </a:soli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US" sz="1000" b="0" i="0" u="none" strike="noStrike" kern="0" cap="none" spc="0" normalizeH="0" baseline="0" noProof="0">
              <a:ln>
                <a:noFill/>
              </a:ln>
              <a:solidFill>
                <a:schemeClr val="bg1"/>
              </a:solidFill>
              <a:effectLst/>
              <a:uLnTx/>
              <a:uFillTx/>
              <a:latin typeface="+mj-lt"/>
              <a:cs typeface="Segoe UI" pitchFamily="34" charset="0"/>
            </a:endParaRPr>
          </a:p>
        </p:txBody>
      </p:sp>
      <p:sp>
        <p:nvSpPr>
          <p:cNvPr id="31" name="Text Placeholder 30">
            <a:extLst>
              <a:ext uri="{FF2B5EF4-FFF2-40B4-BE49-F238E27FC236}">
                <a16:creationId xmlns:a16="http://schemas.microsoft.com/office/drawing/2014/main" id="{00388725-F43B-30CB-7BEA-3082A0751BAF}"/>
              </a:ext>
            </a:extLst>
          </p:cNvPr>
          <p:cNvSpPr>
            <a:spLocks noGrp="1"/>
          </p:cNvSpPr>
          <p:nvPr>
            <p:ph type="body" sz="quarter" idx="10"/>
          </p:nvPr>
        </p:nvSpPr>
        <p:spPr>
          <a:xfrm>
            <a:off x="1106488" y="2195540"/>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2" name="Text Placeholder 30">
            <a:extLst>
              <a:ext uri="{FF2B5EF4-FFF2-40B4-BE49-F238E27FC236}">
                <a16:creationId xmlns:a16="http://schemas.microsoft.com/office/drawing/2014/main" id="{5824BBEC-F9FF-D13F-AF65-27DB6EB388E5}"/>
              </a:ext>
            </a:extLst>
          </p:cNvPr>
          <p:cNvSpPr>
            <a:spLocks noGrp="1"/>
          </p:cNvSpPr>
          <p:nvPr>
            <p:ph type="body" sz="quarter" idx="11"/>
          </p:nvPr>
        </p:nvSpPr>
        <p:spPr>
          <a:xfrm>
            <a:off x="4574297" y="2195540"/>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3" name="Text Placeholder 30">
            <a:extLst>
              <a:ext uri="{FF2B5EF4-FFF2-40B4-BE49-F238E27FC236}">
                <a16:creationId xmlns:a16="http://schemas.microsoft.com/office/drawing/2014/main" id="{CAD19BC1-B397-9CAD-0343-B9D9AB012D41}"/>
              </a:ext>
            </a:extLst>
          </p:cNvPr>
          <p:cNvSpPr>
            <a:spLocks noGrp="1"/>
          </p:cNvSpPr>
          <p:nvPr>
            <p:ph type="body" sz="quarter" idx="12"/>
          </p:nvPr>
        </p:nvSpPr>
        <p:spPr>
          <a:xfrm>
            <a:off x="8027603" y="2195540"/>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4" name="Text Placeholder 30">
            <a:extLst>
              <a:ext uri="{FF2B5EF4-FFF2-40B4-BE49-F238E27FC236}">
                <a16:creationId xmlns:a16="http://schemas.microsoft.com/office/drawing/2014/main" id="{E09030D7-1CE7-C753-0913-73F2BD6E0661}"/>
              </a:ext>
            </a:extLst>
          </p:cNvPr>
          <p:cNvSpPr>
            <a:spLocks noGrp="1"/>
          </p:cNvSpPr>
          <p:nvPr>
            <p:ph type="body" sz="quarter" idx="13"/>
          </p:nvPr>
        </p:nvSpPr>
        <p:spPr>
          <a:xfrm>
            <a:off x="8027602" y="4600473"/>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5" name="Text Placeholder 30">
            <a:extLst>
              <a:ext uri="{FF2B5EF4-FFF2-40B4-BE49-F238E27FC236}">
                <a16:creationId xmlns:a16="http://schemas.microsoft.com/office/drawing/2014/main" id="{43B210B3-915E-3224-0316-A597910C3406}"/>
              </a:ext>
            </a:extLst>
          </p:cNvPr>
          <p:cNvSpPr>
            <a:spLocks noGrp="1"/>
          </p:cNvSpPr>
          <p:nvPr>
            <p:ph type="body" sz="quarter" idx="14"/>
          </p:nvPr>
        </p:nvSpPr>
        <p:spPr>
          <a:xfrm>
            <a:off x="4574297" y="4600473"/>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6" name="Text Placeholder 30">
            <a:extLst>
              <a:ext uri="{FF2B5EF4-FFF2-40B4-BE49-F238E27FC236}">
                <a16:creationId xmlns:a16="http://schemas.microsoft.com/office/drawing/2014/main" id="{EB35BD41-0A05-D176-B084-83B52E6A0642}"/>
              </a:ext>
            </a:extLst>
          </p:cNvPr>
          <p:cNvSpPr>
            <a:spLocks noGrp="1"/>
          </p:cNvSpPr>
          <p:nvPr>
            <p:ph type="body" sz="quarter" idx="15"/>
          </p:nvPr>
        </p:nvSpPr>
        <p:spPr>
          <a:xfrm>
            <a:off x="1120992" y="4600473"/>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7" name="Text Placeholder 30">
            <a:extLst>
              <a:ext uri="{FF2B5EF4-FFF2-40B4-BE49-F238E27FC236}">
                <a16:creationId xmlns:a16="http://schemas.microsoft.com/office/drawing/2014/main" id="{9DCA4606-0A3A-2F64-FE16-4DC17DFA1A24}"/>
              </a:ext>
            </a:extLst>
          </p:cNvPr>
          <p:cNvSpPr>
            <a:spLocks noGrp="1"/>
          </p:cNvSpPr>
          <p:nvPr>
            <p:ph type="body" sz="quarter" idx="16"/>
          </p:nvPr>
        </p:nvSpPr>
        <p:spPr>
          <a:xfrm>
            <a:off x="1275587" y="3215654"/>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8" name="Text Placeholder 30">
            <a:extLst>
              <a:ext uri="{FF2B5EF4-FFF2-40B4-BE49-F238E27FC236}">
                <a16:creationId xmlns:a16="http://schemas.microsoft.com/office/drawing/2014/main" id="{F39FFD35-244B-67E4-CC43-43533E03F760}"/>
              </a:ext>
            </a:extLst>
          </p:cNvPr>
          <p:cNvSpPr>
            <a:spLocks noGrp="1"/>
          </p:cNvSpPr>
          <p:nvPr>
            <p:ph type="body" sz="quarter" idx="17"/>
          </p:nvPr>
        </p:nvSpPr>
        <p:spPr>
          <a:xfrm>
            <a:off x="4743419" y="3215653"/>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9" name="Text Placeholder 30">
            <a:extLst>
              <a:ext uri="{FF2B5EF4-FFF2-40B4-BE49-F238E27FC236}">
                <a16:creationId xmlns:a16="http://schemas.microsoft.com/office/drawing/2014/main" id="{51CCEABD-BFD5-2296-4ABA-44CD58B5E388}"/>
              </a:ext>
            </a:extLst>
          </p:cNvPr>
          <p:cNvSpPr>
            <a:spLocks noGrp="1"/>
          </p:cNvSpPr>
          <p:nvPr>
            <p:ph type="body" sz="quarter" idx="18"/>
          </p:nvPr>
        </p:nvSpPr>
        <p:spPr>
          <a:xfrm>
            <a:off x="8196724" y="3215652"/>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0" name="Text Placeholder 30">
            <a:extLst>
              <a:ext uri="{FF2B5EF4-FFF2-40B4-BE49-F238E27FC236}">
                <a16:creationId xmlns:a16="http://schemas.microsoft.com/office/drawing/2014/main" id="{CBC2C052-5B2D-90BA-DD85-F49C3C2CB924}"/>
              </a:ext>
            </a:extLst>
          </p:cNvPr>
          <p:cNvSpPr>
            <a:spLocks noGrp="1"/>
          </p:cNvSpPr>
          <p:nvPr>
            <p:ph type="body" sz="quarter" idx="19"/>
          </p:nvPr>
        </p:nvSpPr>
        <p:spPr>
          <a:xfrm>
            <a:off x="1290114" y="5571927"/>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1" name="Text Placeholder 30">
            <a:extLst>
              <a:ext uri="{FF2B5EF4-FFF2-40B4-BE49-F238E27FC236}">
                <a16:creationId xmlns:a16="http://schemas.microsoft.com/office/drawing/2014/main" id="{82C54A50-1E30-8AD6-F8D6-FE2FE8265FD5}"/>
              </a:ext>
            </a:extLst>
          </p:cNvPr>
          <p:cNvSpPr>
            <a:spLocks noGrp="1"/>
          </p:cNvSpPr>
          <p:nvPr>
            <p:ph type="body" sz="quarter" idx="20"/>
          </p:nvPr>
        </p:nvSpPr>
        <p:spPr>
          <a:xfrm>
            <a:off x="4743419" y="5575224"/>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2" name="Text Placeholder 30">
            <a:extLst>
              <a:ext uri="{FF2B5EF4-FFF2-40B4-BE49-F238E27FC236}">
                <a16:creationId xmlns:a16="http://schemas.microsoft.com/office/drawing/2014/main" id="{40E4FBA5-CD14-842F-ABF4-E7569DF500D7}"/>
              </a:ext>
            </a:extLst>
          </p:cNvPr>
          <p:cNvSpPr>
            <a:spLocks noGrp="1"/>
          </p:cNvSpPr>
          <p:nvPr>
            <p:ph type="body" sz="quarter" idx="21"/>
          </p:nvPr>
        </p:nvSpPr>
        <p:spPr>
          <a:xfrm>
            <a:off x="8196724" y="5571927"/>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3" name="Text Placeholder 30">
            <a:extLst>
              <a:ext uri="{FF2B5EF4-FFF2-40B4-BE49-F238E27FC236}">
                <a16:creationId xmlns:a16="http://schemas.microsoft.com/office/drawing/2014/main" id="{D5316A94-E460-AA98-061B-783974C4DA25}"/>
              </a:ext>
            </a:extLst>
          </p:cNvPr>
          <p:cNvSpPr>
            <a:spLocks noGrp="1"/>
          </p:cNvSpPr>
          <p:nvPr>
            <p:ph type="body" sz="quarter" idx="22"/>
          </p:nvPr>
        </p:nvSpPr>
        <p:spPr>
          <a:xfrm>
            <a:off x="1275587" y="1840513"/>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4" name="Text Placeholder 30">
            <a:extLst>
              <a:ext uri="{FF2B5EF4-FFF2-40B4-BE49-F238E27FC236}">
                <a16:creationId xmlns:a16="http://schemas.microsoft.com/office/drawing/2014/main" id="{4918B7D2-2C76-2AC6-61AE-979F9035CFDB}"/>
              </a:ext>
            </a:extLst>
          </p:cNvPr>
          <p:cNvSpPr>
            <a:spLocks noGrp="1"/>
          </p:cNvSpPr>
          <p:nvPr>
            <p:ph type="body" sz="quarter" idx="23"/>
          </p:nvPr>
        </p:nvSpPr>
        <p:spPr>
          <a:xfrm>
            <a:off x="4743419" y="1840513"/>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5" name="Text Placeholder 30">
            <a:extLst>
              <a:ext uri="{FF2B5EF4-FFF2-40B4-BE49-F238E27FC236}">
                <a16:creationId xmlns:a16="http://schemas.microsoft.com/office/drawing/2014/main" id="{E27A3E23-F88F-EC36-8FAD-713B80AB799A}"/>
              </a:ext>
            </a:extLst>
          </p:cNvPr>
          <p:cNvSpPr>
            <a:spLocks noGrp="1"/>
          </p:cNvSpPr>
          <p:nvPr>
            <p:ph type="body" sz="quarter" idx="24"/>
          </p:nvPr>
        </p:nvSpPr>
        <p:spPr>
          <a:xfrm>
            <a:off x="8196724" y="1840513"/>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6" name="Text Placeholder 30">
            <a:extLst>
              <a:ext uri="{FF2B5EF4-FFF2-40B4-BE49-F238E27FC236}">
                <a16:creationId xmlns:a16="http://schemas.microsoft.com/office/drawing/2014/main" id="{B031F939-46F9-99B1-B621-B89043CB9730}"/>
              </a:ext>
            </a:extLst>
          </p:cNvPr>
          <p:cNvSpPr>
            <a:spLocks noGrp="1"/>
          </p:cNvSpPr>
          <p:nvPr>
            <p:ph type="body" sz="quarter" idx="25"/>
          </p:nvPr>
        </p:nvSpPr>
        <p:spPr>
          <a:xfrm>
            <a:off x="1275587" y="4244565"/>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7" name="Text Placeholder 30">
            <a:extLst>
              <a:ext uri="{FF2B5EF4-FFF2-40B4-BE49-F238E27FC236}">
                <a16:creationId xmlns:a16="http://schemas.microsoft.com/office/drawing/2014/main" id="{96AFEF9C-6938-50CE-D06F-DFAD75C1C0A3}"/>
              </a:ext>
            </a:extLst>
          </p:cNvPr>
          <p:cNvSpPr>
            <a:spLocks noGrp="1"/>
          </p:cNvSpPr>
          <p:nvPr>
            <p:ph type="body" sz="quarter" idx="26"/>
          </p:nvPr>
        </p:nvSpPr>
        <p:spPr>
          <a:xfrm>
            <a:off x="4743419" y="4247157"/>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8" name="Text Placeholder 30">
            <a:extLst>
              <a:ext uri="{FF2B5EF4-FFF2-40B4-BE49-F238E27FC236}">
                <a16:creationId xmlns:a16="http://schemas.microsoft.com/office/drawing/2014/main" id="{0E3863A0-C276-6DA9-F342-2B9A34E4DD7A}"/>
              </a:ext>
            </a:extLst>
          </p:cNvPr>
          <p:cNvSpPr>
            <a:spLocks noGrp="1"/>
          </p:cNvSpPr>
          <p:nvPr>
            <p:ph type="body" sz="quarter" idx="27"/>
          </p:nvPr>
        </p:nvSpPr>
        <p:spPr>
          <a:xfrm>
            <a:off x="8196724" y="4246727"/>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9" name="Text Placeholder 30">
            <a:extLst>
              <a:ext uri="{FF2B5EF4-FFF2-40B4-BE49-F238E27FC236}">
                <a16:creationId xmlns:a16="http://schemas.microsoft.com/office/drawing/2014/main" id="{738DC6BE-A655-DC85-5795-07894705E9F8}"/>
              </a:ext>
            </a:extLst>
          </p:cNvPr>
          <p:cNvSpPr>
            <a:spLocks noGrp="1"/>
          </p:cNvSpPr>
          <p:nvPr>
            <p:ph type="body" sz="quarter" idx="28"/>
          </p:nvPr>
        </p:nvSpPr>
        <p:spPr>
          <a:xfrm>
            <a:off x="1921973" y="983183"/>
            <a:ext cx="2986358" cy="155346"/>
          </a:xfrm>
        </p:spPr>
        <p:txBody>
          <a:bodyPr/>
          <a:lstStyle>
            <a:lvl1pPr marL="0" indent="0" algn="ctr">
              <a:buFontTx/>
              <a:buNone/>
              <a:defRPr sz="1000">
                <a:solidFill>
                  <a:schemeClr val="bg1"/>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50" name="Text Placeholder 30">
            <a:extLst>
              <a:ext uri="{FF2B5EF4-FFF2-40B4-BE49-F238E27FC236}">
                <a16:creationId xmlns:a16="http://schemas.microsoft.com/office/drawing/2014/main" id="{378DDB32-29A0-0110-DC84-7DC47D5F9EEF}"/>
              </a:ext>
            </a:extLst>
          </p:cNvPr>
          <p:cNvSpPr>
            <a:spLocks noGrp="1"/>
          </p:cNvSpPr>
          <p:nvPr>
            <p:ph type="body" sz="quarter" idx="29"/>
          </p:nvPr>
        </p:nvSpPr>
        <p:spPr>
          <a:xfrm>
            <a:off x="5210366" y="983183"/>
            <a:ext cx="2986358" cy="155346"/>
          </a:xfrm>
        </p:spPr>
        <p:txBody>
          <a:bodyPr/>
          <a:lstStyle>
            <a:lvl1pPr marL="0" indent="0" algn="ctr">
              <a:buFontTx/>
              <a:buNone/>
              <a:defRPr sz="1000">
                <a:solidFill>
                  <a:schemeClr val="bg1"/>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51" name="Text Placeholder 30">
            <a:extLst>
              <a:ext uri="{FF2B5EF4-FFF2-40B4-BE49-F238E27FC236}">
                <a16:creationId xmlns:a16="http://schemas.microsoft.com/office/drawing/2014/main" id="{2810AB8F-E59B-2FBB-3CE4-F86874307CE7}"/>
              </a:ext>
            </a:extLst>
          </p:cNvPr>
          <p:cNvSpPr>
            <a:spLocks noGrp="1"/>
          </p:cNvSpPr>
          <p:nvPr>
            <p:ph type="body" sz="quarter" idx="30"/>
          </p:nvPr>
        </p:nvSpPr>
        <p:spPr>
          <a:xfrm>
            <a:off x="8482543" y="983183"/>
            <a:ext cx="2986358" cy="155346"/>
          </a:xfrm>
        </p:spPr>
        <p:txBody>
          <a:bodyPr/>
          <a:lstStyle>
            <a:lvl1pPr marL="0" indent="0" algn="ctr">
              <a:buFontTx/>
              <a:buNone/>
              <a:defRPr sz="1000">
                <a:solidFill>
                  <a:schemeClr val="bg1"/>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Tree>
    <p:extLst>
      <p:ext uri="{BB962C8B-B14F-4D97-AF65-F5344CB8AC3E}">
        <p14:creationId xmlns:p14="http://schemas.microsoft.com/office/powerpoint/2010/main" val="312378391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CS TDM TY">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91EB205-B779-0D6A-E681-F10835F983C0}"/>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Single Corner Rounded 3">
            <a:extLst>
              <a:ext uri="{FF2B5EF4-FFF2-40B4-BE49-F238E27FC236}">
                <a16:creationId xmlns:a16="http://schemas.microsoft.com/office/drawing/2014/main" id="{E89BB27C-FD99-BA84-DA95-3D252BC397B0}"/>
              </a:ext>
            </a:extLst>
          </p:cNvPr>
          <p:cNvSpPr/>
          <p:nvPr userDrawn="1"/>
        </p:nvSpPr>
        <p:spPr>
          <a:xfrm rot="5400000" flipH="1">
            <a:off x="1051385" y="-453565"/>
            <a:ext cx="6260180" cy="8362950"/>
          </a:xfrm>
          <a:prstGeom prst="round1Rect">
            <a:avLst>
              <a:gd name="adj" fmla="val 7526"/>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Single Corner Rounded 4">
            <a:extLst>
              <a:ext uri="{FF2B5EF4-FFF2-40B4-BE49-F238E27FC236}">
                <a16:creationId xmlns:a16="http://schemas.microsoft.com/office/drawing/2014/main" id="{ACB51BF4-AC27-1523-5605-8314C9BA0839}"/>
              </a:ext>
            </a:extLst>
          </p:cNvPr>
          <p:cNvSpPr/>
          <p:nvPr userDrawn="1"/>
        </p:nvSpPr>
        <p:spPr>
          <a:xfrm rot="5400000">
            <a:off x="649212" y="-649210"/>
            <a:ext cx="6473979" cy="7772402"/>
          </a:xfrm>
          <a:prstGeom prst="round1Rect">
            <a:avLst>
              <a:gd name="adj" fmla="val 21121"/>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Single Corner Rounded 5">
            <a:extLst>
              <a:ext uri="{FF2B5EF4-FFF2-40B4-BE49-F238E27FC236}">
                <a16:creationId xmlns:a16="http://schemas.microsoft.com/office/drawing/2014/main" id="{CF9E901C-E240-9626-E6FF-FCFF444AAC91}"/>
              </a:ext>
            </a:extLst>
          </p:cNvPr>
          <p:cNvSpPr/>
          <p:nvPr userDrawn="1"/>
        </p:nvSpPr>
        <p:spPr>
          <a:xfrm flipH="1">
            <a:off x="11714484" y="1207802"/>
            <a:ext cx="477515" cy="3296919"/>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4887E5D5-401F-A838-17AB-051301A16973}"/>
              </a:ext>
            </a:extLst>
          </p:cNvPr>
          <p:cNvGrpSpPr/>
          <p:nvPr userDrawn="1"/>
        </p:nvGrpSpPr>
        <p:grpSpPr>
          <a:xfrm>
            <a:off x="9407085" y="5058333"/>
            <a:ext cx="2312991" cy="1235231"/>
            <a:chOff x="775130" y="5095348"/>
            <a:chExt cx="1891914" cy="1010359"/>
          </a:xfrm>
          <a:solidFill>
            <a:schemeClr val="bg2"/>
          </a:solidFill>
        </p:grpSpPr>
        <p:sp>
          <p:nvSpPr>
            <p:cNvPr id="8" name="Freeform: Shape 7">
              <a:extLst>
                <a:ext uri="{FF2B5EF4-FFF2-40B4-BE49-F238E27FC236}">
                  <a16:creationId xmlns:a16="http://schemas.microsoft.com/office/drawing/2014/main" id="{B6EC192C-E746-8A38-6B8D-6F2EFA223630}"/>
                </a:ext>
              </a:extLst>
            </p:cNvPr>
            <p:cNvSpPr/>
            <p:nvPr/>
          </p:nvSpPr>
          <p:spPr>
            <a:xfrm>
              <a:off x="77513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16A56C3-60FE-3032-EACF-1A8675CF330C}"/>
                </a:ext>
              </a:extLst>
            </p:cNvPr>
            <p:cNvSpPr/>
            <p:nvPr/>
          </p:nvSpPr>
          <p:spPr>
            <a:xfrm>
              <a:off x="1216028"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F19F2A9-EE6D-182F-58ED-A4C318A1DF08}"/>
                </a:ext>
              </a:extLst>
            </p:cNvPr>
            <p:cNvSpPr/>
            <p:nvPr/>
          </p:nvSpPr>
          <p:spPr>
            <a:xfrm>
              <a:off x="1656925"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6020952-32FC-B8E6-3E02-43E2127E4C7A}"/>
                </a:ext>
              </a:extLst>
            </p:cNvPr>
            <p:cNvSpPr/>
            <p:nvPr/>
          </p:nvSpPr>
          <p:spPr>
            <a:xfrm>
              <a:off x="2098058" y="509534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B06273F-21DB-DB1F-9538-3227E12A1793}"/>
                </a:ext>
              </a:extLst>
            </p:cNvPr>
            <p:cNvSpPr/>
            <p:nvPr/>
          </p:nvSpPr>
          <p:spPr>
            <a:xfrm>
              <a:off x="253872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00FCCFD-9AB3-AB26-4FDE-7914CB39589D}"/>
                </a:ext>
              </a:extLst>
            </p:cNvPr>
            <p:cNvSpPr/>
            <p:nvPr/>
          </p:nvSpPr>
          <p:spPr>
            <a:xfrm>
              <a:off x="77513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B6C9F1B-750F-7883-8387-F19017F597AD}"/>
                </a:ext>
              </a:extLst>
            </p:cNvPr>
            <p:cNvSpPr/>
            <p:nvPr/>
          </p:nvSpPr>
          <p:spPr>
            <a:xfrm>
              <a:off x="1216028"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172347F-1144-ADFA-1DA1-749EF3DB4F49}"/>
                </a:ext>
              </a:extLst>
            </p:cNvPr>
            <p:cNvSpPr/>
            <p:nvPr/>
          </p:nvSpPr>
          <p:spPr>
            <a:xfrm>
              <a:off x="1656925"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2658335-7CD2-8EBF-08EA-1872102BA2C4}"/>
                </a:ext>
              </a:extLst>
            </p:cNvPr>
            <p:cNvSpPr/>
            <p:nvPr/>
          </p:nvSpPr>
          <p:spPr>
            <a:xfrm>
              <a:off x="2098058" y="553648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06C5190B-4D19-22B1-A458-8772A9B5E0CE}"/>
                </a:ext>
              </a:extLst>
            </p:cNvPr>
            <p:cNvSpPr/>
            <p:nvPr/>
          </p:nvSpPr>
          <p:spPr>
            <a:xfrm>
              <a:off x="253872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0EA2D44-C2FF-5478-BDB4-C660C2C9A7C2}"/>
                </a:ext>
              </a:extLst>
            </p:cNvPr>
            <p:cNvSpPr/>
            <p:nvPr/>
          </p:nvSpPr>
          <p:spPr>
            <a:xfrm>
              <a:off x="77513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3AF898B3-5530-4D67-FF58-24EA4B9CC190}"/>
                </a:ext>
              </a:extLst>
            </p:cNvPr>
            <p:cNvSpPr/>
            <p:nvPr/>
          </p:nvSpPr>
          <p:spPr>
            <a:xfrm>
              <a:off x="1216028"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5F705C9-D5C9-DE29-DEBD-6C739FA528EA}"/>
                </a:ext>
              </a:extLst>
            </p:cNvPr>
            <p:cNvSpPr/>
            <p:nvPr/>
          </p:nvSpPr>
          <p:spPr>
            <a:xfrm>
              <a:off x="1656925"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26C6EBD-48FC-F99E-A1F9-6DF811505989}"/>
                </a:ext>
              </a:extLst>
            </p:cNvPr>
            <p:cNvSpPr/>
            <p:nvPr/>
          </p:nvSpPr>
          <p:spPr>
            <a:xfrm>
              <a:off x="2098058" y="597737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DA44FAC7-5DE5-506A-37CA-F249A54DD5B8}"/>
                </a:ext>
              </a:extLst>
            </p:cNvPr>
            <p:cNvSpPr/>
            <p:nvPr/>
          </p:nvSpPr>
          <p:spPr>
            <a:xfrm>
              <a:off x="253872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Single Corner Rounded 22">
            <a:extLst>
              <a:ext uri="{FF2B5EF4-FFF2-40B4-BE49-F238E27FC236}">
                <a16:creationId xmlns:a16="http://schemas.microsoft.com/office/drawing/2014/main" id="{B0BA93C0-7092-988B-D5DB-417DDBFDE35A}"/>
              </a:ext>
            </a:extLst>
          </p:cNvPr>
          <p:cNvSpPr/>
          <p:nvPr userDrawn="1"/>
        </p:nvSpPr>
        <p:spPr>
          <a:xfrm rot="5400000" flipH="1">
            <a:off x="-124054" y="5339270"/>
            <a:ext cx="1258762" cy="1010657"/>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9" name="Text Box 3" descr="This is a copyright notice that should be included on the final slide.">
            <a:extLst>
              <a:ext uri="{FF2B5EF4-FFF2-40B4-BE49-F238E27FC236}">
                <a16:creationId xmlns:a16="http://schemas.microsoft.com/office/drawing/2014/main" id="{2D9864F0-4559-931C-5DEE-74E1A5C458F7}"/>
              </a:ext>
            </a:extLst>
          </p:cNvPr>
          <p:cNvSpPr txBox="1">
            <a:spLocks noChangeArrowheads="1"/>
          </p:cNvSpPr>
          <p:nvPr userDrawn="1"/>
        </p:nvSpPr>
        <p:spPr bwMode="blackWhite">
          <a:xfrm>
            <a:off x="122066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418690122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MCS BDM TY">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E89DBC2-E590-B707-4E80-EAE9EA2C1CC5}"/>
              </a:ext>
            </a:extLst>
          </p:cNvPr>
          <p:cNvSpPr/>
          <p:nvPr userDrawn="1"/>
        </p:nvSpPr>
        <p:spPr>
          <a:xfrm>
            <a:off x="8028871" y="0"/>
            <a:ext cx="2906668" cy="1212512"/>
          </a:xfrm>
          <a:custGeom>
            <a:avLst/>
            <a:gdLst>
              <a:gd name="connsiteX0" fmla="*/ 0 w 2906668"/>
              <a:gd name="connsiteY0" fmla="*/ 0 h 1212512"/>
              <a:gd name="connsiteX1" fmla="*/ 2906668 w 2906668"/>
              <a:gd name="connsiteY1" fmla="*/ 0 h 1212512"/>
              <a:gd name="connsiteX2" fmla="*/ 1864298 w 2906668"/>
              <a:gd name="connsiteY2" fmla="*/ 1042371 h 1212512"/>
              <a:gd name="connsiteX3" fmla="*/ 1042370 w 2906668"/>
              <a:gd name="connsiteY3" fmla="*/ 1042371 h 1212512"/>
            </a:gdLst>
            <a:ahLst/>
            <a:cxnLst>
              <a:cxn ang="0">
                <a:pos x="connsiteX0" y="connsiteY0"/>
              </a:cxn>
              <a:cxn ang="0">
                <a:pos x="connsiteX1" y="connsiteY1"/>
              </a:cxn>
              <a:cxn ang="0">
                <a:pos x="connsiteX2" y="connsiteY2"/>
              </a:cxn>
              <a:cxn ang="0">
                <a:pos x="connsiteX3" y="connsiteY3"/>
              </a:cxn>
            </a:cxnLst>
            <a:rect l="l" t="t" r="r" b="b"/>
            <a:pathLst>
              <a:path w="2906668" h="1212512">
                <a:moveTo>
                  <a:pt x="0" y="0"/>
                </a:moveTo>
                <a:lnTo>
                  <a:pt x="2906668" y="0"/>
                </a:lnTo>
                <a:lnTo>
                  <a:pt x="1864298" y="1042371"/>
                </a:lnTo>
                <a:cubicBezTo>
                  <a:pt x="1637442" y="1269226"/>
                  <a:pt x="1269466" y="1269226"/>
                  <a:pt x="1042370" y="1042371"/>
                </a:cubicBezTo>
                <a:close/>
              </a:path>
            </a:pathLst>
          </a:custGeom>
          <a:solidFill>
            <a:schemeClr val="bg1">
              <a:lumMod val="95000"/>
            </a:schemeClr>
          </a:soli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 name="Freeform: Shape 43">
            <a:extLst>
              <a:ext uri="{FF2B5EF4-FFF2-40B4-BE49-F238E27FC236}">
                <a16:creationId xmlns:a16="http://schemas.microsoft.com/office/drawing/2014/main" id="{861B9A56-268D-67C2-DDDF-FA3A506DD8F2}"/>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6" name="Freeform: Shape 65">
            <a:extLst>
              <a:ext uri="{FF2B5EF4-FFF2-40B4-BE49-F238E27FC236}">
                <a16:creationId xmlns:a16="http://schemas.microsoft.com/office/drawing/2014/main" id="{F699FA12-58D9-188E-991B-064FBC138412}"/>
              </a:ext>
            </a:extLst>
          </p:cNvPr>
          <p:cNvSpPr/>
          <p:nvPr userDrawn="1"/>
        </p:nvSpPr>
        <p:spPr>
          <a:xfrm>
            <a:off x="9149325" y="657946"/>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Freeform: Shape 67">
            <a:extLst>
              <a:ext uri="{FF2B5EF4-FFF2-40B4-BE49-F238E27FC236}">
                <a16:creationId xmlns:a16="http://schemas.microsoft.com/office/drawing/2014/main" id="{9B6AAD40-7A48-BA5A-1A1F-7A9563E8D7C2}"/>
              </a:ext>
            </a:extLst>
          </p:cNvPr>
          <p:cNvSpPr/>
          <p:nvPr userDrawn="1"/>
        </p:nvSpPr>
        <p:spPr>
          <a:xfrm>
            <a:off x="10989364" y="3351596"/>
            <a:ext cx="1202635" cy="156330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sp>
        <p:nvSpPr>
          <p:cNvPr id="8" name="Freeform: Shape 42">
            <a:extLst>
              <a:ext uri="{FF2B5EF4-FFF2-40B4-BE49-F238E27FC236}">
                <a16:creationId xmlns:a16="http://schemas.microsoft.com/office/drawing/2014/main" id="{82052EFA-31C2-FB2F-6549-476706AF16F3}"/>
              </a:ext>
            </a:extLst>
          </p:cNvPr>
          <p:cNvSpPr/>
          <p:nvPr userDrawn="1"/>
        </p:nvSpPr>
        <p:spPr>
          <a:xfrm>
            <a:off x="-1" y="0"/>
            <a:ext cx="7138487"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Freeform: Shape 45">
            <a:extLst>
              <a:ext uri="{FF2B5EF4-FFF2-40B4-BE49-F238E27FC236}">
                <a16:creationId xmlns:a16="http://schemas.microsoft.com/office/drawing/2014/main" id="{43B0CF48-2EC9-28C3-A2FB-197B69CF4B5C}"/>
              </a:ext>
            </a:extLst>
          </p:cNvPr>
          <p:cNvSpPr/>
          <p:nvPr userDrawn="1"/>
        </p:nvSpPr>
        <p:spPr>
          <a:xfrm>
            <a:off x="4416650" y="5542838"/>
            <a:ext cx="2550524" cy="1315162"/>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Freeform: Shape 46">
            <a:extLst>
              <a:ext uri="{FF2B5EF4-FFF2-40B4-BE49-F238E27FC236}">
                <a16:creationId xmlns:a16="http://schemas.microsoft.com/office/drawing/2014/main" id="{A8AEFA1B-FFEC-7EC7-A93A-E11E46461F11}"/>
              </a:ext>
            </a:extLst>
          </p:cNvPr>
          <p:cNvSpPr/>
          <p:nvPr userDrawn="1"/>
        </p:nvSpPr>
        <p:spPr>
          <a:xfrm>
            <a:off x="7607668" y="1051007"/>
            <a:ext cx="1203136" cy="1203136"/>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40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eeform: Shape 47">
            <a:extLst>
              <a:ext uri="{FF2B5EF4-FFF2-40B4-BE49-F238E27FC236}">
                <a16:creationId xmlns:a16="http://schemas.microsoft.com/office/drawing/2014/main" id="{2D12AD1E-5A50-B221-CF80-4EBCD0160B61}"/>
              </a:ext>
            </a:extLst>
          </p:cNvPr>
          <p:cNvSpPr/>
          <p:nvPr userDrawn="1"/>
        </p:nvSpPr>
        <p:spPr>
          <a:xfrm>
            <a:off x="5943600" y="664956"/>
            <a:ext cx="838200" cy="838200"/>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Freeform: Shape 49">
            <a:extLst>
              <a:ext uri="{FF2B5EF4-FFF2-40B4-BE49-F238E27FC236}">
                <a16:creationId xmlns:a16="http://schemas.microsoft.com/office/drawing/2014/main" id="{49FCA802-0F32-433E-C874-76E5D1066F55}"/>
              </a:ext>
            </a:extLst>
          </p:cNvPr>
          <p:cNvSpPr/>
          <p:nvPr userDrawn="1"/>
        </p:nvSpPr>
        <p:spPr>
          <a:xfrm rot="18900000">
            <a:off x="8172545" y="4881734"/>
            <a:ext cx="1276518" cy="127651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5" name="Group 24">
            <a:extLst>
              <a:ext uri="{FF2B5EF4-FFF2-40B4-BE49-F238E27FC236}">
                <a16:creationId xmlns:a16="http://schemas.microsoft.com/office/drawing/2014/main" id="{98036FDF-A847-A0F1-89A2-B3FFAE56A415}"/>
              </a:ext>
            </a:extLst>
          </p:cNvPr>
          <p:cNvGrpSpPr/>
          <p:nvPr userDrawn="1"/>
        </p:nvGrpSpPr>
        <p:grpSpPr>
          <a:xfrm>
            <a:off x="604894" y="597820"/>
            <a:ext cx="3084456" cy="292608"/>
            <a:chOff x="604894" y="597820"/>
            <a:chExt cx="3084456" cy="292608"/>
          </a:xfrm>
        </p:grpSpPr>
        <p:pic>
          <p:nvPicPr>
            <p:cNvPr id="26" name="Graphic 25" descr="Microsoft Power Platform logo">
              <a:extLst>
                <a:ext uri="{FF2B5EF4-FFF2-40B4-BE49-F238E27FC236}">
                  <a16:creationId xmlns:a16="http://schemas.microsoft.com/office/drawing/2014/main" id="{2C32B4D3-870A-3D16-E671-E9E5EE332AAC}"/>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7" name="Graphic 26" descr="Microsoft Power Platform logo">
              <a:extLst>
                <a:ext uri="{FF2B5EF4-FFF2-40B4-BE49-F238E27FC236}">
                  <a16:creationId xmlns:a16="http://schemas.microsoft.com/office/drawing/2014/main" id="{4BE174D5-5FA4-25E8-D5A3-86A9FD2F187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8" name="Rectangle 27">
            <a:extLst>
              <a:ext uri="{FF2B5EF4-FFF2-40B4-BE49-F238E27FC236}">
                <a16:creationId xmlns:a16="http://schemas.microsoft.com/office/drawing/2014/main" id="{8ED97726-6615-4B1E-4EE0-45ED40432796}"/>
              </a:ext>
            </a:extLst>
          </p:cNvPr>
          <p:cNvSpPr/>
          <p:nvPr userDrawn="1"/>
        </p:nvSpPr>
        <p:spPr>
          <a:xfrm rot="10800000" flipH="1">
            <a:off x="1" y="1902878"/>
            <a:ext cx="241159" cy="3052244"/>
          </a:xfrm>
          <a:prstGeom prst="rect">
            <a:avLst/>
          </a:prstGeom>
          <a:solidFill>
            <a:schemeClr val="accent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2285223"/>
            <a:ext cx="4567355" cy="923330"/>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kumimoji="0" lang="en-GB" sz="6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GB"/>
              <a:t>Thank you!</a:t>
            </a:r>
          </a:p>
        </p:txBody>
      </p:sp>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88263" y="3732514"/>
            <a:ext cx="4564308"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88263" y="4151724"/>
            <a:ext cx="4564308" cy="246221"/>
          </a:xfrm>
        </p:spPr>
        <p:txBody>
          <a:bodyPr/>
          <a:lstStyle>
            <a:lvl1pPr marL="0" indent="0">
              <a:buNone/>
              <a:defRPr sz="1600">
                <a:solidFill>
                  <a:schemeClr val="bg1"/>
                </a:solidFill>
              </a:defRPr>
            </a:lvl1pPr>
          </a:lstStyle>
          <a:p>
            <a:pPr lvl="0"/>
            <a:r>
              <a:rPr lang="en-US"/>
              <a:t>Contact information</a:t>
            </a:r>
          </a:p>
        </p:txBody>
      </p:sp>
    </p:spTree>
    <p:extLst>
      <p:ext uri="{BB962C8B-B14F-4D97-AF65-F5344CB8AC3E}">
        <p14:creationId xmlns:p14="http://schemas.microsoft.com/office/powerpoint/2010/main" val="139353124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2D98E6F3-7EE0-FB03-9025-521119AF4593}"/>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81611C8-93AA-7022-A142-671523F3CEA8}"/>
              </a:ext>
            </a:extLst>
          </p:cNvPr>
          <p:cNvSpPr/>
          <p:nvPr userDrawn="1"/>
        </p:nvSpPr>
        <p:spPr>
          <a:xfrm>
            <a:off x="0" y="0"/>
            <a:ext cx="7115420"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25" name="Freeform: Shape 24">
            <a:extLst>
              <a:ext uri="{FF2B5EF4-FFF2-40B4-BE49-F238E27FC236}">
                <a16:creationId xmlns:a16="http://schemas.microsoft.com/office/drawing/2014/main" id="{02B87522-736E-9852-6D47-C8CEF32F44AB}"/>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6E44912-C00E-DCB4-D5A9-AB47917BB602}"/>
              </a:ext>
            </a:extLst>
          </p:cNvPr>
          <p:cNvSpPr/>
          <p:nvPr userDrawn="1"/>
        </p:nvSpPr>
        <p:spPr>
          <a:xfrm>
            <a:off x="9149325" y="1129894"/>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gradFill>
            <a:gsLst>
              <a:gs pos="100000">
                <a:schemeClr val="bg2"/>
              </a:gs>
              <a:gs pos="0">
                <a:schemeClr val="tx2">
                  <a:alpha val="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1" name="Freeform: Shape 30">
            <a:extLst>
              <a:ext uri="{FF2B5EF4-FFF2-40B4-BE49-F238E27FC236}">
                <a16:creationId xmlns:a16="http://schemas.microsoft.com/office/drawing/2014/main" id="{B57D4C78-5153-04B6-D95C-10D5548BB268}"/>
              </a:ext>
            </a:extLst>
          </p:cNvPr>
          <p:cNvSpPr/>
          <p:nvPr userDrawn="1"/>
        </p:nvSpPr>
        <p:spPr>
          <a:xfrm>
            <a:off x="9996958" y="3351596"/>
            <a:ext cx="2195042" cy="285333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3" name="Freeform: Shape 32">
            <a:extLst>
              <a:ext uri="{FF2B5EF4-FFF2-40B4-BE49-F238E27FC236}">
                <a16:creationId xmlns:a16="http://schemas.microsoft.com/office/drawing/2014/main" id="{1C888D4E-EF77-F66A-0410-0F85E991CC63}"/>
              </a:ext>
            </a:extLst>
          </p:cNvPr>
          <p:cNvSpPr/>
          <p:nvPr userDrawn="1"/>
        </p:nvSpPr>
        <p:spPr>
          <a:xfrm>
            <a:off x="4630468" y="0"/>
            <a:ext cx="2706859" cy="1094861"/>
          </a:xfrm>
          <a:custGeom>
            <a:avLst/>
            <a:gdLst>
              <a:gd name="connsiteX0" fmla="*/ 1878616 w 1878615"/>
              <a:gd name="connsiteY0" fmla="*/ 0 h 759856"/>
              <a:gd name="connsiteX1" fmla="*/ 1864900 w 1878615"/>
              <a:gd name="connsiteY1" fmla="*/ 14383 h 759856"/>
              <a:gd name="connsiteX2" fmla="*/ 1246632 w 1878615"/>
              <a:gd name="connsiteY2" fmla="*/ 632555 h 759856"/>
              <a:gd name="connsiteX3" fmla="*/ 1236726 w 1878615"/>
              <a:gd name="connsiteY3" fmla="*/ 642176 h 759856"/>
              <a:gd name="connsiteX4" fmla="*/ 631888 w 1878615"/>
              <a:gd name="connsiteY4" fmla="*/ 632555 h 759856"/>
              <a:gd name="connsiteX5" fmla="*/ 424910 w 1878615"/>
              <a:gd name="connsiteY5" fmla="*/ 425577 h 759856"/>
              <a:gd name="connsiteX6" fmla="*/ 13716 w 1878615"/>
              <a:gd name="connsiteY6" fmla="*/ 14383 h 759856"/>
              <a:gd name="connsiteX7" fmla="*/ 0 w 1878615"/>
              <a:gd name="connsiteY7" fmla="*/ 0 h 759856"/>
              <a:gd name="connsiteX8" fmla="*/ 1878616 w 1878615"/>
              <a:gd name="connsiteY8" fmla="*/ 0 h 7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615" h="759856">
                <a:moveTo>
                  <a:pt x="1878616" y="0"/>
                </a:moveTo>
                <a:cubicBezTo>
                  <a:pt x="1874234" y="4858"/>
                  <a:pt x="1869662" y="9620"/>
                  <a:pt x="1864900" y="14383"/>
                </a:cubicBezTo>
                <a:lnTo>
                  <a:pt x="1246632" y="632555"/>
                </a:lnTo>
                <a:cubicBezTo>
                  <a:pt x="1243393" y="635794"/>
                  <a:pt x="1240060" y="639032"/>
                  <a:pt x="1236726" y="642176"/>
                </a:cubicBezTo>
                <a:cubicBezTo>
                  <a:pt x="1066324" y="802196"/>
                  <a:pt x="798385" y="799052"/>
                  <a:pt x="631888" y="632555"/>
                </a:cubicBezTo>
                <a:lnTo>
                  <a:pt x="424910" y="425577"/>
                </a:lnTo>
                <a:lnTo>
                  <a:pt x="13716" y="14383"/>
                </a:lnTo>
                <a:cubicBezTo>
                  <a:pt x="8953" y="9620"/>
                  <a:pt x="4381" y="4858"/>
                  <a:pt x="0" y="0"/>
                </a:cubicBezTo>
                <a:lnTo>
                  <a:pt x="1878616" y="0"/>
                </a:lnTo>
                <a:close/>
              </a:path>
            </a:pathLst>
          </a:custGeom>
          <a:gradFill>
            <a:gsLst>
              <a:gs pos="0">
                <a:schemeClr val="bg2"/>
              </a:gs>
              <a:gs pos="100000">
                <a:schemeClr val="tx2">
                  <a:alpha val="0"/>
                </a:schemeClr>
              </a:gs>
            </a:gsLst>
            <a:lin ang="5400000" scaled="1"/>
          </a:gra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82CB47DB-4BBC-F383-C97B-886EA9A5058B}"/>
              </a:ext>
            </a:extLst>
          </p:cNvPr>
          <p:cNvSpPr/>
          <p:nvPr userDrawn="1"/>
        </p:nvSpPr>
        <p:spPr>
          <a:xfrm>
            <a:off x="3964576" y="4753406"/>
            <a:ext cx="4038511" cy="2104594"/>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7" name="Freeform: Shape 36">
            <a:extLst>
              <a:ext uri="{FF2B5EF4-FFF2-40B4-BE49-F238E27FC236}">
                <a16:creationId xmlns:a16="http://schemas.microsoft.com/office/drawing/2014/main" id="{7D6839E2-39F2-5404-C8B3-8FC3C7AF5A7C}"/>
              </a:ext>
            </a:extLst>
          </p:cNvPr>
          <p:cNvSpPr/>
          <p:nvPr userDrawn="1"/>
        </p:nvSpPr>
        <p:spPr>
          <a:xfrm>
            <a:off x="4704374" y="321630"/>
            <a:ext cx="1934314" cy="1934314"/>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8" name="Freeform: Shape 37">
            <a:extLst>
              <a:ext uri="{FF2B5EF4-FFF2-40B4-BE49-F238E27FC236}">
                <a16:creationId xmlns:a16="http://schemas.microsoft.com/office/drawing/2014/main" id="{C19C1E11-FB5A-49B0-CD5F-94B8020DB9E3}"/>
              </a:ext>
            </a:extLst>
          </p:cNvPr>
          <p:cNvSpPr/>
          <p:nvPr userDrawn="1"/>
        </p:nvSpPr>
        <p:spPr>
          <a:xfrm>
            <a:off x="6888885" y="365136"/>
            <a:ext cx="1005584" cy="1005584"/>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9" name="Freeform: Shape 38">
            <a:extLst>
              <a:ext uri="{FF2B5EF4-FFF2-40B4-BE49-F238E27FC236}">
                <a16:creationId xmlns:a16="http://schemas.microsoft.com/office/drawing/2014/main" id="{C2533B60-A6CB-5F3F-E6E0-B9B8FA26352A}"/>
              </a:ext>
            </a:extLst>
          </p:cNvPr>
          <p:cNvSpPr/>
          <p:nvPr userDrawn="1"/>
        </p:nvSpPr>
        <p:spPr>
          <a:xfrm>
            <a:off x="7331532" y="5741599"/>
            <a:ext cx="2062310" cy="1094240"/>
          </a:xfrm>
          <a:custGeom>
            <a:avLst/>
            <a:gdLst>
              <a:gd name="connsiteX0" fmla="*/ 1427319 w 1431285"/>
              <a:gd name="connsiteY0" fmla="*/ 759426 h 759425"/>
              <a:gd name="connsiteX1" fmla="*/ 3903 w 1431285"/>
              <a:gd name="connsiteY1" fmla="*/ 759426 h 759425"/>
              <a:gd name="connsiteX2" fmla="*/ 665 w 1431285"/>
              <a:gd name="connsiteY2" fmla="*/ 733423 h 759425"/>
              <a:gd name="connsiteX3" fmla="*/ 71721 w 1431285"/>
              <a:gd name="connsiteY3" fmla="*/ 542256 h 759425"/>
              <a:gd name="connsiteX4" fmla="*/ 542351 w 1431285"/>
              <a:gd name="connsiteY4" fmla="*/ 71721 h 759425"/>
              <a:gd name="connsiteX5" fmla="*/ 733423 w 1431285"/>
              <a:gd name="connsiteY5" fmla="*/ 665 h 759425"/>
              <a:gd name="connsiteX6" fmla="*/ 888966 w 1431285"/>
              <a:gd name="connsiteY6" fmla="*/ 71721 h 759425"/>
              <a:gd name="connsiteX7" fmla="*/ 1359501 w 1431285"/>
              <a:gd name="connsiteY7" fmla="*/ 542256 h 759425"/>
              <a:gd name="connsiteX8" fmla="*/ 1427319 w 1431285"/>
              <a:gd name="connsiteY8" fmla="*/ 759426 h 75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285" h="759425">
                <a:moveTo>
                  <a:pt x="1427319" y="759426"/>
                </a:moveTo>
                <a:lnTo>
                  <a:pt x="3903" y="759426"/>
                </a:lnTo>
                <a:cubicBezTo>
                  <a:pt x="2284" y="750758"/>
                  <a:pt x="1141" y="742091"/>
                  <a:pt x="665" y="733423"/>
                </a:cubicBezTo>
                <a:cubicBezTo>
                  <a:pt x="-4384" y="664938"/>
                  <a:pt x="19333" y="594643"/>
                  <a:pt x="71721" y="542256"/>
                </a:cubicBezTo>
                <a:lnTo>
                  <a:pt x="542351" y="71721"/>
                </a:lnTo>
                <a:cubicBezTo>
                  <a:pt x="594739" y="19333"/>
                  <a:pt x="664938" y="-4384"/>
                  <a:pt x="733423" y="665"/>
                </a:cubicBezTo>
                <a:cubicBezTo>
                  <a:pt x="790097" y="4665"/>
                  <a:pt x="845627" y="28382"/>
                  <a:pt x="888966" y="71721"/>
                </a:cubicBezTo>
                <a:lnTo>
                  <a:pt x="1359501" y="542256"/>
                </a:lnTo>
                <a:cubicBezTo>
                  <a:pt x="1418556" y="601311"/>
                  <a:pt x="1441225" y="683035"/>
                  <a:pt x="1427319" y="759426"/>
                </a:cubicBezTo>
                <a:close/>
              </a:path>
            </a:pathLst>
          </a:custGeom>
          <a:gradFill>
            <a:gsLst>
              <a:gs pos="0">
                <a:schemeClr val="bg2"/>
              </a:gs>
              <a:gs pos="100000">
                <a:schemeClr val="tx2"/>
              </a:gs>
            </a:gsLst>
            <a:lin ang="5400000" scaled="1"/>
          </a:gradFill>
          <a:ln w="38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E54C0A5-C467-BB7C-45B9-5578723A3A1A}"/>
              </a:ext>
            </a:extLst>
          </p:cNvPr>
          <p:cNvSpPr/>
          <p:nvPr userDrawn="1"/>
        </p:nvSpPr>
        <p:spPr>
          <a:xfrm rot="18900000">
            <a:off x="7258675" y="2755790"/>
            <a:ext cx="911848" cy="91184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gradFill>
            <a:gsLst>
              <a:gs pos="100000">
                <a:schemeClr val="bg2"/>
              </a:gs>
              <a:gs pos="0">
                <a:schemeClr val="bg2">
                  <a:alpha val="50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8" name="Text Box 3" descr="This is a copyright notice that should be included on the final slide.">
            <a:extLst>
              <a:ext uri="{FF2B5EF4-FFF2-40B4-BE49-F238E27FC236}">
                <a16:creationId xmlns:a16="http://schemas.microsoft.com/office/drawing/2014/main" id="{4FE2DEFD-B84C-D79E-A041-B106CAD074B7}"/>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88616088"/>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EA4DF7DC-ACCC-3116-897F-C427604F3BDD}"/>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F6CCBF4-272C-F4DA-7D11-C8FDE34873D4}"/>
              </a:ext>
            </a:extLst>
          </p:cNvPr>
          <p:cNvSpPr/>
          <p:nvPr userDrawn="1"/>
        </p:nvSpPr>
        <p:spPr bwMode="auto">
          <a:xfrm>
            <a:off x="6324600" y="209550"/>
            <a:ext cx="2247900" cy="552450"/>
          </a:xfrm>
          <a:custGeom>
            <a:avLst/>
            <a:gdLst>
              <a:gd name="connsiteX0" fmla="*/ 0 w 2247900"/>
              <a:gd name="connsiteY0" fmla="*/ 552450 h 552450"/>
              <a:gd name="connsiteX1" fmla="*/ 1695450 w 2247900"/>
              <a:gd name="connsiteY1" fmla="*/ 552450 h 552450"/>
              <a:gd name="connsiteX2" fmla="*/ 2247900 w 2247900"/>
              <a:gd name="connsiteY2" fmla="*/ 0 h 552450"/>
            </a:gdLst>
            <a:ahLst/>
            <a:cxnLst>
              <a:cxn ang="0">
                <a:pos x="connsiteX0" y="connsiteY0"/>
              </a:cxn>
              <a:cxn ang="0">
                <a:pos x="connsiteX1" y="connsiteY1"/>
              </a:cxn>
              <a:cxn ang="0">
                <a:pos x="connsiteX2" y="connsiteY2"/>
              </a:cxn>
            </a:cxnLst>
            <a:rect l="l" t="t" r="r" b="b"/>
            <a:pathLst>
              <a:path w="2247900" h="552450">
                <a:moveTo>
                  <a:pt x="0" y="552450"/>
                </a:moveTo>
                <a:lnTo>
                  <a:pt x="1695450" y="552450"/>
                </a:lnTo>
                <a:lnTo>
                  <a:pt x="2247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A75A26C-5730-D692-9E3F-5137CB67B89E}"/>
              </a:ext>
            </a:extLst>
          </p:cNvPr>
          <p:cNvSpPr/>
          <p:nvPr userDrawn="1"/>
        </p:nvSpPr>
        <p:spPr bwMode="auto">
          <a:xfrm>
            <a:off x="6288969" y="655626"/>
            <a:ext cx="221812" cy="221812"/>
          </a:xfrm>
          <a:prstGeom prst="ellipse">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p>
        </p:txBody>
      </p:sp>
      <p:sp>
        <p:nvSpPr>
          <p:cNvPr id="31" name="Freeform: Shape 30">
            <a:extLst>
              <a:ext uri="{FF2B5EF4-FFF2-40B4-BE49-F238E27FC236}">
                <a16:creationId xmlns:a16="http://schemas.microsoft.com/office/drawing/2014/main" id="{FA6311BE-46D2-AC07-4055-6A3CC8FF565A}"/>
              </a:ext>
            </a:extLst>
          </p:cNvPr>
          <p:cNvSpPr/>
          <p:nvPr userDrawn="1"/>
        </p:nvSpPr>
        <p:spPr bwMode="auto">
          <a:xfrm flipV="1">
            <a:off x="0" y="0"/>
            <a:ext cx="6521042" cy="1475908"/>
          </a:xfrm>
          <a:custGeom>
            <a:avLst/>
            <a:gdLst>
              <a:gd name="connsiteX0" fmla="*/ 0 w 6521042"/>
              <a:gd name="connsiteY0" fmla="*/ 1475908 h 1475908"/>
              <a:gd name="connsiteX1" fmla="*/ 6521042 w 6521042"/>
              <a:gd name="connsiteY1" fmla="*/ 1475908 h 1475908"/>
              <a:gd name="connsiteX2" fmla="*/ 6511585 w 6521042"/>
              <a:gd name="connsiteY2" fmla="*/ 1456276 h 1475908"/>
              <a:gd name="connsiteX3" fmla="*/ 4064782 w 6521042"/>
              <a:gd name="connsiteY3" fmla="*/ 0 h 1475908"/>
              <a:gd name="connsiteX4" fmla="*/ 0 w 6521042"/>
              <a:gd name="connsiteY4" fmla="*/ 0 h 147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042" h="1475908">
                <a:moveTo>
                  <a:pt x="0" y="1475908"/>
                </a:moveTo>
                <a:lnTo>
                  <a:pt x="6521042" y="1475908"/>
                </a:lnTo>
                <a:lnTo>
                  <a:pt x="6511585" y="1456276"/>
                </a:lnTo>
                <a:cubicBezTo>
                  <a:pt x="6040372" y="588853"/>
                  <a:pt x="5121343" y="0"/>
                  <a:pt x="4064782" y="0"/>
                </a:cubicBezTo>
                <a:lnTo>
                  <a:pt x="0" y="0"/>
                </a:lnTo>
                <a:close/>
              </a:path>
            </a:pathLst>
          </a:custGeom>
          <a:gradFill flip="none" rotWithShape="1">
            <a:gsLst>
              <a:gs pos="0">
                <a:schemeClr val="bg2">
                  <a:lumMod val="60000"/>
                  <a:lumOff val="40000"/>
                </a:schemeClr>
              </a:gs>
              <a:gs pos="39000">
                <a:schemeClr val="bg2"/>
              </a:gs>
              <a:gs pos="100000">
                <a:schemeClr val="bg2">
                  <a:lumMod val="50000"/>
                </a:schemeClr>
              </a:gs>
            </a:gsLst>
            <a:lin ang="10800000" scaled="1"/>
            <a:tileRect/>
          </a:gradFill>
          <a:ln w="14405" cap="flat">
            <a:noFill/>
            <a:prstDash val="solid"/>
            <a:miter/>
          </a:ln>
          <a:effectLst>
            <a:outerShdw blurRad="4826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err="1">
              <a:solidFill>
                <a:schemeClr val="tx1"/>
              </a:solidFill>
            </a:endParaRPr>
          </a:p>
        </p:txBody>
      </p:sp>
      <p:grpSp>
        <p:nvGrpSpPr>
          <p:cNvPr id="34" name="Group 33">
            <a:extLst>
              <a:ext uri="{FF2B5EF4-FFF2-40B4-BE49-F238E27FC236}">
                <a16:creationId xmlns:a16="http://schemas.microsoft.com/office/drawing/2014/main" id="{FAF6E093-C5EF-E3F1-8557-22E62F123AE8}"/>
              </a:ext>
            </a:extLst>
          </p:cNvPr>
          <p:cNvGrpSpPr/>
          <p:nvPr userDrawn="1"/>
        </p:nvGrpSpPr>
        <p:grpSpPr>
          <a:xfrm>
            <a:off x="604894" y="597820"/>
            <a:ext cx="3084456" cy="292608"/>
            <a:chOff x="604894" y="597820"/>
            <a:chExt cx="3084456" cy="292608"/>
          </a:xfrm>
        </p:grpSpPr>
        <p:pic>
          <p:nvPicPr>
            <p:cNvPr id="37" name="Graphic 36" descr="Microsoft Power Platform logo">
              <a:extLst>
                <a:ext uri="{FF2B5EF4-FFF2-40B4-BE49-F238E27FC236}">
                  <a16:creationId xmlns:a16="http://schemas.microsoft.com/office/drawing/2014/main" id="{95DDB86A-D5D3-DE8B-3006-A045FA549DC2}"/>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8" name="Graphic 37" descr="Microsoft Power Platform logo">
              <a:extLst>
                <a:ext uri="{FF2B5EF4-FFF2-40B4-BE49-F238E27FC236}">
                  <a16:creationId xmlns:a16="http://schemas.microsoft.com/office/drawing/2014/main" id="{CD2CA922-B57D-BB0D-F888-A74C43159126}"/>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64" name="Freeform: Shape 63">
            <a:extLst>
              <a:ext uri="{FF2B5EF4-FFF2-40B4-BE49-F238E27FC236}">
                <a16:creationId xmlns:a16="http://schemas.microsoft.com/office/drawing/2014/main" id="{182B72D1-17E8-B612-B642-A2BFB1D3E3B0}"/>
              </a:ext>
            </a:extLst>
          </p:cNvPr>
          <p:cNvSpPr/>
          <p:nvPr userDrawn="1"/>
        </p:nvSpPr>
        <p:spPr bwMode="auto">
          <a:xfrm>
            <a:off x="3315790" y="0"/>
            <a:ext cx="8795748" cy="6864864"/>
          </a:xfrm>
          <a:custGeom>
            <a:avLst/>
            <a:gdLst>
              <a:gd name="connsiteX0" fmla="*/ 6296933 w 8795748"/>
              <a:gd name="connsiteY0" fmla="*/ 0 h 6864864"/>
              <a:gd name="connsiteX1" fmla="*/ 8795748 w 8795748"/>
              <a:gd name="connsiteY1" fmla="*/ 0 h 6864864"/>
              <a:gd name="connsiteX2" fmla="*/ 8795748 w 8795748"/>
              <a:gd name="connsiteY2" fmla="*/ 6864864 h 6864864"/>
              <a:gd name="connsiteX3" fmla="*/ 0 w 8795748"/>
              <a:gd name="connsiteY3" fmla="*/ 6864864 h 6864864"/>
              <a:gd name="connsiteX4" fmla="*/ 6296933 w 8795748"/>
              <a:gd name="connsiteY4" fmla="*/ 0 h 686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748" h="6864864">
                <a:moveTo>
                  <a:pt x="6296933" y="0"/>
                </a:moveTo>
                <a:lnTo>
                  <a:pt x="8795748" y="0"/>
                </a:lnTo>
                <a:lnTo>
                  <a:pt x="8795748" y="6864864"/>
                </a:lnTo>
                <a:lnTo>
                  <a:pt x="0" y="6864864"/>
                </a:lnTo>
                <a:lnTo>
                  <a:pt x="6296933"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40" name="Freeform: Shape 39">
            <a:extLst>
              <a:ext uri="{FF2B5EF4-FFF2-40B4-BE49-F238E27FC236}">
                <a16:creationId xmlns:a16="http://schemas.microsoft.com/office/drawing/2014/main" id="{DA9F41BB-F7E8-0672-0EC7-D6FFDDD44857}"/>
              </a:ext>
            </a:extLst>
          </p:cNvPr>
          <p:cNvSpPr/>
          <p:nvPr userDrawn="1"/>
        </p:nvSpPr>
        <p:spPr bwMode="auto">
          <a:xfrm>
            <a:off x="7879579"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1" name="Freeform: Shape 40">
            <a:extLst>
              <a:ext uri="{FF2B5EF4-FFF2-40B4-BE49-F238E27FC236}">
                <a16:creationId xmlns:a16="http://schemas.microsoft.com/office/drawing/2014/main" id="{CE28C725-1034-E372-9FAB-BAEC5BE11AB9}"/>
              </a:ext>
            </a:extLst>
          </p:cNvPr>
          <p:cNvSpPr/>
          <p:nvPr userDrawn="1"/>
        </p:nvSpPr>
        <p:spPr bwMode="auto">
          <a:xfrm>
            <a:off x="7629812"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id="{8C93B40D-32C7-0044-16D4-C6F2F43C228A}"/>
              </a:ext>
            </a:extLst>
          </p:cNvPr>
          <p:cNvSpPr/>
          <p:nvPr userDrawn="1"/>
        </p:nvSpPr>
        <p:spPr bwMode="auto">
          <a:xfrm>
            <a:off x="7380045"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3" name="Freeform: Shape 42">
            <a:extLst>
              <a:ext uri="{FF2B5EF4-FFF2-40B4-BE49-F238E27FC236}">
                <a16:creationId xmlns:a16="http://schemas.microsoft.com/office/drawing/2014/main" id="{2B6E2C7A-E5D8-2E26-E735-877FA5E1B122}"/>
              </a:ext>
            </a:extLst>
          </p:cNvPr>
          <p:cNvSpPr/>
          <p:nvPr userDrawn="1"/>
        </p:nvSpPr>
        <p:spPr bwMode="auto">
          <a:xfrm>
            <a:off x="7130278"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4" name="Freeform: Shape 43">
            <a:extLst>
              <a:ext uri="{FF2B5EF4-FFF2-40B4-BE49-F238E27FC236}">
                <a16:creationId xmlns:a16="http://schemas.microsoft.com/office/drawing/2014/main" id="{7EE747CE-B6AB-C6A3-0B90-346B4FE846A3}"/>
              </a:ext>
            </a:extLst>
          </p:cNvPr>
          <p:cNvSpPr/>
          <p:nvPr userDrawn="1"/>
        </p:nvSpPr>
        <p:spPr bwMode="auto">
          <a:xfrm>
            <a:off x="6880511"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5" name="Freeform: Shape 44">
            <a:extLst>
              <a:ext uri="{FF2B5EF4-FFF2-40B4-BE49-F238E27FC236}">
                <a16:creationId xmlns:a16="http://schemas.microsoft.com/office/drawing/2014/main" id="{60336D2A-909B-BFD2-9715-0CF15A8672C3}"/>
              </a:ext>
            </a:extLst>
          </p:cNvPr>
          <p:cNvSpPr/>
          <p:nvPr userDrawn="1"/>
        </p:nvSpPr>
        <p:spPr bwMode="auto">
          <a:xfrm>
            <a:off x="6630744"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6" name="Freeform: Shape 45">
            <a:extLst>
              <a:ext uri="{FF2B5EF4-FFF2-40B4-BE49-F238E27FC236}">
                <a16:creationId xmlns:a16="http://schemas.microsoft.com/office/drawing/2014/main" id="{23F5B6F2-7FC6-4C5A-89D5-78F74B317BD5}"/>
              </a:ext>
            </a:extLst>
          </p:cNvPr>
          <p:cNvSpPr/>
          <p:nvPr userDrawn="1"/>
        </p:nvSpPr>
        <p:spPr>
          <a:xfrm rot="16200000" flipV="1">
            <a:off x="9711359" y="208185"/>
            <a:ext cx="2688826" cy="2272456"/>
          </a:xfrm>
          <a:custGeom>
            <a:avLst/>
            <a:gdLst>
              <a:gd name="connsiteX0" fmla="*/ 2688827 w 2688826"/>
              <a:gd name="connsiteY0" fmla="*/ 0 h 2272456"/>
              <a:gd name="connsiteX1" fmla="*/ 2673720 w 2688826"/>
              <a:gd name="connsiteY1" fmla="*/ 15223 h 2272456"/>
              <a:gd name="connsiteX2" fmla="*/ 1821102 w 2688826"/>
              <a:gd name="connsiteY2" fmla="*/ 874244 h 2272456"/>
              <a:gd name="connsiteX3" fmla="*/ 638405 w 2688826"/>
              <a:gd name="connsiteY3" fmla="*/ 2066188 h 2272456"/>
              <a:gd name="connsiteX4" fmla="*/ 637197 w 2688826"/>
              <a:gd name="connsiteY4" fmla="*/ 2067405 h 2272456"/>
              <a:gd name="connsiteX5" fmla="*/ 627529 w 2688826"/>
              <a:gd name="connsiteY5" fmla="*/ 2076996 h 2272456"/>
              <a:gd name="connsiteX6" fmla="*/ 523595 w 2688826"/>
              <a:gd name="connsiteY6" fmla="*/ 2181729 h 2272456"/>
              <a:gd name="connsiteX7" fmla="*/ 510301 w 2688826"/>
              <a:gd name="connsiteY7" fmla="*/ 2194211 h 2272456"/>
              <a:gd name="connsiteX8" fmla="*/ 509999 w 2688826"/>
              <a:gd name="connsiteY8" fmla="*/ 2194364 h 2272456"/>
              <a:gd name="connsiteX9" fmla="*/ 498367 w 2688826"/>
              <a:gd name="connsiteY9" fmla="*/ 2204563 h 2272456"/>
              <a:gd name="connsiteX10" fmla="*/ 454558 w 2688826"/>
              <a:gd name="connsiteY10" fmla="*/ 2234095 h 2272456"/>
              <a:gd name="connsiteX11" fmla="*/ 445795 w 2688826"/>
              <a:gd name="connsiteY11" fmla="*/ 2238814 h 2272456"/>
              <a:gd name="connsiteX12" fmla="*/ 415582 w 2688826"/>
              <a:gd name="connsiteY12" fmla="*/ 2252362 h 2272456"/>
              <a:gd name="connsiteX13" fmla="*/ 406821 w 2688826"/>
              <a:gd name="connsiteY13" fmla="*/ 2255559 h 2272456"/>
              <a:gd name="connsiteX14" fmla="*/ 391412 w 2688826"/>
              <a:gd name="connsiteY14" fmla="*/ 2260430 h 2272456"/>
              <a:gd name="connsiteX15" fmla="*/ 381291 w 2688826"/>
              <a:gd name="connsiteY15" fmla="*/ 2263170 h 2272456"/>
              <a:gd name="connsiteX16" fmla="*/ 352135 w 2688826"/>
              <a:gd name="connsiteY16" fmla="*/ 2269107 h 2272456"/>
              <a:gd name="connsiteX17" fmla="*/ 340654 w 2688826"/>
              <a:gd name="connsiteY17" fmla="*/ 2270478 h 2272456"/>
              <a:gd name="connsiteX18" fmla="*/ 326454 w 2688826"/>
              <a:gd name="connsiteY18" fmla="*/ 2271848 h 2272456"/>
              <a:gd name="connsiteX19" fmla="*/ 307722 w 2688826"/>
              <a:gd name="connsiteY19" fmla="*/ 2272456 h 2272456"/>
              <a:gd name="connsiteX20" fmla="*/ 302585 w 2688826"/>
              <a:gd name="connsiteY20" fmla="*/ 2272304 h 2272456"/>
              <a:gd name="connsiteX21" fmla="*/ 301075 w 2688826"/>
              <a:gd name="connsiteY21" fmla="*/ 2272304 h 2272456"/>
              <a:gd name="connsiteX22" fmla="*/ 296543 w 2688826"/>
              <a:gd name="connsiteY22" fmla="*/ 2272304 h 2272456"/>
              <a:gd name="connsiteX23" fmla="*/ 290651 w 2688826"/>
              <a:gd name="connsiteY23" fmla="*/ 2272000 h 2272456"/>
              <a:gd name="connsiteX24" fmla="*/ 274638 w 2688826"/>
              <a:gd name="connsiteY24" fmla="*/ 2270782 h 2272456"/>
              <a:gd name="connsiteX25" fmla="*/ 269502 w 2688826"/>
              <a:gd name="connsiteY25" fmla="*/ 2270173 h 2272456"/>
              <a:gd name="connsiteX26" fmla="*/ 264366 w 2688826"/>
              <a:gd name="connsiteY26" fmla="*/ 2269412 h 2272456"/>
              <a:gd name="connsiteX27" fmla="*/ 263459 w 2688826"/>
              <a:gd name="connsiteY27" fmla="*/ 2269412 h 2272456"/>
              <a:gd name="connsiteX28" fmla="*/ 259078 w 2688826"/>
              <a:gd name="connsiteY28" fmla="*/ 2268651 h 2272456"/>
              <a:gd name="connsiteX29" fmla="*/ 249259 w 2688826"/>
              <a:gd name="connsiteY29" fmla="*/ 2266976 h 2272456"/>
              <a:gd name="connsiteX30" fmla="*/ 238836 w 2688826"/>
              <a:gd name="connsiteY30" fmla="*/ 2264693 h 2272456"/>
              <a:gd name="connsiteX31" fmla="*/ 230073 w 2688826"/>
              <a:gd name="connsiteY31" fmla="*/ 2262714 h 2272456"/>
              <a:gd name="connsiteX32" fmla="*/ 228865 w 2688826"/>
              <a:gd name="connsiteY32" fmla="*/ 2262257 h 2272456"/>
              <a:gd name="connsiteX33" fmla="*/ 220859 w 2688826"/>
              <a:gd name="connsiteY33" fmla="*/ 2260126 h 2272456"/>
              <a:gd name="connsiteX34" fmla="*/ 194724 w 2688826"/>
              <a:gd name="connsiteY34" fmla="*/ 2251145 h 2272456"/>
              <a:gd name="connsiteX35" fmla="*/ 186113 w 2688826"/>
              <a:gd name="connsiteY35" fmla="*/ 2247491 h 2272456"/>
              <a:gd name="connsiteX36" fmla="*/ 172215 w 2688826"/>
              <a:gd name="connsiteY36" fmla="*/ 2241098 h 2272456"/>
              <a:gd name="connsiteX37" fmla="*/ 148497 w 2688826"/>
              <a:gd name="connsiteY37" fmla="*/ 2228158 h 2272456"/>
              <a:gd name="connsiteX38" fmla="*/ 141850 w 2688826"/>
              <a:gd name="connsiteY38" fmla="*/ 2224048 h 2272456"/>
              <a:gd name="connsiteX39" fmla="*/ 134751 w 2688826"/>
              <a:gd name="connsiteY39" fmla="*/ 2219329 h 2272456"/>
              <a:gd name="connsiteX40" fmla="*/ 131277 w 2688826"/>
              <a:gd name="connsiteY40" fmla="*/ 2216893 h 2272456"/>
              <a:gd name="connsiteX41" fmla="*/ 127953 w 2688826"/>
              <a:gd name="connsiteY41" fmla="*/ 2214458 h 2272456"/>
              <a:gd name="connsiteX42" fmla="*/ 124478 w 2688826"/>
              <a:gd name="connsiteY42" fmla="*/ 2211870 h 2272456"/>
              <a:gd name="connsiteX43" fmla="*/ 114659 w 2688826"/>
              <a:gd name="connsiteY43" fmla="*/ 2204411 h 2272456"/>
              <a:gd name="connsiteX44" fmla="*/ 108918 w 2688826"/>
              <a:gd name="connsiteY44" fmla="*/ 2199539 h 2272456"/>
              <a:gd name="connsiteX45" fmla="*/ 105444 w 2688826"/>
              <a:gd name="connsiteY45" fmla="*/ 2196495 h 2272456"/>
              <a:gd name="connsiteX46" fmla="*/ 101970 w 2688826"/>
              <a:gd name="connsiteY46" fmla="*/ 2193450 h 2272456"/>
              <a:gd name="connsiteX47" fmla="*/ 98948 w 2688826"/>
              <a:gd name="connsiteY47" fmla="*/ 2190558 h 2272456"/>
              <a:gd name="connsiteX48" fmla="*/ 96078 w 2688826"/>
              <a:gd name="connsiteY48" fmla="*/ 2187970 h 2272456"/>
              <a:gd name="connsiteX49" fmla="*/ 93056 w 2688826"/>
              <a:gd name="connsiteY49" fmla="*/ 2185078 h 2272456"/>
              <a:gd name="connsiteX50" fmla="*/ 89582 w 2688826"/>
              <a:gd name="connsiteY50" fmla="*/ 2181729 h 2272456"/>
              <a:gd name="connsiteX51" fmla="*/ 84294 w 2688826"/>
              <a:gd name="connsiteY51" fmla="*/ 2176096 h 2272456"/>
              <a:gd name="connsiteX52" fmla="*/ 73116 w 2688826"/>
              <a:gd name="connsiteY52" fmla="*/ 2163766 h 2272456"/>
              <a:gd name="connsiteX53" fmla="*/ 72209 w 2688826"/>
              <a:gd name="connsiteY53" fmla="*/ 2162548 h 2272456"/>
              <a:gd name="connsiteX54" fmla="*/ 62692 w 2688826"/>
              <a:gd name="connsiteY54" fmla="*/ 2150827 h 2272456"/>
              <a:gd name="connsiteX55" fmla="*/ 57706 w 2688826"/>
              <a:gd name="connsiteY55" fmla="*/ 2144281 h 2272456"/>
              <a:gd name="connsiteX56" fmla="*/ 55441 w 2688826"/>
              <a:gd name="connsiteY56" fmla="*/ 2140932 h 2272456"/>
              <a:gd name="connsiteX57" fmla="*/ 55290 w 2688826"/>
              <a:gd name="connsiteY57" fmla="*/ 2140627 h 2272456"/>
              <a:gd name="connsiteX58" fmla="*/ 54837 w 2688826"/>
              <a:gd name="connsiteY58" fmla="*/ 2140018 h 2272456"/>
              <a:gd name="connsiteX59" fmla="*/ 54686 w 2688826"/>
              <a:gd name="connsiteY59" fmla="*/ 2140018 h 2272456"/>
              <a:gd name="connsiteX60" fmla="*/ 52873 w 2688826"/>
              <a:gd name="connsiteY60" fmla="*/ 2137126 h 2272456"/>
              <a:gd name="connsiteX61" fmla="*/ 52722 w 2688826"/>
              <a:gd name="connsiteY61" fmla="*/ 2137126 h 2272456"/>
              <a:gd name="connsiteX62" fmla="*/ 50456 w 2688826"/>
              <a:gd name="connsiteY62" fmla="*/ 2133625 h 2272456"/>
              <a:gd name="connsiteX63" fmla="*/ 42298 w 2688826"/>
              <a:gd name="connsiteY63" fmla="*/ 2120533 h 2272456"/>
              <a:gd name="connsiteX64" fmla="*/ 42298 w 2688826"/>
              <a:gd name="connsiteY64" fmla="*/ 2120533 h 2272456"/>
              <a:gd name="connsiteX65" fmla="*/ 39730 w 2688826"/>
              <a:gd name="connsiteY65" fmla="*/ 2115662 h 2272456"/>
              <a:gd name="connsiteX66" fmla="*/ 28098 w 2688826"/>
              <a:gd name="connsiteY66" fmla="*/ 2093132 h 2272456"/>
              <a:gd name="connsiteX67" fmla="*/ 28098 w 2688826"/>
              <a:gd name="connsiteY67" fmla="*/ 2093132 h 2272456"/>
              <a:gd name="connsiteX68" fmla="*/ 24019 w 2688826"/>
              <a:gd name="connsiteY68" fmla="*/ 2083542 h 2272456"/>
              <a:gd name="connsiteX69" fmla="*/ 22660 w 2688826"/>
              <a:gd name="connsiteY69" fmla="*/ 2080345 h 2272456"/>
              <a:gd name="connsiteX70" fmla="*/ 17674 w 2688826"/>
              <a:gd name="connsiteY70" fmla="*/ 2067101 h 2272456"/>
              <a:gd name="connsiteX71" fmla="*/ 11934 w 2688826"/>
              <a:gd name="connsiteY71" fmla="*/ 2049443 h 2272456"/>
              <a:gd name="connsiteX72" fmla="*/ 10725 w 2688826"/>
              <a:gd name="connsiteY72" fmla="*/ 2044571 h 2272456"/>
              <a:gd name="connsiteX73" fmla="*/ 9517 w 2688826"/>
              <a:gd name="connsiteY73" fmla="*/ 2039700 h 2272456"/>
              <a:gd name="connsiteX74" fmla="*/ 7704 w 2688826"/>
              <a:gd name="connsiteY74" fmla="*/ 2031937 h 2272456"/>
              <a:gd name="connsiteX75" fmla="*/ 7402 w 2688826"/>
              <a:gd name="connsiteY75" fmla="*/ 2030566 h 2272456"/>
              <a:gd name="connsiteX76" fmla="*/ 4532 w 2688826"/>
              <a:gd name="connsiteY76" fmla="*/ 2015953 h 2272456"/>
              <a:gd name="connsiteX77" fmla="*/ 4532 w 2688826"/>
              <a:gd name="connsiteY77" fmla="*/ 2015953 h 2272456"/>
              <a:gd name="connsiteX78" fmla="*/ 3625 w 2688826"/>
              <a:gd name="connsiteY78" fmla="*/ 2010777 h 2272456"/>
              <a:gd name="connsiteX79" fmla="*/ 1057 w 2688826"/>
              <a:gd name="connsiteY79" fmla="*/ 1989617 h 2272456"/>
              <a:gd name="connsiteX80" fmla="*/ 0 w 2688826"/>
              <a:gd name="connsiteY80" fmla="*/ 1963586 h 2272456"/>
              <a:gd name="connsiteX81" fmla="*/ 89582 w 2688826"/>
              <a:gd name="connsiteY81" fmla="*/ 1744835 h 2272456"/>
              <a:gd name="connsiteX82" fmla="*/ 1806297 w 2688826"/>
              <a:gd name="connsiteY82" fmla="*/ 15223 h 2272456"/>
              <a:gd name="connsiteX83" fmla="*/ 1806751 w 2688826"/>
              <a:gd name="connsiteY83" fmla="*/ 14766 h 2272456"/>
              <a:gd name="connsiteX84" fmla="*/ 1821404 w 2688826"/>
              <a:gd name="connsiteY84" fmla="*/ 0 h 2272456"/>
              <a:gd name="connsiteX85" fmla="*/ 2688827 w 2688826"/>
              <a:gd name="connsiteY85" fmla="*/ 0 h 227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688826" h="2272456">
                <a:moveTo>
                  <a:pt x="2688827" y="0"/>
                </a:moveTo>
                <a:lnTo>
                  <a:pt x="2673720" y="15223"/>
                </a:lnTo>
                <a:lnTo>
                  <a:pt x="1821102" y="874244"/>
                </a:lnTo>
                <a:lnTo>
                  <a:pt x="638405" y="2066188"/>
                </a:lnTo>
                <a:lnTo>
                  <a:pt x="637197" y="2067405"/>
                </a:lnTo>
                <a:lnTo>
                  <a:pt x="627529" y="2076996"/>
                </a:lnTo>
                <a:lnTo>
                  <a:pt x="523595" y="2181729"/>
                </a:lnTo>
                <a:cubicBezTo>
                  <a:pt x="519214" y="2186143"/>
                  <a:pt x="514833" y="2190253"/>
                  <a:pt x="510301" y="2194211"/>
                </a:cubicBezTo>
                <a:cubicBezTo>
                  <a:pt x="510301" y="2194211"/>
                  <a:pt x="510195" y="2194257"/>
                  <a:pt x="509999" y="2194364"/>
                </a:cubicBezTo>
                <a:cubicBezTo>
                  <a:pt x="506222" y="2198017"/>
                  <a:pt x="502295" y="2201366"/>
                  <a:pt x="498367" y="2204563"/>
                </a:cubicBezTo>
                <a:cubicBezTo>
                  <a:pt x="484468" y="2215828"/>
                  <a:pt x="469815" y="2225723"/>
                  <a:pt x="454558" y="2234095"/>
                </a:cubicBezTo>
                <a:cubicBezTo>
                  <a:pt x="451687" y="2235770"/>
                  <a:pt x="448666" y="2237292"/>
                  <a:pt x="445795" y="2238814"/>
                </a:cubicBezTo>
                <a:cubicBezTo>
                  <a:pt x="435977" y="2243990"/>
                  <a:pt x="425856" y="2248404"/>
                  <a:pt x="415582" y="2252362"/>
                </a:cubicBezTo>
                <a:cubicBezTo>
                  <a:pt x="412712" y="2253428"/>
                  <a:pt x="409843" y="2254494"/>
                  <a:pt x="406821" y="2255559"/>
                </a:cubicBezTo>
                <a:cubicBezTo>
                  <a:pt x="401684" y="2257386"/>
                  <a:pt x="396549" y="2258908"/>
                  <a:pt x="391412" y="2260430"/>
                </a:cubicBezTo>
                <a:cubicBezTo>
                  <a:pt x="388089" y="2261496"/>
                  <a:pt x="384614" y="2262410"/>
                  <a:pt x="381291" y="2263170"/>
                </a:cubicBezTo>
                <a:cubicBezTo>
                  <a:pt x="371622" y="2265606"/>
                  <a:pt x="361954" y="2267585"/>
                  <a:pt x="352135" y="2269107"/>
                </a:cubicBezTo>
                <a:cubicBezTo>
                  <a:pt x="348359" y="2269564"/>
                  <a:pt x="344582" y="2270173"/>
                  <a:pt x="340654" y="2270478"/>
                </a:cubicBezTo>
                <a:cubicBezTo>
                  <a:pt x="335971" y="2271086"/>
                  <a:pt x="331288" y="2271543"/>
                  <a:pt x="326454" y="2271848"/>
                </a:cubicBezTo>
                <a:cubicBezTo>
                  <a:pt x="320260" y="2272152"/>
                  <a:pt x="313915" y="2272456"/>
                  <a:pt x="307722" y="2272456"/>
                </a:cubicBezTo>
                <a:cubicBezTo>
                  <a:pt x="305909" y="2272456"/>
                  <a:pt x="304247" y="2272304"/>
                  <a:pt x="302585" y="2272304"/>
                </a:cubicBezTo>
                <a:cubicBezTo>
                  <a:pt x="302132" y="2272456"/>
                  <a:pt x="301527" y="2272456"/>
                  <a:pt x="301075" y="2272304"/>
                </a:cubicBezTo>
                <a:lnTo>
                  <a:pt x="296543" y="2272304"/>
                </a:lnTo>
                <a:cubicBezTo>
                  <a:pt x="294579" y="2272152"/>
                  <a:pt x="292615" y="2272152"/>
                  <a:pt x="290651" y="2272000"/>
                </a:cubicBezTo>
                <a:cubicBezTo>
                  <a:pt x="285213" y="2271695"/>
                  <a:pt x="279925" y="2271391"/>
                  <a:pt x="274638" y="2270782"/>
                </a:cubicBezTo>
                <a:cubicBezTo>
                  <a:pt x="272976" y="2270782"/>
                  <a:pt x="271163" y="2270325"/>
                  <a:pt x="269502" y="2270173"/>
                </a:cubicBezTo>
                <a:cubicBezTo>
                  <a:pt x="267840" y="2270021"/>
                  <a:pt x="266179" y="2269716"/>
                  <a:pt x="264366" y="2269412"/>
                </a:cubicBezTo>
                <a:lnTo>
                  <a:pt x="263459" y="2269412"/>
                </a:lnTo>
                <a:cubicBezTo>
                  <a:pt x="261948" y="2269107"/>
                  <a:pt x="260589" y="2268955"/>
                  <a:pt x="259078" y="2268651"/>
                </a:cubicBezTo>
                <a:cubicBezTo>
                  <a:pt x="255755" y="2268194"/>
                  <a:pt x="252431" y="2267585"/>
                  <a:pt x="249259" y="2266976"/>
                </a:cubicBezTo>
                <a:cubicBezTo>
                  <a:pt x="245784" y="2266367"/>
                  <a:pt x="242310" y="2265606"/>
                  <a:pt x="238836" y="2264693"/>
                </a:cubicBezTo>
                <a:cubicBezTo>
                  <a:pt x="235814" y="2264084"/>
                  <a:pt x="232944" y="2263475"/>
                  <a:pt x="230073" y="2262714"/>
                </a:cubicBezTo>
                <a:cubicBezTo>
                  <a:pt x="229620" y="2262562"/>
                  <a:pt x="229318" y="2262410"/>
                  <a:pt x="228865" y="2262257"/>
                </a:cubicBezTo>
                <a:cubicBezTo>
                  <a:pt x="226146" y="2261648"/>
                  <a:pt x="223578" y="2260887"/>
                  <a:pt x="220859" y="2260126"/>
                </a:cubicBezTo>
                <a:cubicBezTo>
                  <a:pt x="212097" y="2257538"/>
                  <a:pt x="203334" y="2254494"/>
                  <a:pt x="194724" y="2251145"/>
                </a:cubicBezTo>
                <a:cubicBezTo>
                  <a:pt x="191853" y="2250079"/>
                  <a:pt x="188983" y="2248861"/>
                  <a:pt x="186113" y="2247491"/>
                </a:cubicBezTo>
                <a:cubicBezTo>
                  <a:pt x="181430" y="2245512"/>
                  <a:pt x="176747" y="2243381"/>
                  <a:pt x="172215" y="2241098"/>
                </a:cubicBezTo>
                <a:cubicBezTo>
                  <a:pt x="164058" y="2237292"/>
                  <a:pt x="156202" y="2232877"/>
                  <a:pt x="148497" y="2228158"/>
                </a:cubicBezTo>
                <a:cubicBezTo>
                  <a:pt x="146232" y="2226788"/>
                  <a:pt x="143966" y="2225418"/>
                  <a:pt x="141850" y="2224048"/>
                </a:cubicBezTo>
                <a:cubicBezTo>
                  <a:pt x="139434" y="2222526"/>
                  <a:pt x="137016" y="2221004"/>
                  <a:pt x="134751" y="2219329"/>
                </a:cubicBezTo>
                <a:cubicBezTo>
                  <a:pt x="133542" y="2218568"/>
                  <a:pt x="132333" y="2217655"/>
                  <a:pt x="131277" y="2216893"/>
                </a:cubicBezTo>
                <a:cubicBezTo>
                  <a:pt x="130068" y="2216132"/>
                  <a:pt x="129010" y="2215371"/>
                  <a:pt x="127953" y="2214458"/>
                </a:cubicBezTo>
                <a:cubicBezTo>
                  <a:pt x="126744" y="2213696"/>
                  <a:pt x="125536" y="2212783"/>
                  <a:pt x="124478" y="2211870"/>
                </a:cubicBezTo>
                <a:cubicBezTo>
                  <a:pt x="121154" y="2209586"/>
                  <a:pt x="117831" y="2206999"/>
                  <a:pt x="114659" y="2204411"/>
                </a:cubicBezTo>
                <a:cubicBezTo>
                  <a:pt x="112695" y="2202888"/>
                  <a:pt x="110882" y="2201214"/>
                  <a:pt x="108918" y="2199539"/>
                </a:cubicBezTo>
                <a:cubicBezTo>
                  <a:pt x="107710" y="2198626"/>
                  <a:pt x="106501" y="2197560"/>
                  <a:pt x="105444" y="2196495"/>
                </a:cubicBezTo>
                <a:cubicBezTo>
                  <a:pt x="104235" y="2195582"/>
                  <a:pt x="103026" y="2194516"/>
                  <a:pt x="101970" y="2193450"/>
                </a:cubicBezTo>
                <a:cubicBezTo>
                  <a:pt x="100912" y="2192537"/>
                  <a:pt x="99855" y="2191623"/>
                  <a:pt x="98948" y="2190558"/>
                </a:cubicBezTo>
                <a:cubicBezTo>
                  <a:pt x="97891" y="2189797"/>
                  <a:pt x="96984" y="2188883"/>
                  <a:pt x="96078" y="2187970"/>
                </a:cubicBezTo>
                <a:cubicBezTo>
                  <a:pt x="95020" y="2187057"/>
                  <a:pt x="93963" y="2186143"/>
                  <a:pt x="93056" y="2185078"/>
                </a:cubicBezTo>
                <a:cubicBezTo>
                  <a:pt x="91848" y="2184012"/>
                  <a:pt x="90790" y="2182947"/>
                  <a:pt x="89582" y="2181729"/>
                </a:cubicBezTo>
                <a:cubicBezTo>
                  <a:pt x="87769" y="2179902"/>
                  <a:pt x="85957" y="2178075"/>
                  <a:pt x="84294" y="2176096"/>
                </a:cubicBezTo>
                <a:cubicBezTo>
                  <a:pt x="80366" y="2172138"/>
                  <a:pt x="76590" y="2168028"/>
                  <a:pt x="73116" y="2163766"/>
                </a:cubicBezTo>
                <a:cubicBezTo>
                  <a:pt x="72813" y="2163461"/>
                  <a:pt x="72360" y="2163005"/>
                  <a:pt x="72209" y="2162548"/>
                </a:cubicBezTo>
                <a:cubicBezTo>
                  <a:pt x="68886" y="2158742"/>
                  <a:pt x="65713" y="2154784"/>
                  <a:pt x="62692" y="2150827"/>
                </a:cubicBezTo>
                <a:cubicBezTo>
                  <a:pt x="61030" y="2148695"/>
                  <a:pt x="59369" y="2146412"/>
                  <a:pt x="57706" y="2144281"/>
                </a:cubicBezTo>
                <a:cubicBezTo>
                  <a:pt x="56951" y="2143215"/>
                  <a:pt x="56196" y="2141997"/>
                  <a:pt x="55441" y="2140932"/>
                </a:cubicBezTo>
                <a:cubicBezTo>
                  <a:pt x="55441" y="2140932"/>
                  <a:pt x="55290" y="2140779"/>
                  <a:pt x="55290" y="2140627"/>
                </a:cubicBezTo>
                <a:cubicBezTo>
                  <a:pt x="55139" y="2140475"/>
                  <a:pt x="54987" y="2140323"/>
                  <a:pt x="54837" y="2140018"/>
                </a:cubicBezTo>
                <a:lnTo>
                  <a:pt x="54686" y="2140018"/>
                </a:lnTo>
                <a:cubicBezTo>
                  <a:pt x="54081" y="2138953"/>
                  <a:pt x="53477" y="2138039"/>
                  <a:pt x="52873" y="2137126"/>
                </a:cubicBezTo>
                <a:lnTo>
                  <a:pt x="52722" y="2137126"/>
                </a:lnTo>
                <a:cubicBezTo>
                  <a:pt x="51967" y="2135908"/>
                  <a:pt x="51211" y="2134843"/>
                  <a:pt x="50456" y="2133625"/>
                </a:cubicBezTo>
                <a:cubicBezTo>
                  <a:pt x="47737" y="2129362"/>
                  <a:pt x="45017" y="2124948"/>
                  <a:pt x="42298" y="2120533"/>
                </a:cubicBezTo>
                <a:lnTo>
                  <a:pt x="42298" y="2120533"/>
                </a:lnTo>
                <a:cubicBezTo>
                  <a:pt x="41392" y="2118859"/>
                  <a:pt x="40486" y="2117336"/>
                  <a:pt x="39730" y="2115662"/>
                </a:cubicBezTo>
                <a:cubicBezTo>
                  <a:pt x="35500" y="2108355"/>
                  <a:pt x="31572" y="2100743"/>
                  <a:pt x="28098" y="2093132"/>
                </a:cubicBezTo>
                <a:lnTo>
                  <a:pt x="28098" y="2093132"/>
                </a:lnTo>
                <a:cubicBezTo>
                  <a:pt x="26587" y="2089783"/>
                  <a:pt x="25228" y="2086738"/>
                  <a:pt x="24019" y="2083542"/>
                </a:cubicBezTo>
                <a:cubicBezTo>
                  <a:pt x="23415" y="2082476"/>
                  <a:pt x="22961" y="2081411"/>
                  <a:pt x="22660" y="2080345"/>
                </a:cubicBezTo>
                <a:cubicBezTo>
                  <a:pt x="20847" y="2075930"/>
                  <a:pt x="19185" y="2071516"/>
                  <a:pt x="17674" y="2067101"/>
                </a:cubicBezTo>
                <a:cubicBezTo>
                  <a:pt x="15559" y="2061316"/>
                  <a:pt x="13747" y="2055380"/>
                  <a:pt x="11934" y="2049443"/>
                </a:cubicBezTo>
                <a:cubicBezTo>
                  <a:pt x="11480" y="2047920"/>
                  <a:pt x="11028" y="2046246"/>
                  <a:pt x="10725" y="2044571"/>
                </a:cubicBezTo>
                <a:cubicBezTo>
                  <a:pt x="10272" y="2042897"/>
                  <a:pt x="9819" y="2041375"/>
                  <a:pt x="9517" y="2039700"/>
                </a:cubicBezTo>
                <a:cubicBezTo>
                  <a:pt x="8761" y="2037112"/>
                  <a:pt x="8157" y="2034524"/>
                  <a:pt x="7704" y="2031937"/>
                </a:cubicBezTo>
                <a:cubicBezTo>
                  <a:pt x="7402" y="2031480"/>
                  <a:pt x="7402" y="2031023"/>
                  <a:pt x="7402" y="2030566"/>
                </a:cubicBezTo>
                <a:cubicBezTo>
                  <a:pt x="6193" y="2025695"/>
                  <a:pt x="5287" y="2020824"/>
                  <a:pt x="4532" y="2015953"/>
                </a:cubicBezTo>
                <a:lnTo>
                  <a:pt x="4532" y="2015953"/>
                </a:lnTo>
                <a:cubicBezTo>
                  <a:pt x="4078" y="2014126"/>
                  <a:pt x="3777" y="2012604"/>
                  <a:pt x="3625" y="2010777"/>
                </a:cubicBezTo>
                <a:cubicBezTo>
                  <a:pt x="2568" y="2003774"/>
                  <a:pt x="1662" y="1996772"/>
                  <a:pt x="1057" y="1989617"/>
                </a:cubicBezTo>
                <a:cubicBezTo>
                  <a:pt x="302" y="1980940"/>
                  <a:pt x="0" y="1972263"/>
                  <a:pt x="0" y="1963586"/>
                </a:cubicBezTo>
                <a:cubicBezTo>
                  <a:pt x="0" y="1884428"/>
                  <a:pt x="29911" y="1805269"/>
                  <a:pt x="89582" y="1744835"/>
                </a:cubicBezTo>
                <a:lnTo>
                  <a:pt x="1806297" y="15223"/>
                </a:lnTo>
                <a:lnTo>
                  <a:pt x="1806751" y="14766"/>
                </a:lnTo>
                <a:lnTo>
                  <a:pt x="1821404" y="0"/>
                </a:lnTo>
                <a:lnTo>
                  <a:pt x="2688827" y="0"/>
                </a:lnTo>
                <a:close/>
              </a:path>
            </a:pathLst>
          </a:custGeom>
          <a:solidFill>
            <a:schemeClr val="bg2">
              <a:lumMod val="60000"/>
              <a:lumOff val="40000"/>
            </a:schemeClr>
          </a:solidFill>
          <a:ln w="144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AEF18F38-3263-CAF1-826C-10660024AFA0}"/>
              </a:ext>
            </a:extLst>
          </p:cNvPr>
          <p:cNvSpPr/>
          <p:nvPr userDrawn="1"/>
        </p:nvSpPr>
        <p:spPr>
          <a:xfrm>
            <a:off x="6493982"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chemeClr val="bg2">
              <a:lumMod val="20000"/>
              <a:lumOff val="80000"/>
            </a:schemeClr>
          </a:solidFill>
          <a:ln w="1440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BADE599-5FC2-7971-14E3-084AA5ED4744}"/>
              </a:ext>
            </a:extLst>
          </p:cNvPr>
          <p:cNvSpPr/>
          <p:nvPr userDrawn="1"/>
        </p:nvSpPr>
        <p:spPr>
          <a:xfrm>
            <a:off x="5063945" y="1420453"/>
            <a:ext cx="7128055" cy="5437547"/>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gradFill>
            <a:gsLst>
              <a:gs pos="0">
                <a:schemeClr val="bg2">
                  <a:lumMod val="50000"/>
                </a:schemeClr>
              </a:gs>
              <a:gs pos="26000">
                <a:schemeClr val="bg2">
                  <a:lumMod val="75000"/>
                </a:schemeClr>
              </a:gs>
              <a:gs pos="100000">
                <a:schemeClr val="bg2">
                  <a:lumMod val="50000"/>
                </a:schemeClr>
              </a:gs>
            </a:gsLst>
            <a:lin ang="17728526" scaled="1"/>
          </a:gradFill>
          <a:ln w="144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70D6DBC-FAA5-C691-76B9-13E401B99999}"/>
              </a:ext>
            </a:extLst>
          </p:cNvPr>
          <p:cNvSpPr/>
          <p:nvPr userDrawn="1"/>
        </p:nvSpPr>
        <p:spPr>
          <a:xfrm rot="20264999">
            <a:off x="5667673" y="3801859"/>
            <a:ext cx="1182546" cy="1191639"/>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gradFill>
            <a:gsLst>
              <a:gs pos="0">
                <a:schemeClr val="bg2"/>
              </a:gs>
              <a:gs pos="44000">
                <a:schemeClr val="bg2">
                  <a:lumMod val="75000"/>
                </a:schemeClr>
              </a:gs>
              <a:gs pos="100000">
                <a:schemeClr val="bg2">
                  <a:lumMod val="50000"/>
                </a:schemeClr>
              </a:gs>
            </a:gsLst>
            <a:lin ang="9497293" scaled="1"/>
          </a:gradFill>
          <a:ln w="144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36FB050-6728-9B2D-7EC8-2634A699D1BF}"/>
              </a:ext>
            </a:extLst>
          </p:cNvPr>
          <p:cNvSpPr/>
          <p:nvPr userDrawn="1"/>
        </p:nvSpPr>
        <p:spPr>
          <a:xfrm rot="5400000" flipV="1">
            <a:off x="5765903"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chemeClr val="bg2"/>
          </a:solidFill>
          <a:ln w="144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886F003C-E566-6201-7E7E-5D8E3A4944EA}"/>
              </a:ext>
            </a:extLst>
          </p:cNvPr>
          <p:cNvSpPr/>
          <p:nvPr userDrawn="1"/>
        </p:nvSpPr>
        <p:spPr>
          <a:xfrm rot="5400000" flipV="1">
            <a:off x="6273961"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chemeClr val="bg2">
              <a:lumMod val="60000"/>
              <a:lumOff val="40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2" name="Freeform: Shape 51">
            <a:extLst>
              <a:ext uri="{FF2B5EF4-FFF2-40B4-BE49-F238E27FC236}">
                <a16:creationId xmlns:a16="http://schemas.microsoft.com/office/drawing/2014/main" id="{8ED73014-F8D1-C21C-E092-95F97B3A6C3D}"/>
              </a:ext>
            </a:extLst>
          </p:cNvPr>
          <p:cNvSpPr/>
          <p:nvPr userDrawn="1"/>
        </p:nvSpPr>
        <p:spPr>
          <a:xfrm>
            <a:off x="9825040" y="0"/>
            <a:ext cx="2351068" cy="206871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chemeClr val="bg2">
              <a:lumMod val="7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3" name="Freeform: Shape 52">
            <a:extLst>
              <a:ext uri="{FF2B5EF4-FFF2-40B4-BE49-F238E27FC236}">
                <a16:creationId xmlns:a16="http://schemas.microsoft.com/office/drawing/2014/main" id="{B4A5971E-C926-7EB1-96BE-3E0F4935205C}"/>
              </a:ext>
            </a:extLst>
          </p:cNvPr>
          <p:cNvSpPr/>
          <p:nvPr userDrawn="1"/>
        </p:nvSpPr>
        <p:spPr>
          <a:xfrm>
            <a:off x="7866240"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chemeClr val="bg2">
              <a:lumMod val="40000"/>
              <a:lumOff val="60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4" name="Freeform: Shape 53">
            <a:extLst>
              <a:ext uri="{FF2B5EF4-FFF2-40B4-BE49-F238E27FC236}">
                <a16:creationId xmlns:a16="http://schemas.microsoft.com/office/drawing/2014/main" id="{CF0010AD-8BCC-BAB1-B675-432AAAC03DE9}"/>
              </a:ext>
            </a:extLst>
          </p:cNvPr>
          <p:cNvSpPr/>
          <p:nvPr userDrawn="1"/>
        </p:nvSpPr>
        <p:spPr bwMode="auto">
          <a:xfrm>
            <a:off x="10037674" y="5143264"/>
            <a:ext cx="2154324" cy="1714738"/>
          </a:xfrm>
          <a:custGeom>
            <a:avLst/>
            <a:gdLst>
              <a:gd name="connsiteX0" fmla="*/ 2888852 w 3415294"/>
              <a:gd name="connsiteY0" fmla="*/ 300 h 2718409"/>
              <a:gd name="connsiteX1" fmla="*/ 3304412 w 3415294"/>
              <a:gd name="connsiteY1" fmla="*/ 36934 h 2718409"/>
              <a:gd name="connsiteX2" fmla="*/ 3415294 w 3415294"/>
              <a:gd name="connsiteY2" fmla="*/ 59097 h 2718409"/>
              <a:gd name="connsiteX3" fmla="*/ 3415294 w 3415294"/>
              <a:gd name="connsiteY3" fmla="*/ 2718408 h 2718409"/>
              <a:gd name="connsiteX4" fmla="*/ 0 w 3415294"/>
              <a:gd name="connsiteY4" fmla="*/ 2718409 h 2718409"/>
              <a:gd name="connsiteX5" fmla="*/ 8722 w 3415294"/>
              <a:gd name="connsiteY5" fmla="*/ 2567144 h 2718409"/>
              <a:gd name="connsiteX6" fmla="*/ 1769804 w 3415294"/>
              <a:gd name="connsiteY6" fmla="*/ 212769 h 2718409"/>
              <a:gd name="connsiteX7" fmla="*/ 2888852 w 3415294"/>
              <a:gd name="connsiteY7" fmla="*/ 300 h 27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5294" h="2718409">
                <a:moveTo>
                  <a:pt x="2888852" y="300"/>
                </a:moveTo>
                <a:cubicBezTo>
                  <a:pt x="3028685" y="2337"/>
                  <a:pt x="3167559" y="14697"/>
                  <a:pt x="3304412" y="36934"/>
                </a:cubicBezTo>
                <a:lnTo>
                  <a:pt x="3415294" y="59097"/>
                </a:lnTo>
                <a:lnTo>
                  <a:pt x="3415294" y="2718408"/>
                </a:lnTo>
                <a:lnTo>
                  <a:pt x="0" y="2718409"/>
                </a:lnTo>
                <a:lnTo>
                  <a:pt x="8722" y="2567144"/>
                </a:lnTo>
                <a:cubicBezTo>
                  <a:pt x="117078" y="1549592"/>
                  <a:pt x="762084" y="625039"/>
                  <a:pt x="1769804" y="212769"/>
                </a:cubicBezTo>
                <a:cubicBezTo>
                  <a:pt x="2136248" y="62853"/>
                  <a:pt x="2515962" y="-5131"/>
                  <a:pt x="2888852" y="300"/>
                </a:cubicBezTo>
                <a:close/>
              </a:path>
            </a:pathLst>
          </a:custGeom>
          <a:gradFill>
            <a:gsLst>
              <a:gs pos="0">
                <a:schemeClr val="bg2"/>
              </a:gs>
              <a:gs pos="44000">
                <a:schemeClr val="bg2">
                  <a:lumMod val="75000"/>
                </a:schemeClr>
              </a:gs>
              <a:gs pos="100000">
                <a:schemeClr val="bg2">
                  <a:lumMod val="50000"/>
                </a:schemeClr>
              </a:gs>
            </a:gsLst>
            <a:lin ang="9497293" scaled="1"/>
          </a:gradFill>
          <a:ln w="14405" cap="flat">
            <a:noFill/>
            <a:prstDash val="solid"/>
            <a:miter/>
          </a:ln>
        </p:spPr>
        <p:txBody>
          <a:bodyPr rtlCol="0" anchor="ctr"/>
          <a:lstStyle/>
          <a:p>
            <a:pPr lvl="0"/>
            <a:endParaRPr lang="en-IN" err="1"/>
          </a:p>
        </p:txBody>
      </p:sp>
      <p:sp>
        <p:nvSpPr>
          <p:cNvPr id="55" name="Freeform: Shape 54">
            <a:extLst>
              <a:ext uri="{FF2B5EF4-FFF2-40B4-BE49-F238E27FC236}">
                <a16:creationId xmlns:a16="http://schemas.microsoft.com/office/drawing/2014/main" id="{2350FA3A-9418-169D-0B4E-5633D8D2FF61}"/>
              </a:ext>
            </a:extLst>
          </p:cNvPr>
          <p:cNvSpPr/>
          <p:nvPr userDrawn="1"/>
        </p:nvSpPr>
        <p:spPr bwMode="auto">
          <a:xfrm>
            <a:off x="7772400" y="3429000"/>
            <a:ext cx="3390900" cy="339090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6" name="Freeform: Shape 55">
            <a:extLst>
              <a:ext uri="{FF2B5EF4-FFF2-40B4-BE49-F238E27FC236}">
                <a16:creationId xmlns:a16="http://schemas.microsoft.com/office/drawing/2014/main" id="{8D3EBD54-B077-7697-1C73-DC5A7814BD80}"/>
              </a:ext>
            </a:extLst>
          </p:cNvPr>
          <p:cNvSpPr/>
          <p:nvPr userDrawn="1"/>
        </p:nvSpPr>
        <p:spPr bwMode="auto">
          <a:xfrm>
            <a:off x="8756162" y="5136060"/>
            <a:ext cx="1683840" cy="168384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6EB1E19F-1239-4B84-69E3-2D99E76737AE}"/>
              </a:ext>
            </a:extLst>
          </p:cNvPr>
          <p:cNvSpPr/>
          <p:nvPr userDrawn="1"/>
        </p:nvSpPr>
        <p:spPr bwMode="auto">
          <a:xfrm>
            <a:off x="11103277" y="3140361"/>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58" name="Oval 57">
            <a:extLst>
              <a:ext uri="{FF2B5EF4-FFF2-40B4-BE49-F238E27FC236}">
                <a16:creationId xmlns:a16="http://schemas.microsoft.com/office/drawing/2014/main" id="{E3A21227-43B0-7C8C-1E41-A556180B5BEC}"/>
              </a:ext>
            </a:extLst>
          </p:cNvPr>
          <p:cNvSpPr/>
          <p:nvPr userDrawn="1"/>
        </p:nvSpPr>
        <p:spPr bwMode="auto">
          <a:xfrm>
            <a:off x="10382330" y="4846845"/>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360273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3602737" cy="246221"/>
          </a:xfrm>
        </p:spPr>
        <p:txBody>
          <a:bodyPr/>
          <a:lstStyle>
            <a:lvl1pPr marL="0" indent="0">
              <a:buNone/>
              <a:defRPr sz="1600">
                <a:solidFill>
                  <a:schemeClr val="bg1"/>
                </a:solidFill>
              </a:defRPr>
            </a:lvl1pPr>
          </a:lstStyle>
          <a:p>
            <a:pPr lvl="0"/>
            <a:r>
              <a:rPr lang="en-US"/>
              <a:t>Contact information</a:t>
            </a:r>
          </a:p>
        </p:txBody>
      </p:sp>
      <p:sp>
        <p:nvSpPr>
          <p:cNvPr id="61" name="Title 1">
            <a:extLst>
              <a:ext uri="{FF2B5EF4-FFF2-40B4-BE49-F238E27FC236}">
                <a16:creationId xmlns:a16="http://schemas.microsoft.com/office/drawing/2014/main" id="{17482A62-8B42-5028-7BBC-B1DFC42E4F61}"/>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62" name="Text Box 3" descr="This is a copyright notice that should be included on the final slide.">
            <a:extLst>
              <a:ext uri="{FF2B5EF4-FFF2-40B4-BE49-F238E27FC236}">
                <a16:creationId xmlns:a16="http://schemas.microsoft.com/office/drawing/2014/main" id="{8D9D1768-1022-E1A1-5B3A-9A615D69BFB3}"/>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94125908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24" name="Freeform: Shape 7">
            <a:extLst>
              <a:ext uri="{FF2B5EF4-FFF2-40B4-BE49-F238E27FC236}">
                <a16:creationId xmlns:a16="http://schemas.microsoft.com/office/drawing/2014/main" id="{90DE383E-86C6-7313-3688-F727E45EB54E}"/>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8DD4794-BB97-1F13-17FF-B07C100D9341}"/>
              </a:ext>
            </a:extLst>
          </p:cNvPr>
          <p:cNvSpPr/>
          <p:nvPr userDrawn="1"/>
        </p:nvSpPr>
        <p:spPr>
          <a:xfrm>
            <a:off x="558231" y="1036503"/>
            <a:ext cx="6329078" cy="5821497"/>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rgbClr val="0098FF"/>
              </a:gs>
              <a:gs pos="50000">
                <a:srgbClr val="00BCFF"/>
              </a:gs>
              <a:gs pos="100000">
                <a:srgbClr val="00E1FF"/>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5">
            <a:extLst>
              <a:ext uri="{FF2B5EF4-FFF2-40B4-BE49-F238E27FC236}">
                <a16:creationId xmlns:a16="http://schemas.microsoft.com/office/drawing/2014/main" id="{37028EF9-46F2-7F9A-5FC9-1296915A9616}"/>
              </a:ext>
            </a:extLst>
          </p:cNvPr>
          <p:cNvSpPr/>
          <p:nvPr userDrawn="1"/>
        </p:nvSpPr>
        <p:spPr>
          <a:xfrm>
            <a:off x="2093105" y="4667028"/>
            <a:ext cx="2280910" cy="2190970"/>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29">
            <a:extLst>
              <a:ext uri="{FF2B5EF4-FFF2-40B4-BE49-F238E27FC236}">
                <a16:creationId xmlns:a16="http://schemas.microsoft.com/office/drawing/2014/main" id="{45C5CFDC-58FD-7A81-3E72-2682868C5F27}"/>
              </a:ext>
            </a:extLst>
          </p:cNvPr>
          <p:cNvSpPr/>
          <p:nvPr userDrawn="1"/>
        </p:nvSpPr>
        <p:spPr>
          <a:xfrm>
            <a:off x="4999575" y="4109909"/>
            <a:ext cx="1241337" cy="1231098"/>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031359A5-F014-7A8F-761D-F603E5AB6876}"/>
              </a:ext>
            </a:extLst>
          </p:cNvPr>
          <p:cNvSpPr/>
          <p:nvPr userDrawn="1"/>
        </p:nvSpPr>
        <p:spPr>
          <a:xfrm>
            <a:off x="258476" y="4522104"/>
            <a:ext cx="2664781" cy="2335896"/>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rgbClr val="0098FF"/>
              </a:gs>
              <a:gs pos="50000">
                <a:srgbClr val="00BCFF"/>
              </a:gs>
              <a:gs pos="100000">
                <a:srgbClr val="00E1FF"/>
              </a:gs>
            </a:gsLst>
            <a:lin ang="13500167"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837F3A17-9072-2F68-16DC-A4BAB9F87BCD}"/>
              </a:ext>
            </a:extLst>
          </p:cNvPr>
          <p:cNvSpPr/>
          <p:nvPr userDrawn="1"/>
        </p:nvSpPr>
        <p:spPr>
          <a:xfrm>
            <a:off x="1548813" y="-3432"/>
            <a:ext cx="774390" cy="550142"/>
          </a:xfrm>
          <a:custGeom>
            <a:avLst/>
            <a:gdLst>
              <a:gd name="connsiteX0" fmla="*/ 39552 w 774390"/>
              <a:gd name="connsiteY0" fmla="*/ 0 h 550142"/>
              <a:gd name="connsiteX1" fmla="*/ 734839 w 774390"/>
              <a:gd name="connsiteY1" fmla="*/ 0 h 550142"/>
              <a:gd name="connsiteX2" fmla="*/ 743963 w 774390"/>
              <a:gd name="connsiteY2" fmla="*/ 16671 h 550142"/>
              <a:gd name="connsiteX3" fmla="*/ 774390 w 774390"/>
              <a:gd name="connsiteY3" fmla="*/ 166141 h 550142"/>
              <a:gd name="connsiteX4" fmla="*/ 387196 w 774390"/>
              <a:gd name="connsiteY4" fmla="*/ 550142 h 550142"/>
              <a:gd name="connsiteX5" fmla="*/ 0 w 774390"/>
              <a:gd name="connsiteY5" fmla="*/ 166141 h 550142"/>
              <a:gd name="connsiteX6" fmla="*/ 30428 w 774390"/>
              <a:gd name="connsiteY6" fmla="*/ 16671 h 5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90" h="550142">
                <a:moveTo>
                  <a:pt x="39552" y="0"/>
                </a:moveTo>
                <a:lnTo>
                  <a:pt x="734839" y="0"/>
                </a:lnTo>
                <a:lnTo>
                  <a:pt x="743963" y="16671"/>
                </a:lnTo>
                <a:cubicBezTo>
                  <a:pt x="763556" y="62612"/>
                  <a:pt x="774390" y="113122"/>
                  <a:pt x="774390" y="166141"/>
                </a:cubicBezTo>
                <a:cubicBezTo>
                  <a:pt x="774390" y="378220"/>
                  <a:pt x="601038" y="550142"/>
                  <a:pt x="387196" y="550142"/>
                </a:cubicBezTo>
                <a:cubicBezTo>
                  <a:pt x="173353" y="550142"/>
                  <a:pt x="0" y="378220"/>
                  <a:pt x="0" y="166141"/>
                </a:cubicBezTo>
                <a:cubicBezTo>
                  <a:pt x="0" y="113122"/>
                  <a:pt x="10835" y="62612"/>
                  <a:pt x="30428" y="16671"/>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FBF413E7-F95B-647F-1309-5743984F7D21}"/>
              </a:ext>
            </a:extLst>
          </p:cNvPr>
          <p:cNvSpPr/>
          <p:nvPr userDrawn="1"/>
        </p:nvSpPr>
        <p:spPr>
          <a:xfrm>
            <a:off x="0" y="1853345"/>
            <a:ext cx="480458" cy="2267991"/>
          </a:xfrm>
          <a:custGeom>
            <a:avLst/>
            <a:gdLst>
              <a:gd name="connsiteX0" fmla="*/ 0 w 480458"/>
              <a:gd name="connsiteY0" fmla="*/ 0 h 2267991"/>
              <a:gd name="connsiteX1" fmla="*/ 10390 w 480458"/>
              <a:gd name="connsiteY1" fmla="*/ 9365 h 2267991"/>
              <a:gd name="connsiteX2" fmla="*/ 480458 w 480458"/>
              <a:gd name="connsiteY2" fmla="*/ 1134798 h 2267991"/>
              <a:gd name="connsiteX3" fmla="*/ 479173 w 480458"/>
              <a:gd name="connsiteY3" fmla="*/ 1199352 h 2267991"/>
              <a:gd name="connsiteX4" fmla="*/ 304742 w 480458"/>
              <a:gd name="connsiteY4" fmla="*/ 1860190 h 2267991"/>
              <a:gd name="connsiteX5" fmla="*/ 32547 w 480458"/>
              <a:gd name="connsiteY5" fmla="*/ 2238067 h 2267991"/>
              <a:gd name="connsiteX6" fmla="*/ 0 w 480458"/>
              <a:gd name="connsiteY6" fmla="*/ 2267991 h 2267991"/>
              <a:gd name="connsiteX7" fmla="*/ 0 w 480458"/>
              <a:gd name="connsiteY7" fmla="*/ 2071959 h 2267991"/>
              <a:gd name="connsiteX8" fmla="*/ 81011 w 480458"/>
              <a:gd name="connsiteY8" fmla="*/ 1976123 h 2267991"/>
              <a:gd name="connsiteX9" fmla="*/ 206721 w 480458"/>
              <a:gd name="connsiteY9" fmla="*/ 1763232 h 2267991"/>
              <a:gd name="connsiteX10" fmla="*/ 349507 w 480458"/>
              <a:gd name="connsiteY10" fmla="*/ 1134798 h 2267991"/>
              <a:gd name="connsiteX11" fmla="*/ 347963 w 480458"/>
              <a:gd name="connsiteY11" fmla="*/ 1069480 h 2267991"/>
              <a:gd name="connsiteX12" fmla="*/ 7922 w 480458"/>
              <a:gd name="connsiteY12" fmla="*/ 198795 h 2267991"/>
              <a:gd name="connsiteX13" fmla="*/ 0 w 480458"/>
              <a:gd name="connsiteY13" fmla="*/ 190196 h 226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458" h="2267991">
                <a:moveTo>
                  <a:pt x="0" y="0"/>
                </a:moveTo>
                <a:lnTo>
                  <a:pt x="10390" y="9365"/>
                </a:lnTo>
                <a:cubicBezTo>
                  <a:pt x="300818" y="297397"/>
                  <a:pt x="480458" y="695303"/>
                  <a:pt x="480458" y="1134798"/>
                </a:cubicBezTo>
                <a:cubicBezTo>
                  <a:pt x="480458" y="1156486"/>
                  <a:pt x="479944" y="1177919"/>
                  <a:pt x="479173" y="1199352"/>
                </a:cubicBezTo>
                <a:cubicBezTo>
                  <a:pt x="469654" y="1436641"/>
                  <a:pt x="407651" y="1660663"/>
                  <a:pt x="304742" y="1860190"/>
                </a:cubicBezTo>
                <a:cubicBezTo>
                  <a:pt x="232705" y="1999245"/>
                  <a:pt x="140602" y="2126567"/>
                  <a:pt x="32547" y="2238067"/>
                </a:cubicBezTo>
                <a:lnTo>
                  <a:pt x="0" y="2267991"/>
                </a:lnTo>
                <a:lnTo>
                  <a:pt x="0" y="2071959"/>
                </a:lnTo>
                <a:lnTo>
                  <a:pt x="81011" y="1976123"/>
                </a:lnTo>
                <a:cubicBezTo>
                  <a:pt x="128703" y="1909050"/>
                  <a:pt x="170831" y="1837864"/>
                  <a:pt x="206721" y="1763232"/>
                </a:cubicBezTo>
                <a:cubicBezTo>
                  <a:pt x="298310" y="1572891"/>
                  <a:pt x="349507" y="1359841"/>
                  <a:pt x="349507" y="1134798"/>
                </a:cubicBezTo>
                <a:cubicBezTo>
                  <a:pt x="349507" y="1113112"/>
                  <a:pt x="348992" y="1091424"/>
                  <a:pt x="347963" y="1069480"/>
                </a:cubicBezTo>
                <a:cubicBezTo>
                  <a:pt x="333331" y="738838"/>
                  <a:pt x="208048" y="436765"/>
                  <a:pt x="7922" y="198795"/>
                </a:cubicBezTo>
                <a:lnTo>
                  <a:pt x="0" y="190196"/>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36483A95-9C55-D921-4342-7FD3A8EE9522}"/>
              </a:ext>
            </a:extLst>
          </p:cNvPr>
          <p:cNvSpPr/>
          <p:nvPr userDrawn="1"/>
        </p:nvSpPr>
        <p:spPr>
          <a:xfrm>
            <a:off x="0" y="2540096"/>
            <a:ext cx="89147" cy="899117"/>
          </a:xfrm>
          <a:custGeom>
            <a:avLst/>
            <a:gdLst>
              <a:gd name="connsiteX0" fmla="*/ 0 w 89147"/>
              <a:gd name="connsiteY0" fmla="*/ 0 h 899117"/>
              <a:gd name="connsiteX1" fmla="*/ 25859 w 89147"/>
              <a:gd name="connsiteY1" fmla="*/ 63536 h 899117"/>
              <a:gd name="connsiteX2" fmla="*/ 89147 w 89147"/>
              <a:gd name="connsiteY2" fmla="*/ 448048 h 899117"/>
              <a:gd name="connsiteX3" fmla="*/ 8621 w 89147"/>
              <a:gd name="connsiteY3" fmla="*/ 880016 h 899117"/>
              <a:gd name="connsiteX4" fmla="*/ 0 w 89147"/>
              <a:gd name="connsiteY4" fmla="*/ 899117 h 89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47" h="899117">
                <a:moveTo>
                  <a:pt x="0" y="0"/>
                </a:moveTo>
                <a:lnTo>
                  <a:pt x="25859" y="63536"/>
                </a:lnTo>
                <a:cubicBezTo>
                  <a:pt x="66765" y="184222"/>
                  <a:pt x="89147" y="313584"/>
                  <a:pt x="89147" y="448048"/>
                </a:cubicBezTo>
                <a:cubicBezTo>
                  <a:pt x="89147" y="600116"/>
                  <a:pt x="60590" y="745807"/>
                  <a:pt x="8621" y="880016"/>
                </a:cubicBezTo>
                <a:lnTo>
                  <a:pt x="0" y="899117"/>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A695DCE-F153-C7D1-3282-69AF5C4B1B45}"/>
              </a:ext>
            </a:extLst>
          </p:cNvPr>
          <p:cNvSpPr/>
          <p:nvPr userDrawn="1"/>
        </p:nvSpPr>
        <p:spPr>
          <a:xfrm>
            <a:off x="0" y="-3431"/>
            <a:ext cx="674888" cy="329279"/>
          </a:xfrm>
          <a:custGeom>
            <a:avLst/>
            <a:gdLst>
              <a:gd name="connsiteX0" fmla="*/ 560104 w 674888"/>
              <a:gd name="connsiteY0" fmla="*/ 0 h 329279"/>
              <a:gd name="connsiteX1" fmla="*/ 674888 w 674888"/>
              <a:gd name="connsiteY1" fmla="*/ 0 h 329279"/>
              <a:gd name="connsiteX2" fmla="*/ 645724 w 674888"/>
              <a:gd name="connsiteY2" fmla="*/ 35314 h 329279"/>
              <a:gd name="connsiteX3" fmla="*/ 36593 w 674888"/>
              <a:gd name="connsiteY3" fmla="*/ 327139 h 329279"/>
              <a:gd name="connsiteX4" fmla="*/ 0 w 674888"/>
              <a:gd name="connsiteY4" fmla="*/ 329279 h 329279"/>
              <a:gd name="connsiteX5" fmla="*/ 0 w 674888"/>
              <a:gd name="connsiteY5" fmla="*/ 247484 h 329279"/>
              <a:gd name="connsiteX6" fmla="*/ 19894 w 674888"/>
              <a:gd name="connsiteY6" fmla="*/ 246487 h 329279"/>
              <a:gd name="connsiteX7" fmla="*/ 446198 w 674888"/>
              <a:gd name="connsiteY7" fmla="*/ 93208 h 32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888" h="329279">
                <a:moveTo>
                  <a:pt x="560104" y="0"/>
                </a:moveTo>
                <a:lnTo>
                  <a:pt x="674888" y="0"/>
                </a:lnTo>
                <a:lnTo>
                  <a:pt x="645724" y="35314"/>
                </a:lnTo>
                <a:cubicBezTo>
                  <a:pt x="486428" y="194579"/>
                  <a:pt x="273826" y="301320"/>
                  <a:pt x="36593" y="327139"/>
                </a:cubicBezTo>
                <a:lnTo>
                  <a:pt x="0" y="329279"/>
                </a:lnTo>
                <a:lnTo>
                  <a:pt x="0" y="247484"/>
                </a:lnTo>
                <a:lnTo>
                  <a:pt x="19894" y="246487"/>
                </a:lnTo>
                <a:cubicBezTo>
                  <a:pt x="176731" y="230689"/>
                  <a:pt x="322090" y="176364"/>
                  <a:pt x="446198" y="93208"/>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F94C6C6-C5A3-BEE2-769E-B8EC62DAF56B}"/>
              </a:ext>
            </a:extLst>
          </p:cNvPr>
          <p:cNvSpPr/>
          <p:nvPr userDrawn="1"/>
        </p:nvSpPr>
        <p:spPr>
          <a:xfrm>
            <a:off x="0" y="-3431"/>
            <a:ext cx="274958" cy="83919"/>
          </a:xfrm>
          <a:custGeom>
            <a:avLst/>
            <a:gdLst>
              <a:gd name="connsiteX0" fmla="*/ 0 w 274958"/>
              <a:gd name="connsiteY0" fmla="*/ 0 h 83919"/>
              <a:gd name="connsiteX1" fmla="*/ 274958 w 274958"/>
              <a:gd name="connsiteY1" fmla="*/ 0 h 83919"/>
              <a:gd name="connsiteX2" fmla="*/ 223247 w 274958"/>
              <a:gd name="connsiteY2" fmla="*/ 27838 h 83919"/>
              <a:gd name="connsiteX3" fmla="*/ 2776 w 274958"/>
              <a:gd name="connsiteY3" fmla="*/ 83780 h 83919"/>
              <a:gd name="connsiteX4" fmla="*/ 0 w 274958"/>
              <a:gd name="connsiteY4" fmla="*/ 83919 h 8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58" h="83919">
                <a:moveTo>
                  <a:pt x="0" y="0"/>
                </a:moveTo>
                <a:lnTo>
                  <a:pt x="274958" y="0"/>
                </a:lnTo>
                <a:lnTo>
                  <a:pt x="223247" y="27838"/>
                </a:lnTo>
                <a:cubicBezTo>
                  <a:pt x="154317" y="56754"/>
                  <a:pt x="80248" y="75977"/>
                  <a:pt x="2776" y="83780"/>
                </a:cubicBezTo>
                <a:lnTo>
                  <a:pt x="0" y="83919"/>
                </a:ln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53C05F8-B8FE-9C11-811F-40D420CD5B8F}"/>
              </a:ext>
            </a:extLst>
          </p:cNvPr>
          <p:cNvSpPr/>
          <p:nvPr userDrawn="1"/>
        </p:nvSpPr>
        <p:spPr>
          <a:xfrm>
            <a:off x="0" y="5870221"/>
            <a:ext cx="239138" cy="987779"/>
          </a:xfrm>
          <a:custGeom>
            <a:avLst/>
            <a:gdLst>
              <a:gd name="connsiteX0" fmla="*/ 0 w 239138"/>
              <a:gd name="connsiteY0" fmla="*/ 0 h 987779"/>
              <a:gd name="connsiteX1" fmla="*/ 57149 w 239138"/>
              <a:gd name="connsiteY1" fmla="*/ 93294 h 987779"/>
              <a:gd name="connsiteX2" fmla="*/ 239138 w 239138"/>
              <a:gd name="connsiteY2" fmla="*/ 806112 h 987779"/>
              <a:gd name="connsiteX3" fmla="*/ 228074 w 239138"/>
              <a:gd name="connsiteY3" fmla="*/ 987779 h 987779"/>
              <a:gd name="connsiteX4" fmla="*/ 0 w 239138"/>
              <a:gd name="connsiteY4" fmla="*/ 987779 h 98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38" h="987779">
                <a:moveTo>
                  <a:pt x="0" y="0"/>
                </a:moveTo>
                <a:lnTo>
                  <a:pt x="57149" y="93294"/>
                </a:lnTo>
                <a:cubicBezTo>
                  <a:pt x="173212" y="305187"/>
                  <a:pt x="239138" y="548012"/>
                  <a:pt x="239138" y="806112"/>
                </a:cubicBezTo>
                <a:cubicBezTo>
                  <a:pt x="239138" y="867603"/>
                  <a:pt x="235278" y="928328"/>
                  <a:pt x="228074" y="987779"/>
                </a:cubicBezTo>
                <a:lnTo>
                  <a:pt x="0" y="987779"/>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58">
            <a:extLst>
              <a:ext uri="{FF2B5EF4-FFF2-40B4-BE49-F238E27FC236}">
                <a16:creationId xmlns:a16="http://schemas.microsoft.com/office/drawing/2014/main" id="{3EE978CE-8350-091C-F0B2-A6D946FE82D7}"/>
              </a:ext>
            </a:extLst>
          </p:cNvPr>
          <p:cNvSpPr/>
          <p:nvPr userDrawn="1"/>
        </p:nvSpPr>
        <p:spPr>
          <a:xfrm>
            <a:off x="3295274" y="1702188"/>
            <a:ext cx="687688" cy="682015"/>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675EEC3-C564-9D4F-C006-D4539A4DB7BD}"/>
              </a:ext>
            </a:extLst>
          </p:cNvPr>
          <p:cNvSpPr/>
          <p:nvPr userDrawn="1"/>
        </p:nvSpPr>
        <p:spPr bwMode="auto">
          <a:xfrm flipV="1">
            <a:off x="6807200" y="0"/>
            <a:ext cx="5384801" cy="2132922"/>
          </a:xfrm>
          <a:custGeom>
            <a:avLst/>
            <a:gdLst>
              <a:gd name="connsiteX0" fmla="*/ 1744161 w 2463781"/>
              <a:gd name="connsiteY0" fmla="*/ 0 h 975905"/>
              <a:gd name="connsiteX1" fmla="*/ 2354022 w 2463781"/>
              <a:gd name="connsiteY1" fmla="*/ 92203 h 975905"/>
              <a:gd name="connsiteX2" fmla="*/ 2463781 w 2463781"/>
              <a:gd name="connsiteY2" fmla="*/ 132375 h 975905"/>
              <a:gd name="connsiteX3" fmla="*/ 2463781 w 2463781"/>
              <a:gd name="connsiteY3" fmla="*/ 557015 h 975905"/>
              <a:gd name="connsiteX4" fmla="*/ 2390197 w 2463781"/>
              <a:gd name="connsiteY4" fmla="*/ 521568 h 975905"/>
              <a:gd name="connsiteX5" fmla="*/ 1744161 w 2463781"/>
              <a:gd name="connsiteY5" fmla="*/ 391139 h 975905"/>
              <a:gd name="connsiteX6" fmla="*/ 570565 w 2463781"/>
              <a:gd name="connsiteY6" fmla="*/ 877259 h 975905"/>
              <a:gd name="connsiteX7" fmla="*/ 480909 w 2463781"/>
              <a:gd name="connsiteY7" fmla="*/ 975905 h 975905"/>
              <a:gd name="connsiteX8" fmla="*/ 0 w 2463781"/>
              <a:gd name="connsiteY8" fmla="*/ 975905 h 975905"/>
              <a:gd name="connsiteX9" fmla="*/ 43561 w 2463781"/>
              <a:gd name="connsiteY9" fmla="*/ 904202 h 975905"/>
              <a:gd name="connsiteX10" fmla="*/ 1744161 w 2463781"/>
              <a:gd name="connsiteY10" fmla="*/ 0 h 97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3781" h="975905">
                <a:moveTo>
                  <a:pt x="1744161" y="0"/>
                </a:moveTo>
                <a:cubicBezTo>
                  <a:pt x="1956534" y="0"/>
                  <a:pt x="2161367" y="32281"/>
                  <a:pt x="2354022" y="92203"/>
                </a:cubicBezTo>
                <a:lnTo>
                  <a:pt x="2463781" y="132375"/>
                </a:lnTo>
                <a:lnTo>
                  <a:pt x="2463781" y="557015"/>
                </a:lnTo>
                <a:lnTo>
                  <a:pt x="2390197" y="521568"/>
                </a:lnTo>
                <a:cubicBezTo>
                  <a:pt x="2191631" y="437582"/>
                  <a:pt x="1973320" y="391139"/>
                  <a:pt x="1744161" y="391139"/>
                </a:cubicBezTo>
                <a:cubicBezTo>
                  <a:pt x="1285843" y="391139"/>
                  <a:pt x="870915" y="576909"/>
                  <a:pt x="570565" y="877259"/>
                </a:cubicBezTo>
                <a:lnTo>
                  <a:pt x="480909" y="975905"/>
                </a:lnTo>
                <a:lnTo>
                  <a:pt x="0" y="975905"/>
                </a:lnTo>
                <a:lnTo>
                  <a:pt x="43561" y="904202"/>
                </a:lnTo>
                <a:cubicBezTo>
                  <a:pt x="412114" y="358672"/>
                  <a:pt x="1036252" y="0"/>
                  <a:pt x="1744161" y="0"/>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endParaRPr lang="en-US" err="1">
              <a:solidFill>
                <a:srgbClr val="000000"/>
              </a:solidFill>
              <a:latin typeface="Segoe UI"/>
            </a:endParaRPr>
          </a:p>
        </p:txBody>
      </p:sp>
      <p:sp>
        <p:nvSpPr>
          <p:cNvPr id="43" name="Freeform: Shape 61">
            <a:extLst>
              <a:ext uri="{FF2B5EF4-FFF2-40B4-BE49-F238E27FC236}">
                <a16:creationId xmlns:a16="http://schemas.microsoft.com/office/drawing/2014/main" id="{E8857B4E-9358-73A2-BBF5-19294FD6BA8F}"/>
              </a:ext>
            </a:extLst>
          </p:cNvPr>
          <p:cNvSpPr/>
          <p:nvPr userDrawn="1"/>
        </p:nvSpPr>
        <p:spPr>
          <a:xfrm flipH="1" flipV="1">
            <a:off x="0" y="0"/>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74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 Box 3" descr="This is a copyright notice that should be included on the final slide.">
            <a:extLst>
              <a:ext uri="{FF2B5EF4-FFF2-40B4-BE49-F238E27FC236}">
                <a16:creationId xmlns:a16="http://schemas.microsoft.com/office/drawing/2014/main" id="{BA56B6B7-5F8B-DC5B-132E-53D20154A0EB}"/>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097719"/>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540203"/>
            <a:ext cx="4985307" cy="246221"/>
          </a:xfrm>
        </p:spPr>
        <p:txBody>
          <a:bodyPr/>
          <a:lstStyle>
            <a:lvl1pPr marL="0" indent="0" algn="r">
              <a:buNone/>
              <a:defRPr sz="1600">
                <a:solidFill>
                  <a:schemeClr val="bg1"/>
                </a:solidFill>
              </a:defRPr>
            </a:lvl1pPr>
          </a:lstStyle>
          <a:p>
            <a:pPr lvl="0"/>
            <a:r>
              <a:rPr lang="en-US"/>
              <a:t>Contact information</a:t>
            </a:r>
          </a:p>
        </p:txBody>
      </p:sp>
      <p:sp>
        <p:nvSpPr>
          <p:cNvPr id="3" name="Title 1">
            <a:extLst>
              <a:ext uri="{FF2B5EF4-FFF2-40B4-BE49-F238E27FC236}">
                <a16:creationId xmlns:a16="http://schemas.microsoft.com/office/drawing/2014/main" id="{A5992092-48A3-FE62-A527-89F3519B62B8}"/>
              </a:ext>
            </a:extLst>
          </p:cNvPr>
          <p:cNvSpPr>
            <a:spLocks noGrp="1"/>
          </p:cNvSpPr>
          <p:nvPr>
            <p:ph type="title" hasCustomPrompt="1"/>
          </p:nvPr>
        </p:nvSpPr>
        <p:spPr>
          <a:xfrm>
            <a:off x="5448301" y="3450552"/>
            <a:ext cx="6166404" cy="110799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7200" b="0" i="0" u="none" strike="noStrike" kern="1200" cap="none" spc="0" normalizeH="0" baseline="0" noProof="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183931151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3" name="Freeform: Shape 7">
            <a:extLst>
              <a:ext uri="{FF2B5EF4-FFF2-40B4-BE49-F238E27FC236}">
                <a16:creationId xmlns:a16="http://schemas.microsoft.com/office/drawing/2014/main" id="{F3A4735C-012E-BDA5-D95E-FF00C296B188}"/>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2000">
                <a:schemeClr val="bg2"/>
              </a:gs>
              <a:gs pos="88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C79244A2-3EB5-D67C-42FB-0C5616A55260}"/>
              </a:ext>
            </a:extLst>
          </p:cNvPr>
          <p:cNvSpPr/>
          <p:nvPr userDrawn="1"/>
        </p:nvSpPr>
        <p:spPr bwMode="auto">
          <a:xfrm>
            <a:off x="0" y="-3432"/>
            <a:ext cx="878684" cy="736960"/>
          </a:xfrm>
          <a:custGeom>
            <a:avLst/>
            <a:gdLst>
              <a:gd name="connsiteX0" fmla="*/ 0 w 878684"/>
              <a:gd name="connsiteY0" fmla="*/ 0 h 736960"/>
              <a:gd name="connsiteX1" fmla="*/ 878684 w 878684"/>
              <a:gd name="connsiteY1" fmla="*/ 0 h 736960"/>
              <a:gd name="connsiteX2" fmla="*/ 141724 w 878684"/>
              <a:gd name="connsiteY2" fmla="*/ 736960 h 736960"/>
              <a:gd name="connsiteX3" fmla="*/ 0 w 878684"/>
              <a:gd name="connsiteY3" fmla="*/ 595236 h 736960"/>
            </a:gdLst>
            <a:ahLst/>
            <a:cxnLst>
              <a:cxn ang="0">
                <a:pos x="connsiteX0" y="connsiteY0"/>
              </a:cxn>
              <a:cxn ang="0">
                <a:pos x="connsiteX1" y="connsiteY1"/>
              </a:cxn>
              <a:cxn ang="0">
                <a:pos x="connsiteX2" y="connsiteY2"/>
              </a:cxn>
              <a:cxn ang="0">
                <a:pos x="connsiteX3" y="connsiteY3"/>
              </a:cxn>
            </a:cxnLst>
            <a:rect l="l" t="t" r="r" b="b"/>
            <a:pathLst>
              <a:path w="878684" h="736960">
                <a:moveTo>
                  <a:pt x="0" y="0"/>
                </a:moveTo>
                <a:lnTo>
                  <a:pt x="878684" y="0"/>
                </a:lnTo>
                <a:lnTo>
                  <a:pt x="141724" y="736960"/>
                </a:lnTo>
                <a:lnTo>
                  <a:pt x="0" y="595236"/>
                </a:lnTo>
                <a:close/>
              </a:path>
            </a:pathLst>
          </a:cu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Free-form: Shape 4">
            <a:extLst>
              <a:ext uri="{FF2B5EF4-FFF2-40B4-BE49-F238E27FC236}">
                <a16:creationId xmlns:a16="http://schemas.microsoft.com/office/drawing/2014/main" id="{2AA46FF8-578B-AF69-F89A-419E22E0A56F}"/>
              </a:ext>
            </a:extLst>
          </p:cNvPr>
          <p:cNvSpPr/>
          <p:nvPr userDrawn="1"/>
        </p:nvSpPr>
        <p:spPr bwMode="auto">
          <a:xfrm flipH="1">
            <a:off x="2959100" y="3368588"/>
            <a:ext cx="9232900" cy="3213697"/>
          </a:xfrm>
          <a:custGeom>
            <a:avLst/>
            <a:gdLst>
              <a:gd name="connsiteX0" fmla="*/ 10025024 w 10025024"/>
              <a:gd name="connsiteY0" fmla="*/ 0 h 3489412"/>
              <a:gd name="connsiteX1" fmla="*/ 0 w 10025024"/>
              <a:gd name="connsiteY1" fmla="*/ 0 h 3489412"/>
              <a:gd name="connsiteX2" fmla="*/ 0 w 10025024"/>
              <a:gd name="connsiteY2" fmla="*/ 3489412 h 3489412"/>
              <a:gd name="connsiteX3" fmla="*/ 6535613 w 10025024"/>
              <a:gd name="connsiteY3" fmla="*/ 3489412 h 3489412"/>
            </a:gdLst>
            <a:ahLst/>
            <a:cxnLst>
              <a:cxn ang="0">
                <a:pos x="connsiteX0" y="connsiteY0"/>
              </a:cxn>
              <a:cxn ang="0">
                <a:pos x="connsiteX1" y="connsiteY1"/>
              </a:cxn>
              <a:cxn ang="0">
                <a:pos x="connsiteX2" y="connsiteY2"/>
              </a:cxn>
              <a:cxn ang="0">
                <a:pos x="connsiteX3" y="connsiteY3"/>
              </a:cxn>
            </a:cxnLst>
            <a:rect l="l" t="t" r="r" b="b"/>
            <a:pathLst>
              <a:path w="10025024" h="3489412">
                <a:moveTo>
                  <a:pt x="10025024" y="0"/>
                </a:moveTo>
                <a:lnTo>
                  <a:pt x="0" y="0"/>
                </a:lnTo>
                <a:lnTo>
                  <a:pt x="0" y="3489412"/>
                </a:lnTo>
                <a:lnTo>
                  <a:pt x="6535613" y="3489412"/>
                </a:lnTo>
                <a:close/>
              </a:path>
            </a:pathLst>
          </a:custGeom>
          <a:gradFill flip="none" rotWithShape="1">
            <a:gsLst>
              <a:gs pos="9000">
                <a:schemeClr val="bg2">
                  <a:lumMod val="75000"/>
                </a:schemeClr>
              </a:gs>
              <a:gs pos="81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9FA48372-5CEB-DD13-B777-5D251ED667EB}"/>
              </a:ext>
            </a:extLst>
          </p:cNvPr>
          <p:cNvSpPr/>
          <p:nvPr userDrawn="1"/>
        </p:nvSpPr>
        <p:spPr bwMode="auto">
          <a:xfrm>
            <a:off x="0" y="3212182"/>
            <a:ext cx="6362700" cy="3649251"/>
          </a:xfrm>
          <a:custGeom>
            <a:avLst/>
            <a:gdLst>
              <a:gd name="connsiteX0" fmla="*/ 2727325 w 6362700"/>
              <a:gd name="connsiteY0" fmla="*/ 0 h 3649251"/>
              <a:gd name="connsiteX1" fmla="*/ 6362700 w 6362700"/>
              <a:gd name="connsiteY1" fmla="*/ 3635375 h 3649251"/>
              <a:gd name="connsiteX2" fmla="*/ 6348824 w 6362700"/>
              <a:gd name="connsiteY2" fmla="*/ 3649251 h 3649251"/>
              <a:gd name="connsiteX3" fmla="*/ 0 w 6362700"/>
              <a:gd name="connsiteY3" fmla="*/ 3649251 h 3649251"/>
              <a:gd name="connsiteX4" fmla="*/ 0 w 6362700"/>
              <a:gd name="connsiteY4" fmla="*/ 2727325 h 364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700" h="3649251">
                <a:moveTo>
                  <a:pt x="2727325" y="0"/>
                </a:moveTo>
                <a:lnTo>
                  <a:pt x="6362700" y="3635375"/>
                </a:lnTo>
                <a:lnTo>
                  <a:pt x="6348824" y="3649251"/>
                </a:lnTo>
                <a:lnTo>
                  <a:pt x="0" y="3649251"/>
                </a:lnTo>
                <a:lnTo>
                  <a:pt x="0" y="2727325"/>
                </a:lnTo>
                <a:close/>
              </a:path>
            </a:pathLst>
          </a:custGeom>
          <a:solidFill>
            <a:schemeClr val="bg2">
              <a:lumMod val="7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7" name="Free-form: Shape 6">
            <a:extLst>
              <a:ext uri="{FF2B5EF4-FFF2-40B4-BE49-F238E27FC236}">
                <a16:creationId xmlns:a16="http://schemas.microsoft.com/office/drawing/2014/main" id="{F2097435-28DD-FAE7-DCAF-A85E9BEBB4AB}"/>
              </a:ext>
            </a:extLst>
          </p:cNvPr>
          <p:cNvSpPr/>
          <p:nvPr userDrawn="1"/>
        </p:nvSpPr>
        <p:spPr bwMode="auto">
          <a:xfrm flipV="1">
            <a:off x="1" y="385939"/>
            <a:ext cx="2429343" cy="4847279"/>
          </a:xfrm>
          <a:custGeom>
            <a:avLst/>
            <a:gdLst>
              <a:gd name="connsiteX0" fmla="*/ 0 w 2429343"/>
              <a:gd name="connsiteY0" fmla="*/ 4847279 h 4847279"/>
              <a:gd name="connsiteX1" fmla="*/ 2429343 w 2429343"/>
              <a:gd name="connsiteY1" fmla="*/ 2423640 h 4847279"/>
              <a:gd name="connsiteX2" fmla="*/ 0 w 2429343"/>
              <a:gd name="connsiteY2" fmla="*/ 0 h 4847279"/>
              <a:gd name="connsiteX3" fmla="*/ 0 w 2429343"/>
              <a:gd name="connsiteY3" fmla="*/ 931447 h 4847279"/>
              <a:gd name="connsiteX4" fmla="*/ 1495704 w 2429343"/>
              <a:gd name="connsiteY4" fmla="*/ 2423640 h 4847279"/>
              <a:gd name="connsiteX5" fmla="*/ 0 w 2429343"/>
              <a:gd name="connsiteY5" fmla="*/ 3915831 h 484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9343" h="4847279">
                <a:moveTo>
                  <a:pt x="0" y="4847279"/>
                </a:moveTo>
                <a:lnTo>
                  <a:pt x="2429343" y="2423640"/>
                </a:lnTo>
                <a:lnTo>
                  <a:pt x="0" y="0"/>
                </a:lnTo>
                <a:lnTo>
                  <a:pt x="0" y="931447"/>
                </a:lnTo>
                <a:lnTo>
                  <a:pt x="1495704" y="2423640"/>
                </a:lnTo>
                <a:lnTo>
                  <a:pt x="0" y="3915831"/>
                </a:lnTo>
                <a:close/>
              </a:path>
            </a:pathLst>
          </a:custGeom>
          <a:gradFill flip="none" rotWithShape="1">
            <a:gsLst>
              <a:gs pos="58000">
                <a:schemeClr val="bg2">
                  <a:lumMod val="50000"/>
                  <a:alpha val="50000"/>
                </a:schemeClr>
              </a:gs>
              <a:gs pos="100000">
                <a:schemeClr val="bg2">
                  <a:alpha val="6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8" name="Free-form: Shape 7">
            <a:extLst>
              <a:ext uri="{FF2B5EF4-FFF2-40B4-BE49-F238E27FC236}">
                <a16:creationId xmlns:a16="http://schemas.microsoft.com/office/drawing/2014/main" id="{CFD7FD53-A250-6253-4A0A-8A8E89F17753}"/>
              </a:ext>
            </a:extLst>
          </p:cNvPr>
          <p:cNvSpPr/>
          <p:nvPr userDrawn="1"/>
        </p:nvSpPr>
        <p:spPr bwMode="auto">
          <a:xfrm>
            <a:off x="0" y="1659802"/>
            <a:ext cx="2497605" cy="5201630"/>
          </a:xfrm>
          <a:custGeom>
            <a:avLst/>
            <a:gdLst>
              <a:gd name="connsiteX0" fmla="*/ 1803826 w 2497605"/>
              <a:gd name="connsiteY0" fmla="*/ 3471071 h 5201630"/>
              <a:gd name="connsiteX1" fmla="*/ 2497605 w 2497605"/>
              <a:gd name="connsiteY1" fmla="*/ 4164850 h 5201630"/>
              <a:gd name="connsiteX2" fmla="*/ 1457762 w 2497605"/>
              <a:gd name="connsiteY2" fmla="*/ 5201630 h 5201630"/>
              <a:gd name="connsiteX3" fmla="*/ 68154 w 2497605"/>
              <a:gd name="connsiteY3" fmla="*/ 5201630 h 5201630"/>
              <a:gd name="connsiteX4" fmla="*/ 0 w 2497605"/>
              <a:gd name="connsiteY4" fmla="*/ 0 h 5201630"/>
              <a:gd name="connsiteX5" fmla="*/ 2497605 w 2497605"/>
              <a:gd name="connsiteY5" fmla="*/ 2490248 h 5201630"/>
              <a:gd name="connsiteX6" fmla="*/ 1803826 w 2497605"/>
              <a:gd name="connsiteY6" fmla="*/ 3184028 h 5201630"/>
              <a:gd name="connsiteX7" fmla="*/ 0 w 2497605"/>
              <a:gd name="connsiteY7" fmla="*/ 1385515 h 520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605" h="5201630">
                <a:moveTo>
                  <a:pt x="1803826" y="3471071"/>
                </a:moveTo>
                <a:lnTo>
                  <a:pt x="2497605" y="4164850"/>
                </a:lnTo>
                <a:lnTo>
                  <a:pt x="1457762" y="5201630"/>
                </a:lnTo>
                <a:lnTo>
                  <a:pt x="68154" y="5201630"/>
                </a:lnTo>
                <a:close/>
                <a:moveTo>
                  <a:pt x="0" y="0"/>
                </a:moveTo>
                <a:lnTo>
                  <a:pt x="2497605" y="2490248"/>
                </a:lnTo>
                <a:lnTo>
                  <a:pt x="1803826" y="3184028"/>
                </a:lnTo>
                <a:lnTo>
                  <a:pt x="0" y="1385515"/>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9" name="Diamond 8">
            <a:extLst>
              <a:ext uri="{FF2B5EF4-FFF2-40B4-BE49-F238E27FC236}">
                <a16:creationId xmlns:a16="http://schemas.microsoft.com/office/drawing/2014/main" id="{36372CCE-EAB8-0696-5A72-5F4432073A80}"/>
              </a:ext>
            </a:extLst>
          </p:cNvPr>
          <p:cNvSpPr>
            <a:spLocks noChangeAspect="1"/>
          </p:cNvSpPr>
          <p:nvPr userDrawn="1"/>
        </p:nvSpPr>
        <p:spPr bwMode="auto">
          <a:xfrm>
            <a:off x="771082" y="5173434"/>
            <a:ext cx="998766" cy="998766"/>
          </a:xfrm>
          <a:prstGeom prst="diamond">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0" name="Diamond 9">
            <a:extLst>
              <a:ext uri="{FF2B5EF4-FFF2-40B4-BE49-F238E27FC236}">
                <a16:creationId xmlns:a16="http://schemas.microsoft.com/office/drawing/2014/main" id="{5DA1E256-DC97-52F8-B02B-F3742B71FDFB}"/>
              </a:ext>
            </a:extLst>
          </p:cNvPr>
          <p:cNvSpPr/>
          <p:nvPr userDrawn="1"/>
        </p:nvSpPr>
        <p:spPr bwMode="auto">
          <a:xfrm>
            <a:off x="1660303" y="4038491"/>
            <a:ext cx="1897720" cy="1897720"/>
          </a:xfrm>
          <a:prstGeom prst="diamond">
            <a:avLst/>
          </a:prstGeom>
          <a:noFill/>
          <a:ln w="127000">
            <a:solidFill>
              <a:schemeClr val="bg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4" name="Text Box 3" descr="This is a copyright notice that should be included on the final slide.">
            <a:extLst>
              <a:ext uri="{FF2B5EF4-FFF2-40B4-BE49-F238E27FC236}">
                <a16:creationId xmlns:a16="http://schemas.microsoft.com/office/drawing/2014/main" id="{6587B843-F298-B5A0-D69D-B06F03252C47}"/>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15" name="Free-form: Shape 14">
            <a:extLst>
              <a:ext uri="{FF2B5EF4-FFF2-40B4-BE49-F238E27FC236}">
                <a16:creationId xmlns:a16="http://schemas.microsoft.com/office/drawing/2014/main" id="{72BBAA61-68F1-1FBA-E03B-CED1F4E0AE15}"/>
              </a:ext>
            </a:extLst>
          </p:cNvPr>
          <p:cNvSpPr/>
          <p:nvPr userDrawn="1"/>
        </p:nvSpPr>
        <p:spPr bwMode="auto">
          <a:xfrm flipV="1">
            <a:off x="1" y="3557538"/>
            <a:ext cx="2143125" cy="1208603"/>
          </a:xfrm>
          <a:custGeom>
            <a:avLst/>
            <a:gdLst>
              <a:gd name="connsiteX0" fmla="*/ 1208604 w 2143125"/>
              <a:gd name="connsiteY0" fmla="*/ 3303895 h 3303895"/>
              <a:gd name="connsiteX1" fmla="*/ 2143125 w 2143125"/>
              <a:gd name="connsiteY1" fmla="*/ 2369374 h 3303895"/>
              <a:gd name="connsiteX2" fmla="*/ 358258 w 2143125"/>
              <a:gd name="connsiteY2" fmla="*/ 0 h 3303895"/>
              <a:gd name="connsiteX3" fmla="*/ 0 w 2143125"/>
              <a:gd name="connsiteY3" fmla="*/ 0 h 3303895"/>
              <a:gd name="connsiteX4" fmla="*/ 0 w 2143125"/>
              <a:gd name="connsiteY4" fmla="*/ 2095292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5" fmla="*/ 449698 w 2143125"/>
              <a:gd name="connsiteY5" fmla="*/ 91440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0" fmla="*/ 0 w 2143125"/>
              <a:gd name="connsiteY0" fmla="*/ 0 h 3303895"/>
              <a:gd name="connsiteX1" fmla="*/ 0 w 2143125"/>
              <a:gd name="connsiteY1" fmla="*/ 2095292 h 3303895"/>
              <a:gd name="connsiteX2" fmla="*/ 1208604 w 2143125"/>
              <a:gd name="connsiteY2" fmla="*/ 3303895 h 3303895"/>
              <a:gd name="connsiteX3" fmla="*/ 2143125 w 2143125"/>
              <a:gd name="connsiteY3" fmla="*/ 2369374 h 3303895"/>
              <a:gd name="connsiteX0" fmla="*/ 0 w 2143125"/>
              <a:gd name="connsiteY0" fmla="*/ 0 h 1208603"/>
              <a:gd name="connsiteX1" fmla="*/ 1208604 w 2143125"/>
              <a:gd name="connsiteY1" fmla="*/ 1208603 h 1208603"/>
              <a:gd name="connsiteX2" fmla="*/ 2143125 w 2143125"/>
              <a:gd name="connsiteY2" fmla="*/ 274082 h 1208603"/>
            </a:gdLst>
            <a:ahLst/>
            <a:cxnLst>
              <a:cxn ang="0">
                <a:pos x="connsiteX0" y="connsiteY0"/>
              </a:cxn>
              <a:cxn ang="0">
                <a:pos x="connsiteX1" y="connsiteY1"/>
              </a:cxn>
              <a:cxn ang="0">
                <a:pos x="connsiteX2" y="connsiteY2"/>
              </a:cxn>
            </a:cxnLst>
            <a:rect l="l" t="t" r="r" b="b"/>
            <a:pathLst>
              <a:path w="2143125" h="1208603">
                <a:moveTo>
                  <a:pt x="0" y="0"/>
                </a:moveTo>
                <a:lnTo>
                  <a:pt x="1208604" y="1208603"/>
                </a:lnTo>
                <a:lnTo>
                  <a:pt x="2143125" y="274082"/>
                </a:lnTo>
              </a:path>
            </a:pathLst>
          </a:custGeom>
          <a:noFill/>
          <a:ln w="127000">
            <a:solidFill>
              <a:schemeClr val="bg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373944"/>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816428"/>
            <a:ext cx="4985307" cy="246221"/>
          </a:xfrm>
        </p:spPr>
        <p:txBody>
          <a:bodyPr/>
          <a:lstStyle>
            <a:lvl1pPr marL="0" indent="0" algn="r">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6B03C06A-6569-7472-F3FD-DCD47752D09E}"/>
              </a:ext>
            </a:extLst>
          </p:cNvPr>
          <p:cNvSpPr>
            <a:spLocks noGrp="1"/>
          </p:cNvSpPr>
          <p:nvPr>
            <p:ph type="title" hasCustomPrompt="1"/>
          </p:nvPr>
        </p:nvSpPr>
        <p:spPr>
          <a:xfrm>
            <a:off x="6629397" y="3924300"/>
            <a:ext cx="4985307" cy="1015663"/>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GB" sz="6600" b="0" kern="1200" cap="none" spc="0" baseline="0" dirty="0" smtClean="0">
                <a:ln w="3175">
                  <a:noFill/>
                </a:ln>
                <a:solidFill>
                  <a:schemeClr val="bg2">
                    <a:lumMod val="20000"/>
                    <a:lumOff val="80000"/>
                  </a:schemeClr>
                </a:solidFill>
                <a:effectLst/>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3982135834"/>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5474156B-520D-0CFF-6121-BFF0C07DD945}"/>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chemeClr val="bg2">
                  <a:lumMod val="75000"/>
                </a:schemeClr>
              </a:gs>
              <a:gs pos="50000">
                <a:schemeClr val="bg2"/>
              </a:gs>
              <a:gs pos="100000">
                <a:schemeClr val="tx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chemeClr val="bg2">
                  <a:lumMod val="20000"/>
                  <a:lumOff val="80000"/>
                </a:schemeClr>
              </a:gs>
              <a:gs pos="63000">
                <a:schemeClr val="bg2"/>
              </a:gs>
              <a:gs pos="100000">
                <a:schemeClr val="tx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chemeClr val="bg2">
                  <a:lumMod val="20000"/>
                  <a:lumOff val="80000"/>
                </a:schemeClr>
              </a:gs>
              <a:gs pos="63000">
                <a:schemeClr val="bg2"/>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bg2"/>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316235686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FBD9198F-200B-C653-C959-071BE515C804}"/>
              </a:ext>
            </a:extLst>
          </p:cNvPr>
          <p:cNvSpPr/>
          <p:nvPr userDrawn="1"/>
        </p:nvSpPr>
        <p:spPr bwMode="auto">
          <a:xfrm flipV="1">
            <a:off x="-1" y="-2"/>
            <a:ext cx="5333999" cy="6564313"/>
          </a:xfrm>
          <a:prstGeom prst="round1Rect">
            <a:avLst>
              <a:gd name="adj" fmla="val 1774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Rectangle: Top Corners Rounded 1">
            <a:extLst>
              <a:ext uri="{FF2B5EF4-FFF2-40B4-BE49-F238E27FC236}">
                <a16:creationId xmlns:a16="http://schemas.microsoft.com/office/drawing/2014/main" id="{91B57D63-2B52-02ED-7241-71CBEAFF408B}"/>
              </a:ext>
            </a:extLst>
          </p:cNvPr>
          <p:cNvSpPr/>
          <p:nvPr userDrawn="1"/>
        </p:nvSpPr>
        <p:spPr bwMode="auto">
          <a:xfrm rot="16200000" flipH="1">
            <a:off x="5714999" y="381002"/>
            <a:ext cx="6858001" cy="6096001"/>
          </a:xfrm>
          <a:prstGeom prst="round2SameRect">
            <a:avLst>
              <a:gd name="adj1" fmla="val 5238"/>
              <a:gd name="adj2" fmla="val 0"/>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2" y="585788"/>
            <a:ext cx="4745737" cy="1477328"/>
          </a:xfrm>
        </p:spPr>
        <p:txBody>
          <a:bodyPr rIns="182880" anchor="t"/>
          <a:lstStyle>
            <a:lvl1pPr>
              <a:defRPr sz="3200"/>
            </a:lvl1pPr>
          </a:lstStyle>
          <a:p>
            <a:r>
              <a:rPr lang="en-US"/>
              <a:t>Click to edit Master title style</a:t>
            </a:r>
            <a:br>
              <a:rPr lang="en-US"/>
            </a:br>
            <a:endParaRPr lang="en-US"/>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2" name="Text Placeholder 11">
            <a:extLst>
              <a:ext uri="{FF2B5EF4-FFF2-40B4-BE49-F238E27FC236}">
                <a16:creationId xmlns:a16="http://schemas.microsoft.com/office/drawing/2014/main" id="{28D64BC7-C076-3F71-8903-B1D5B7552C45}"/>
              </a:ext>
            </a:extLst>
          </p:cNvPr>
          <p:cNvSpPr>
            <a:spLocks noGrp="1"/>
          </p:cNvSpPr>
          <p:nvPr>
            <p:ph type="body" sz="quarter" idx="12"/>
          </p:nvPr>
        </p:nvSpPr>
        <p:spPr>
          <a:xfrm>
            <a:off x="584200" y="2540001"/>
            <a:ext cx="4749799" cy="682238"/>
          </a:xfrm>
        </p:spPr>
        <p:txBody>
          <a:bodyPr rIns="182880"/>
          <a:lstStyle>
            <a:lvl1pPr marL="0" indent="0">
              <a:spcBef>
                <a:spcPts val="400"/>
              </a:spcBef>
              <a:spcAft>
                <a:spcPts val="600"/>
              </a:spcAft>
              <a:buNone/>
              <a:defRPr sz="2000">
                <a:solidFill>
                  <a:schemeClr val="tx1"/>
                </a:solidFill>
              </a:defRPr>
            </a:lvl1pPr>
            <a:lvl2pPr marL="0" indent="0">
              <a:spcBef>
                <a:spcPts val="400"/>
              </a:spcBef>
              <a:spcAft>
                <a:spcPts val="600"/>
              </a:spcAft>
              <a:buNone/>
              <a:defRPr sz="1600">
                <a:solidFill>
                  <a:schemeClr val="tx1"/>
                </a:solidFill>
              </a:defRPr>
            </a:lvl2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A5C5A991-DBA6-B9D2-C1A1-56AE0F87CD09}"/>
              </a:ext>
            </a:extLst>
          </p:cNvPr>
          <p:cNvSpPr/>
          <p:nvPr userDrawn="1"/>
        </p:nvSpPr>
        <p:spPr bwMode="auto">
          <a:xfrm>
            <a:off x="0" y="2262665"/>
            <a:ext cx="5333999" cy="77787"/>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2C5BD768-318C-A42F-3663-DC4A539A76A7}"/>
              </a:ext>
            </a:extLst>
          </p:cNvPr>
          <p:cNvSpPr/>
          <p:nvPr userDrawn="1"/>
        </p:nvSpPr>
        <p:spPr bwMode="auto">
          <a:xfrm>
            <a:off x="5440419" y="5615046"/>
            <a:ext cx="1898532" cy="1242955"/>
          </a:xfrm>
          <a:custGeom>
            <a:avLst/>
            <a:gdLst>
              <a:gd name="connsiteX0" fmla="*/ 949266 w 1898532"/>
              <a:gd name="connsiteY0" fmla="*/ 0 h 1242955"/>
              <a:gd name="connsiteX1" fmla="*/ 1898532 w 1898532"/>
              <a:gd name="connsiteY1" fmla="*/ 949266 h 1242955"/>
              <a:gd name="connsiteX2" fmla="*/ 1879247 w 1898532"/>
              <a:gd name="connsiteY2" fmla="*/ 1140576 h 1242955"/>
              <a:gd name="connsiteX3" fmla="*/ 1847466 w 1898532"/>
              <a:gd name="connsiteY3" fmla="*/ 1242955 h 1242955"/>
              <a:gd name="connsiteX4" fmla="*/ 51066 w 1898532"/>
              <a:gd name="connsiteY4" fmla="*/ 1242955 h 1242955"/>
              <a:gd name="connsiteX5" fmla="*/ 19286 w 1898532"/>
              <a:gd name="connsiteY5" fmla="*/ 1140576 h 1242955"/>
              <a:gd name="connsiteX6" fmla="*/ 0 w 1898532"/>
              <a:gd name="connsiteY6" fmla="*/ 949266 h 1242955"/>
              <a:gd name="connsiteX7" fmla="*/ 949266 w 1898532"/>
              <a:gd name="connsiteY7" fmla="*/ 0 h 124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532" h="1242955">
                <a:moveTo>
                  <a:pt x="949266" y="0"/>
                </a:moveTo>
                <a:cubicBezTo>
                  <a:pt x="1473531" y="0"/>
                  <a:pt x="1898532" y="425001"/>
                  <a:pt x="1898532" y="949266"/>
                </a:cubicBezTo>
                <a:cubicBezTo>
                  <a:pt x="1898532" y="1014799"/>
                  <a:pt x="1891892" y="1078782"/>
                  <a:pt x="1879247" y="1140576"/>
                </a:cubicBezTo>
                <a:lnTo>
                  <a:pt x="1847466" y="1242955"/>
                </a:lnTo>
                <a:lnTo>
                  <a:pt x="51066" y="1242955"/>
                </a:lnTo>
                <a:lnTo>
                  <a:pt x="19286" y="1140576"/>
                </a:lnTo>
                <a:cubicBezTo>
                  <a:pt x="6641" y="1078782"/>
                  <a:pt x="0" y="1014799"/>
                  <a:pt x="0" y="949266"/>
                </a:cubicBezTo>
                <a:cubicBezTo>
                  <a:pt x="0" y="425001"/>
                  <a:pt x="425001" y="0"/>
                  <a:pt x="949266" y="0"/>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err="1"/>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6389685" y="293687"/>
            <a:ext cx="5508628" cy="6270626"/>
          </a:xfrm>
          <a:prstGeom prst="roundRect">
            <a:avLst>
              <a:gd name="adj" fmla="val 5864"/>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8546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pos="3840">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hank you 3 (Light)">
    <p:spTree>
      <p:nvGrpSpPr>
        <p:cNvPr id="1" name=""/>
        <p:cNvGrpSpPr/>
        <p:nvPr/>
      </p:nvGrpSpPr>
      <p:grpSpPr>
        <a:xfrm>
          <a:off x="0" y="0"/>
          <a:ext cx="0" cy="0"/>
          <a:chOff x="0" y="0"/>
          <a:chExt cx="0" cy="0"/>
        </a:xfrm>
      </p:grpSpPr>
      <p:pic>
        <p:nvPicPr>
          <p:cNvPr id="116" name="Graphic 115">
            <a:extLst>
              <a:ext uri="{FF2B5EF4-FFF2-40B4-BE49-F238E27FC236}">
                <a16:creationId xmlns:a16="http://schemas.microsoft.com/office/drawing/2014/main" id="{3A7E59A8-E0B6-CD05-3DBD-8BC20313735E}"/>
              </a:ext>
            </a:extLst>
          </p:cNvPr>
          <p:cNvPicPr>
            <a:picLocks noChangeAspect="1"/>
          </p:cNvPicPr>
          <p:nvPr userDrawn="1"/>
        </p:nvPicPr>
        <p:blipFill>
          <a:blip r:embed="rId2">
            <a:grayscl/>
            <a:alphaModFix amt="4000"/>
            <a:extLst>
              <a:ext uri="{96DAC541-7B7A-43D3-8B79-37D633B846F1}">
                <asvg:svgBlip xmlns:asvg="http://schemas.microsoft.com/office/drawing/2016/SVG/main" r:embed="rId3"/>
              </a:ext>
            </a:extLst>
          </a:blip>
          <a:srcRect l="42275" r="2049"/>
          <a:stretch>
            <a:fillRect/>
          </a:stretch>
        </p:blipFill>
        <p:spPr>
          <a:xfrm rot="18415104" flipV="1">
            <a:off x="-1625119" y="-1206766"/>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007429" y="4442348"/>
            <a:ext cx="6061177" cy="369332"/>
          </a:xfrm>
          <a:noFill/>
        </p:spPr>
        <p:txBody>
          <a:bodyPr wrap="square" lIns="0" tIns="0" rIns="0" bIns="0" anchor="ctr">
            <a:spAutoFit/>
          </a:bodyPr>
          <a:lstStyle>
            <a:lvl1pPr marL="0" indent="0" algn="r">
              <a:spcBef>
                <a:spcPts val="0"/>
              </a:spcBef>
              <a:spcAft>
                <a:spcPts val="0"/>
              </a:spcAft>
              <a:buFont typeface="Arial" panose="020B0604020202020204" pitchFamily="34" charset="0"/>
              <a:buNone/>
              <a:defRPr lang="en-US" sz="2400" kern="1200" spc="0" baseline="0" dirty="0">
                <a:solidFill>
                  <a:srgbClr val="FFFFFF">
                    <a:lumMod val="50000"/>
                  </a:srgbClr>
                </a:solidFill>
                <a:latin typeface="Segoe UI Semibold"/>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007429" y="4965568"/>
            <a:ext cx="6061177" cy="307777"/>
          </a:xfrm>
        </p:spPr>
        <p:txBody>
          <a:bodyPr anchor="ctr"/>
          <a:lstStyle>
            <a:lvl1pPr marL="0" indent="0" algn="r">
              <a:buNone/>
              <a:defRPr lang="en-US" sz="2000" kern="1200" spc="0" baseline="0" dirty="0">
                <a:solidFill>
                  <a:srgbClr val="000000"/>
                </a:solidFill>
                <a:latin typeface="+mn-lt"/>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Contact information</a:t>
            </a:r>
          </a:p>
        </p:txBody>
      </p:sp>
      <p:sp>
        <p:nvSpPr>
          <p:cNvPr id="2" name="Oval 1">
            <a:extLst>
              <a:ext uri="{FF2B5EF4-FFF2-40B4-BE49-F238E27FC236}">
                <a16:creationId xmlns:a16="http://schemas.microsoft.com/office/drawing/2014/main" id="{328D9C4A-C12F-C5EA-3F38-D34B616769A2}"/>
              </a:ext>
            </a:extLst>
          </p:cNvPr>
          <p:cNvSpPr/>
          <p:nvPr userDrawn="1"/>
        </p:nvSpPr>
        <p:spPr bwMode="auto">
          <a:xfrm>
            <a:off x="5219700" y="2090736"/>
            <a:ext cx="2185566" cy="2185566"/>
          </a:xfrm>
          <a:prstGeom prst="ellipse">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descr="Microsoft Power Platform logo">
            <a:extLst>
              <a:ext uri="{FF2B5EF4-FFF2-40B4-BE49-F238E27FC236}">
                <a16:creationId xmlns:a16="http://schemas.microsoft.com/office/drawing/2014/main" id="{2B08070D-DA45-9E50-5236-87D907B8A4FA}"/>
              </a:ext>
              <a:ext uri="{C183D7F6-B498-43B3-948B-1728B52AA6E4}">
                <adec:decorative xmlns:adec="http://schemas.microsoft.com/office/drawing/2017/decorative" val="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4894" y="597820"/>
            <a:ext cx="3068320" cy="292608"/>
          </a:xfrm>
          <a:prstGeom prst="rect">
            <a:avLst/>
          </a:prstGeom>
        </p:spPr>
      </p:pic>
      <p:sp>
        <p:nvSpPr>
          <p:cNvPr id="12" name="Free-form: Shape 11">
            <a:extLst>
              <a:ext uri="{FF2B5EF4-FFF2-40B4-BE49-F238E27FC236}">
                <a16:creationId xmlns:a16="http://schemas.microsoft.com/office/drawing/2014/main" id="{0F41B74D-A7EF-3B20-7F0D-D067296E9EC6}"/>
              </a:ext>
            </a:extLst>
          </p:cNvPr>
          <p:cNvSpPr/>
          <p:nvPr userDrawn="1"/>
        </p:nvSpPr>
        <p:spPr bwMode="auto">
          <a:xfrm flipH="1" flipV="1">
            <a:off x="2171700" y="0"/>
            <a:ext cx="9715500" cy="591820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87DECF0-2825-F323-1C94-7430D87E00E5}"/>
              </a:ext>
            </a:extLst>
          </p:cNvPr>
          <p:cNvGrpSpPr/>
          <p:nvPr userDrawn="1"/>
        </p:nvGrpSpPr>
        <p:grpSpPr>
          <a:xfrm rot="5400000">
            <a:off x="933017" y="5029200"/>
            <a:ext cx="932403" cy="932403"/>
            <a:chOff x="11016820" y="5720920"/>
            <a:chExt cx="870379" cy="870379"/>
          </a:xfrm>
        </p:grpSpPr>
        <p:sp>
          <p:nvSpPr>
            <p:cNvPr id="17" name="Oval 16">
              <a:extLst>
                <a:ext uri="{FF2B5EF4-FFF2-40B4-BE49-F238E27FC236}">
                  <a16:creationId xmlns:a16="http://schemas.microsoft.com/office/drawing/2014/main" id="{CDAB639E-D164-BC8B-4619-40816048398F}"/>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DD002153-809C-34E9-0578-2AA7C15B1C2C}"/>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33FEB50E-6B75-3FB6-E975-8BCDE5024C9E}"/>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9764DC1F-AABF-35A3-1458-72C9D07C5C2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EB4321EC-BAC3-DA0F-4630-6E6B57E9FA8F}"/>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1A3E2B5-28D3-C2B2-8A09-1BB3097A442D}"/>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06C83398-8708-BA02-6FAE-3928DB816762}"/>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DABA7B6-3A8C-9246-13E2-CCA2D76D493E}"/>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3BA4D6B5-4B90-7357-1AC2-8146651B29E3}"/>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5F486D6-6932-FA63-AC6B-7D2F304BE77A}"/>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49B813A-7A86-ED14-2F6C-5DD6BC1D8C2D}"/>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FF4D76DA-8C14-D22D-8350-903159932C33}"/>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8" name="Free-form: Shape 37">
            <a:extLst>
              <a:ext uri="{FF2B5EF4-FFF2-40B4-BE49-F238E27FC236}">
                <a16:creationId xmlns:a16="http://schemas.microsoft.com/office/drawing/2014/main" id="{03AE6250-4BAE-A5D3-8E60-0CB02D58C209}"/>
              </a:ext>
            </a:extLst>
          </p:cNvPr>
          <p:cNvSpPr/>
          <p:nvPr userDrawn="1"/>
        </p:nvSpPr>
        <p:spPr bwMode="auto">
          <a:xfrm flipH="1" flipV="1">
            <a:off x="604894" y="2628900"/>
            <a:ext cx="11004494" cy="361315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Box 3" descr="This is a copyright notice that should be included on the final slide.">
            <a:extLst>
              <a:ext uri="{FF2B5EF4-FFF2-40B4-BE49-F238E27FC236}">
                <a16:creationId xmlns:a16="http://schemas.microsoft.com/office/drawing/2014/main" id="{23A27302-55F2-1DF8-B450-7D1630FFA97D}"/>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ea typeface="+mn-ea"/>
                <a:cs typeface="Segoe UI" pitchFamily="34" charset="0"/>
              </a:rPr>
              <a:t>© Copyright Microsoft Corporation. All rights reserved. </a:t>
            </a:r>
          </a:p>
        </p:txBody>
      </p:sp>
      <p:grpSp>
        <p:nvGrpSpPr>
          <p:cNvPr id="41" name="Group 40">
            <a:extLst>
              <a:ext uri="{FF2B5EF4-FFF2-40B4-BE49-F238E27FC236}">
                <a16:creationId xmlns:a16="http://schemas.microsoft.com/office/drawing/2014/main" id="{3C47CEF5-4E26-434F-C205-C5D59182A20A}"/>
              </a:ext>
            </a:extLst>
          </p:cNvPr>
          <p:cNvGrpSpPr/>
          <p:nvPr userDrawn="1"/>
        </p:nvGrpSpPr>
        <p:grpSpPr>
          <a:xfrm>
            <a:off x="7536264" y="1533901"/>
            <a:ext cx="4636098" cy="950695"/>
            <a:chOff x="2110257" y="-2186187"/>
            <a:chExt cx="6422153" cy="1316951"/>
          </a:xfrm>
        </p:grpSpPr>
        <p:sp>
          <p:nvSpPr>
            <p:cNvPr id="42" name="Oval 41">
              <a:extLst>
                <a:ext uri="{FF2B5EF4-FFF2-40B4-BE49-F238E27FC236}">
                  <a16:creationId xmlns:a16="http://schemas.microsoft.com/office/drawing/2014/main" id="{85F5C0AB-990D-2F9A-9824-12A661B549A4}"/>
                </a:ext>
              </a:extLst>
            </p:cNvPr>
            <p:cNvSpPr/>
            <p:nvPr/>
          </p:nvSpPr>
          <p:spPr bwMode="auto">
            <a:xfrm rot="16200000" flipH="1">
              <a:off x="544594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8CC8D0A2-FC3B-DF70-09D0-8B9E76E48C55}"/>
                </a:ext>
              </a:extLst>
            </p:cNvPr>
            <p:cNvSpPr/>
            <p:nvPr/>
          </p:nvSpPr>
          <p:spPr bwMode="auto">
            <a:xfrm rot="16200000" flipH="1">
              <a:off x="581657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9A9D49D7-29F9-248B-14A7-BBBBEF6CAAE1}"/>
                </a:ext>
              </a:extLst>
            </p:cNvPr>
            <p:cNvSpPr/>
            <p:nvPr/>
          </p:nvSpPr>
          <p:spPr bwMode="auto">
            <a:xfrm rot="16200000" flipH="1">
              <a:off x="61872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B2561DA4-A2CD-FAF3-7040-2E2E3D84BE0C}"/>
                </a:ext>
              </a:extLst>
            </p:cNvPr>
            <p:cNvSpPr/>
            <p:nvPr/>
          </p:nvSpPr>
          <p:spPr bwMode="auto">
            <a:xfrm flipH="1">
              <a:off x="729910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9B8C7BF9-CF2E-086F-A931-59D2D6FDE469}"/>
                </a:ext>
              </a:extLst>
            </p:cNvPr>
            <p:cNvSpPr/>
            <p:nvPr/>
          </p:nvSpPr>
          <p:spPr bwMode="auto">
            <a:xfrm rot="16200000" flipH="1">
              <a:off x="766973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E674ABA2-9D9F-1574-0667-BB61EC6450D3}"/>
                </a:ext>
              </a:extLst>
            </p:cNvPr>
            <p:cNvSpPr/>
            <p:nvPr/>
          </p:nvSpPr>
          <p:spPr bwMode="auto">
            <a:xfrm rot="16200000" flipH="1">
              <a:off x="804036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11D13ED-5B08-1E30-A093-88381E410AFC}"/>
                </a:ext>
              </a:extLst>
            </p:cNvPr>
            <p:cNvSpPr/>
            <p:nvPr/>
          </p:nvSpPr>
          <p:spPr bwMode="auto">
            <a:xfrm rot="16200000" flipH="1">
              <a:off x="84110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45994FC4-52D3-CBD4-359A-5C6BC4753B98}"/>
                </a:ext>
              </a:extLst>
            </p:cNvPr>
            <p:cNvSpPr/>
            <p:nvPr/>
          </p:nvSpPr>
          <p:spPr bwMode="auto">
            <a:xfrm flipH="1">
              <a:off x="692847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9015457-EA20-56F4-EB5A-4E4A95F4B2F9}"/>
                </a:ext>
              </a:extLst>
            </p:cNvPr>
            <p:cNvSpPr/>
            <p:nvPr/>
          </p:nvSpPr>
          <p:spPr bwMode="auto">
            <a:xfrm flipH="1">
              <a:off x="655784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6B18E8D1-4891-B493-559C-C49D4F4749E3}"/>
                </a:ext>
              </a:extLst>
            </p:cNvPr>
            <p:cNvSpPr/>
            <p:nvPr/>
          </p:nvSpPr>
          <p:spPr bwMode="auto">
            <a:xfrm rot="16200000" flipH="1">
              <a:off x="544594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04209FF1-B135-83FD-1F0F-9935EBF19CBA}"/>
                </a:ext>
              </a:extLst>
            </p:cNvPr>
            <p:cNvSpPr/>
            <p:nvPr/>
          </p:nvSpPr>
          <p:spPr bwMode="auto">
            <a:xfrm rot="16200000" flipH="1">
              <a:off x="581657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6D1E3D37-5028-D6E6-BC57-4E0F6530B556}"/>
                </a:ext>
              </a:extLst>
            </p:cNvPr>
            <p:cNvSpPr/>
            <p:nvPr/>
          </p:nvSpPr>
          <p:spPr bwMode="auto">
            <a:xfrm rot="16200000" flipH="1">
              <a:off x="61872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691117A2-350B-A2A8-0C2B-488272516AAC}"/>
                </a:ext>
              </a:extLst>
            </p:cNvPr>
            <p:cNvSpPr/>
            <p:nvPr/>
          </p:nvSpPr>
          <p:spPr bwMode="auto">
            <a:xfrm flipH="1">
              <a:off x="729910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B6B779F3-C5D7-85F4-E094-D311373F3123}"/>
                </a:ext>
              </a:extLst>
            </p:cNvPr>
            <p:cNvSpPr/>
            <p:nvPr/>
          </p:nvSpPr>
          <p:spPr bwMode="auto">
            <a:xfrm rot="16200000" flipH="1">
              <a:off x="766973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C90D65A-9B8D-6ACD-E374-15C1EEB0516F}"/>
                </a:ext>
              </a:extLst>
            </p:cNvPr>
            <p:cNvSpPr/>
            <p:nvPr/>
          </p:nvSpPr>
          <p:spPr bwMode="auto">
            <a:xfrm rot="16200000" flipH="1">
              <a:off x="804036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16A3F3A3-12F8-4A60-C6DA-E8550EE733F3}"/>
                </a:ext>
              </a:extLst>
            </p:cNvPr>
            <p:cNvSpPr/>
            <p:nvPr/>
          </p:nvSpPr>
          <p:spPr bwMode="auto">
            <a:xfrm rot="16200000" flipH="1">
              <a:off x="84110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778DA2C-346D-E6C4-AA4B-7107C88BB627}"/>
                </a:ext>
              </a:extLst>
            </p:cNvPr>
            <p:cNvSpPr/>
            <p:nvPr/>
          </p:nvSpPr>
          <p:spPr bwMode="auto">
            <a:xfrm flipH="1">
              <a:off x="692847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A335053E-8EA8-4A66-B89C-BEB5BE1FB6E8}"/>
                </a:ext>
              </a:extLst>
            </p:cNvPr>
            <p:cNvSpPr/>
            <p:nvPr/>
          </p:nvSpPr>
          <p:spPr bwMode="auto">
            <a:xfrm flipH="1">
              <a:off x="655784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83F58D6-4326-2626-9F49-92570BAC141F}"/>
                </a:ext>
              </a:extLst>
            </p:cNvPr>
            <p:cNvSpPr/>
            <p:nvPr/>
          </p:nvSpPr>
          <p:spPr bwMode="auto">
            <a:xfrm rot="16200000" flipH="1">
              <a:off x="544594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96434F-0FA2-14AA-6625-45E69FDAB767}"/>
                </a:ext>
              </a:extLst>
            </p:cNvPr>
            <p:cNvSpPr/>
            <p:nvPr/>
          </p:nvSpPr>
          <p:spPr bwMode="auto">
            <a:xfrm rot="16200000" flipH="1">
              <a:off x="581657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7532114-B426-DA63-7BEE-86777BB54061}"/>
                </a:ext>
              </a:extLst>
            </p:cNvPr>
            <p:cNvSpPr/>
            <p:nvPr/>
          </p:nvSpPr>
          <p:spPr bwMode="auto">
            <a:xfrm rot="16200000" flipH="1">
              <a:off x="61872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C3A7092C-212F-3730-A7A6-8C584BAE4283}"/>
                </a:ext>
              </a:extLst>
            </p:cNvPr>
            <p:cNvSpPr/>
            <p:nvPr/>
          </p:nvSpPr>
          <p:spPr bwMode="auto">
            <a:xfrm flipH="1">
              <a:off x="729910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612ED967-98EA-7F85-0868-E80276A0BAC9}"/>
                </a:ext>
              </a:extLst>
            </p:cNvPr>
            <p:cNvSpPr/>
            <p:nvPr/>
          </p:nvSpPr>
          <p:spPr bwMode="auto">
            <a:xfrm rot="16200000" flipH="1">
              <a:off x="766973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F251AF1B-67A0-6343-D19A-B9BA44690D42}"/>
                </a:ext>
              </a:extLst>
            </p:cNvPr>
            <p:cNvSpPr/>
            <p:nvPr/>
          </p:nvSpPr>
          <p:spPr bwMode="auto">
            <a:xfrm rot="16200000" flipH="1">
              <a:off x="804036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036B1FA-9118-7392-802E-F7856BBF7515}"/>
                </a:ext>
              </a:extLst>
            </p:cNvPr>
            <p:cNvSpPr/>
            <p:nvPr/>
          </p:nvSpPr>
          <p:spPr bwMode="auto">
            <a:xfrm rot="16200000" flipH="1">
              <a:off x="84110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073763-3649-CC03-CBC8-723B2E6792E7}"/>
                </a:ext>
              </a:extLst>
            </p:cNvPr>
            <p:cNvSpPr/>
            <p:nvPr/>
          </p:nvSpPr>
          <p:spPr bwMode="auto">
            <a:xfrm flipH="1">
              <a:off x="692847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A374FDD-BAA4-371C-CC42-BA6EB27DC8D7}"/>
                </a:ext>
              </a:extLst>
            </p:cNvPr>
            <p:cNvSpPr/>
            <p:nvPr/>
          </p:nvSpPr>
          <p:spPr bwMode="auto">
            <a:xfrm flipH="1">
              <a:off x="655784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ED1891-7910-423A-B412-31C9F6A3F168}"/>
                </a:ext>
              </a:extLst>
            </p:cNvPr>
            <p:cNvSpPr/>
            <p:nvPr/>
          </p:nvSpPr>
          <p:spPr bwMode="auto">
            <a:xfrm rot="16200000" flipH="1">
              <a:off x="544594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4E014EFB-467C-ECCB-7962-C767F03D682D}"/>
                </a:ext>
              </a:extLst>
            </p:cNvPr>
            <p:cNvSpPr/>
            <p:nvPr/>
          </p:nvSpPr>
          <p:spPr bwMode="auto">
            <a:xfrm rot="16200000" flipH="1">
              <a:off x="581657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80BB61A-BA3B-0441-BDCE-B312AC39D15F}"/>
                </a:ext>
              </a:extLst>
            </p:cNvPr>
            <p:cNvSpPr/>
            <p:nvPr/>
          </p:nvSpPr>
          <p:spPr bwMode="auto">
            <a:xfrm rot="16200000" flipH="1">
              <a:off x="61872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9828A16C-4250-F81A-4756-F0BB5781CB09}"/>
                </a:ext>
              </a:extLst>
            </p:cNvPr>
            <p:cNvSpPr/>
            <p:nvPr/>
          </p:nvSpPr>
          <p:spPr bwMode="auto">
            <a:xfrm flipH="1">
              <a:off x="729910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69F02B4D-05F2-907F-FA80-146C2407926B}"/>
                </a:ext>
              </a:extLst>
            </p:cNvPr>
            <p:cNvSpPr/>
            <p:nvPr/>
          </p:nvSpPr>
          <p:spPr bwMode="auto">
            <a:xfrm rot="16200000" flipH="1">
              <a:off x="766973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359AB73-768C-5A56-ADDA-87F0576AB605}"/>
                </a:ext>
              </a:extLst>
            </p:cNvPr>
            <p:cNvSpPr/>
            <p:nvPr/>
          </p:nvSpPr>
          <p:spPr bwMode="auto">
            <a:xfrm rot="16200000" flipH="1">
              <a:off x="804036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7682A51-2BAE-D9F2-517F-04C7E0CB82BA}"/>
                </a:ext>
              </a:extLst>
            </p:cNvPr>
            <p:cNvSpPr/>
            <p:nvPr/>
          </p:nvSpPr>
          <p:spPr bwMode="auto">
            <a:xfrm rot="16200000" flipH="1">
              <a:off x="84110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A25FB99-1C34-2689-DE7D-23F96876F28B}"/>
                </a:ext>
              </a:extLst>
            </p:cNvPr>
            <p:cNvSpPr/>
            <p:nvPr/>
          </p:nvSpPr>
          <p:spPr bwMode="auto">
            <a:xfrm flipH="1">
              <a:off x="692847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976316FF-8C95-5855-6E47-7A2400E4D2E7}"/>
                </a:ext>
              </a:extLst>
            </p:cNvPr>
            <p:cNvSpPr/>
            <p:nvPr/>
          </p:nvSpPr>
          <p:spPr bwMode="auto">
            <a:xfrm flipH="1">
              <a:off x="655784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D1804F6-8356-8A39-2957-654FFA8EE4EA}"/>
                </a:ext>
              </a:extLst>
            </p:cNvPr>
            <p:cNvSpPr/>
            <p:nvPr/>
          </p:nvSpPr>
          <p:spPr bwMode="auto">
            <a:xfrm rot="16200000" flipH="1">
              <a:off x="211025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97BC876-FF0A-5AAC-5C72-BE0B08F6B307}"/>
                </a:ext>
              </a:extLst>
            </p:cNvPr>
            <p:cNvSpPr/>
            <p:nvPr/>
          </p:nvSpPr>
          <p:spPr bwMode="auto">
            <a:xfrm rot="16200000" flipH="1">
              <a:off x="248088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71B1C47F-E934-7BF1-A303-81689FCE3BBF}"/>
                </a:ext>
              </a:extLst>
            </p:cNvPr>
            <p:cNvSpPr/>
            <p:nvPr/>
          </p:nvSpPr>
          <p:spPr bwMode="auto">
            <a:xfrm rot="16200000" flipH="1">
              <a:off x="285152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686A8F46-B481-C7BB-3082-D8622C53C252}"/>
                </a:ext>
              </a:extLst>
            </p:cNvPr>
            <p:cNvSpPr/>
            <p:nvPr/>
          </p:nvSpPr>
          <p:spPr bwMode="auto">
            <a:xfrm flipH="1">
              <a:off x="396341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5BCF7037-DADA-4A96-F7DC-AB443E05FA5C}"/>
                </a:ext>
              </a:extLst>
            </p:cNvPr>
            <p:cNvSpPr/>
            <p:nvPr/>
          </p:nvSpPr>
          <p:spPr bwMode="auto">
            <a:xfrm rot="16200000" flipH="1">
              <a:off x="433404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AD6D1AA5-7D71-C1CB-C470-378A60914442}"/>
                </a:ext>
              </a:extLst>
            </p:cNvPr>
            <p:cNvSpPr/>
            <p:nvPr/>
          </p:nvSpPr>
          <p:spPr bwMode="auto">
            <a:xfrm rot="16200000" flipH="1">
              <a:off x="470468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77500A5D-B3AA-309C-3D1E-105F945788B7}"/>
                </a:ext>
              </a:extLst>
            </p:cNvPr>
            <p:cNvSpPr/>
            <p:nvPr/>
          </p:nvSpPr>
          <p:spPr bwMode="auto">
            <a:xfrm rot="16200000" flipH="1">
              <a:off x="507531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D7997A35-F408-AE73-AA8E-15EF5E248C92}"/>
                </a:ext>
              </a:extLst>
            </p:cNvPr>
            <p:cNvSpPr/>
            <p:nvPr/>
          </p:nvSpPr>
          <p:spPr bwMode="auto">
            <a:xfrm flipH="1">
              <a:off x="359278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97B6D733-4487-637F-11CF-C9EA4143B76F}"/>
                </a:ext>
              </a:extLst>
            </p:cNvPr>
            <p:cNvSpPr/>
            <p:nvPr/>
          </p:nvSpPr>
          <p:spPr bwMode="auto">
            <a:xfrm flipH="1">
              <a:off x="322215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94CE726B-FFF4-BD97-D30C-5B0898B39919}"/>
                </a:ext>
              </a:extLst>
            </p:cNvPr>
            <p:cNvSpPr/>
            <p:nvPr/>
          </p:nvSpPr>
          <p:spPr bwMode="auto">
            <a:xfrm rot="16200000" flipH="1">
              <a:off x="211025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7D58717A-C73E-4A61-33DB-0D734732426B}"/>
                </a:ext>
              </a:extLst>
            </p:cNvPr>
            <p:cNvSpPr/>
            <p:nvPr/>
          </p:nvSpPr>
          <p:spPr bwMode="auto">
            <a:xfrm rot="16200000" flipH="1">
              <a:off x="248088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EAFAD89-4A4F-F63D-0ECB-810ED30921EC}"/>
                </a:ext>
              </a:extLst>
            </p:cNvPr>
            <p:cNvSpPr/>
            <p:nvPr/>
          </p:nvSpPr>
          <p:spPr bwMode="auto">
            <a:xfrm rot="16200000" flipH="1">
              <a:off x="285152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31DFDC77-6E9C-4015-060B-10E5C49E35D0}"/>
                </a:ext>
              </a:extLst>
            </p:cNvPr>
            <p:cNvSpPr/>
            <p:nvPr/>
          </p:nvSpPr>
          <p:spPr bwMode="auto">
            <a:xfrm flipH="1">
              <a:off x="396341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F452185-1B91-EE5D-DC9E-F6E1D4A7A7A9}"/>
                </a:ext>
              </a:extLst>
            </p:cNvPr>
            <p:cNvSpPr/>
            <p:nvPr/>
          </p:nvSpPr>
          <p:spPr bwMode="auto">
            <a:xfrm rot="16200000" flipH="1">
              <a:off x="433404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7748EFE-0A2B-A83A-D005-BC9D09AE4E02}"/>
                </a:ext>
              </a:extLst>
            </p:cNvPr>
            <p:cNvSpPr/>
            <p:nvPr/>
          </p:nvSpPr>
          <p:spPr bwMode="auto">
            <a:xfrm rot="16200000" flipH="1">
              <a:off x="470468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138668CA-F054-E0EA-D6C2-910ADF8B020F}"/>
                </a:ext>
              </a:extLst>
            </p:cNvPr>
            <p:cNvSpPr/>
            <p:nvPr/>
          </p:nvSpPr>
          <p:spPr bwMode="auto">
            <a:xfrm rot="16200000" flipH="1">
              <a:off x="507531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85DB7F3E-FAB7-FCFC-11EB-E2A53EE8EDFD}"/>
                </a:ext>
              </a:extLst>
            </p:cNvPr>
            <p:cNvSpPr/>
            <p:nvPr/>
          </p:nvSpPr>
          <p:spPr bwMode="auto">
            <a:xfrm flipH="1">
              <a:off x="359278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88B7CBBC-283E-38E4-EE8C-E594B7BAAF7E}"/>
                </a:ext>
              </a:extLst>
            </p:cNvPr>
            <p:cNvSpPr/>
            <p:nvPr/>
          </p:nvSpPr>
          <p:spPr bwMode="auto">
            <a:xfrm flipH="1">
              <a:off x="322215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B2B4742-47FE-AAE8-AB75-F345D93381BB}"/>
                </a:ext>
              </a:extLst>
            </p:cNvPr>
            <p:cNvSpPr/>
            <p:nvPr/>
          </p:nvSpPr>
          <p:spPr bwMode="auto">
            <a:xfrm rot="16200000" flipH="1">
              <a:off x="211025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E08CE76-1221-787E-AA99-3E2E6AEC20A0}"/>
                </a:ext>
              </a:extLst>
            </p:cNvPr>
            <p:cNvSpPr/>
            <p:nvPr/>
          </p:nvSpPr>
          <p:spPr bwMode="auto">
            <a:xfrm rot="16200000" flipH="1">
              <a:off x="248088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633EE0B-4B44-00A0-EC81-00D8CE72E24E}"/>
                </a:ext>
              </a:extLst>
            </p:cNvPr>
            <p:cNvSpPr/>
            <p:nvPr/>
          </p:nvSpPr>
          <p:spPr bwMode="auto">
            <a:xfrm rot="16200000" flipH="1">
              <a:off x="285152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B2C4282A-0E57-F3DA-B1B3-E74657C9CF9F}"/>
                </a:ext>
              </a:extLst>
            </p:cNvPr>
            <p:cNvSpPr/>
            <p:nvPr/>
          </p:nvSpPr>
          <p:spPr bwMode="auto">
            <a:xfrm flipH="1">
              <a:off x="396341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8D7E182-1229-E958-38C9-EC1269F52A0C}"/>
                </a:ext>
              </a:extLst>
            </p:cNvPr>
            <p:cNvSpPr/>
            <p:nvPr/>
          </p:nvSpPr>
          <p:spPr bwMode="auto">
            <a:xfrm rot="16200000" flipH="1">
              <a:off x="433404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D9EED7B3-88D9-E868-F290-F95A30153EB4}"/>
                </a:ext>
              </a:extLst>
            </p:cNvPr>
            <p:cNvSpPr/>
            <p:nvPr/>
          </p:nvSpPr>
          <p:spPr bwMode="auto">
            <a:xfrm rot="16200000" flipH="1">
              <a:off x="470468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5E49765-F8F1-BC30-FD19-4563677004B7}"/>
                </a:ext>
              </a:extLst>
            </p:cNvPr>
            <p:cNvSpPr/>
            <p:nvPr/>
          </p:nvSpPr>
          <p:spPr bwMode="auto">
            <a:xfrm rot="16200000" flipH="1">
              <a:off x="507531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19555EF8-509A-3BC1-5804-7A421197FD14}"/>
                </a:ext>
              </a:extLst>
            </p:cNvPr>
            <p:cNvSpPr/>
            <p:nvPr/>
          </p:nvSpPr>
          <p:spPr bwMode="auto">
            <a:xfrm flipH="1">
              <a:off x="359278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5F332CD8-B317-D8B1-73C4-69BCE8AC9160}"/>
                </a:ext>
              </a:extLst>
            </p:cNvPr>
            <p:cNvSpPr/>
            <p:nvPr/>
          </p:nvSpPr>
          <p:spPr bwMode="auto">
            <a:xfrm flipH="1">
              <a:off x="322215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E35483CB-DB85-8D97-1410-97D711A1933F}"/>
                </a:ext>
              </a:extLst>
            </p:cNvPr>
            <p:cNvSpPr/>
            <p:nvPr/>
          </p:nvSpPr>
          <p:spPr bwMode="auto">
            <a:xfrm rot="16200000" flipH="1">
              <a:off x="211025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83E05CCD-6AB6-1284-5692-FE3075A7EA0C}"/>
                </a:ext>
              </a:extLst>
            </p:cNvPr>
            <p:cNvSpPr/>
            <p:nvPr/>
          </p:nvSpPr>
          <p:spPr bwMode="auto">
            <a:xfrm rot="16200000" flipH="1">
              <a:off x="248088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64E278F-A1A5-7C94-CBF9-B070B4F59A85}"/>
                </a:ext>
              </a:extLst>
            </p:cNvPr>
            <p:cNvSpPr/>
            <p:nvPr/>
          </p:nvSpPr>
          <p:spPr bwMode="auto">
            <a:xfrm rot="16200000" flipH="1">
              <a:off x="285152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90C9DA85-89FF-8E64-E13D-5FB5C73A6C5D}"/>
                </a:ext>
              </a:extLst>
            </p:cNvPr>
            <p:cNvSpPr/>
            <p:nvPr/>
          </p:nvSpPr>
          <p:spPr bwMode="auto">
            <a:xfrm flipH="1">
              <a:off x="396341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AF7D82C-32D1-C55E-1E83-0B75C464BBFD}"/>
                </a:ext>
              </a:extLst>
            </p:cNvPr>
            <p:cNvSpPr/>
            <p:nvPr/>
          </p:nvSpPr>
          <p:spPr bwMode="auto">
            <a:xfrm rot="16200000" flipH="1">
              <a:off x="433404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3A35B21D-43A8-2FA7-EE08-99F8CC443016}"/>
                </a:ext>
              </a:extLst>
            </p:cNvPr>
            <p:cNvSpPr/>
            <p:nvPr/>
          </p:nvSpPr>
          <p:spPr bwMode="auto">
            <a:xfrm rot="16200000" flipH="1">
              <a:off x="470468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EF25148-3009-5BD3-26B2-AD564F818F01}"/>
                </a:ext>
              </a:extLst>
            </p:cNvPr>
            <p:cNvSpPr/>
            <p:nvPr/>
          </p:nvSpPr>
          <p:spPr bwMode="auto">
            <a:xfrm rot="16200000" flipH="1">
              <a:off x="507531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9E44A32A-8EFF-9D5A-CC62-CB6E5C07FFA4}"/>
                </a:ext>
              </a:extLst>
            </p:cNvPr>
            <p:cNvSpPr/>
            <p:nvPr/>
          </p:nvSpPr>
          <p:spPr bwMode="auto">
            <a:xfrm flipH="1">
              <a:off x="359278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A237C9E-A97B-17DC-BE74-AE292C924D32}"/>
                </a:ext>
              </a:extLst>
            </p:cNvPr>
            <p:cNvSpPr/>
            <p:nvPr/>
          </p:nvSpPr>
          <p:spPr bwMode="auto">
            <a:xfrm flipH="1">
              <a:off x="322215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14" name="Free-form: Shape 113">
            <a:extLst>
              <a:ext uri="{FF2B5EF4-FFF2-40B4-BE49-F238E27FC236}">
                <a16:creationId xmlns:a16="http://schemas.microsoft.com/office/drawing/2014/main" id="{2E6C32E4-EB6B-6A10-3124-64148B97C9B2}"/>
              </a:ext>
            </a:extLst>
          </p:cNvPr>
          <p:cNvSpPr/>
          <p:nvPr userDrawn="1"/>
        </p:nvSpPr>
        <p:spPr bwMode="auto">
          <a:xfrm flipH="1" flipV="1">
            <a:off x="9301878" y="0"/>
            <a:ext cx="2890119" cy="1296237"/>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Up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itle 116">
            <a:extLst>
              <a:ext uri="{FF2B5EF4-FFF2-40B4-BE49-F238E27FC236}">
                <a16:creationId xmlns:a16="http://schemas.microsoft.com/office/drawing/2014/main" id="{726A0F59-738A-17C3-7A2E-64FBCC1117B8}"/>
              </a:ext>
            </a:extLst>
          </p:cNvPr>
          <p:cNvSpPr>
            <a:spLocks noGrp="1"/>
          </p:cNvSpPr>
          <p:nvPr>
            <p:ph type="title" hasCustomPrompt="1"/>
          </p:nvPr>
        </p:nvSpPr>
        <p:spPr>
          <a:xfrm>
            <a:off x="5007430" y="2880351"/>
            <a:ext cx="6061176" cy="123110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0" kern="1200" spc="0" baseline="0" dirty="0">
                <a:solidFill>
                  <a:schemeClr val="bg2"/>
                </a:solidFill>
                <a:latin typeface="Segoe UI Semibold"/>
                <a:ea typeface="+mn-ea"/>
                <a:cs typeface="Segoe UI" panose="020B0502040204020203" pitchFamily="34" charset="0"/>
              </a:defRPr>
            </a:lvl1pPr>
          </a:lstStyle>
          <a:p>
            <a:r>
              <a:rPr lang="en-GB"/>
              <a:t>Thank You!</a:t>
            </a:r>
            <a:endParaRPr lang="en-US"/>
          </a:p>
        </p:txBody>
      </p:sp>
    </p:spTree>
    <p:extLst>
      <p:ext uri="{BB962C8B-B14F-4D97-AF65-F5344CB8AC3E}">
        <p14:creationId xmlns:p14="http://schemas.microsoft.com/office/powerpoint/2010/main" val="280561965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178565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525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55877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5201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01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1192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4332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1558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02223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with picture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DAE0B1-FD0B-A021-99F9-6B329D6825F2}"/>
              </a:ext>
            </a:extLst>
          </p:cNvPr>
          <p:cNvPicPr>
            <a:picLocks noChangeAspect="1"/>
          </p:cNvPicPr>
          <p:nvPr userDrawn="1"/>
        </p:nvPicPr>
        <p:blipFill rotWithShape="1">
          <a:blip r:embed="rId2"/>
          <a:srcRect l="5812" t="3493" r="17130" b="18288"/>
          <a:stretch/>
        </p:blipFill>
        <p:spPr>
          <a:xfrm flipH="1">
            <a:off x="4446494" y="1642284"/>
            <a:ext cx="7745506" cy="5215716"/>
          </a:xfrm>
          <a:prstGeom prst="rect">
            <a:avLst/>
          </a:prstGeom>
        </p:spPr>
      </p:pic>
      <p:sp>
        <p:nvSpPr>
          <p:cNvPr id="3" name="Rectangle 2">
            <a:extLst>
              <a:ext uri="{FF2B5EF4-FFF2-40B4-BE49-F238E27FC236}">
                <a16:creationId xmlns:a16="http://schemas.microsoft.com/office/drawing/2014/main" id="{E10FE140-4792-89A3-E5BA-9EF379542475}"/>
              </a:ext>
            </a:extLst>
          </p:cNvPr>
          <p:cNvSpPr/>
          <p:nvPr userDrawn="1"/>
        </p:nvSpPr>
        <p:spPr bwMode="auto">
          <a:xfrm>
            <a:off x="0" y="1640113"/>
            <a:ext cx="12192000" cy="5217887"/>
          </a:xfrm>
          <a:prstGeom prst="rect">
            <a:avLst/>
          </a:prstGeom>
          <a:gradFill flip="none" rotWithShape="1">
            <a:gsLst>
              <a:gs pos="42000">
                <a:schemeClr val="accent2">
                  <a:lumMod val="50000"/>
                  <a:alpha val="96000"/>
                </a:schemeClr>
              </a:gs>
              <a:gs pos="68000">
                <a:schemeClr val="accent4">
                  <a:lumMod val="50000"/>
                  <a:alpha val="38000"/>
                </a:schemeClr>
              </a:gs>
              <a:gs pos="100000">
                <a:schemeClr val="accent4">
                  <a:lumMod val="75000"/>
                  <a:alpha val="36000"/>
                </a:schemeClr>
              </a:gs>
              <a:gs pos="27000">
                <a:schemeClr val="accent2">
                  <a:lumMod val="50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5DCFC58D-9C8F-6500-166C-E2E1CCBFD7BD}"/>
              </a:ext>
            </a:extLst>
          </p:cNvPr>
          <p:cNvSpPr/>
          <p:nvPr userDrawn="1"/>
        </p:nvSpPr>
        <p:spPr bwMode="auto">
          <a:xfrm>
            <a:off x="0" y="0"/>
            <a:ext cx="12192000" cy="1683657"/>
          </a:xfrm>
          <a:prstGeom prst="rect">
            <a:avLst/>
          </a:prstGeom>
          <a:gradFill>
            <a:gsLst>
              <a:gs pos="59000">
                <a:schemeClr val="accent3"/>
              </a:gs>
              <a:gs pos="100000">
                <a:schemeClr val="accent6">
                  <a:lumMod val="50000"/>
                </a:schemeClr>
              </a:gs>
              <a:gs pos="0">
                <a:schemeClr val="accent1">
                  <a:lumMod val="75000"/>
                </a:schemeClr>
              </a:gs>
              <a:gs pos="2300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F4D6A47E-499F-FE9B-B347-BFDBD8B74EF5}"/>
              </a:ext>
            </a:extLst>
          </p:cNvPr>
          <p:cNvSpPr/>
          <p:nvPr userDrawn="1"/>
        </p:nvSpPr>
        <p:spPr bwMode="auto">
          <a:xfrm>
            <a:off x="584200"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BB1E158C-D69A-B44E-49C3-E599A8430DF7}"/>
              </a:ext>
            </a:extLst>
          </p:cNvPr>
          <p:cNvSpPr/>
          <p:nvPr userDrawn="1"/>
        </p:nvSpPr>
        <p:spPr bwMode="auto">
          <a:xfrm>
            <a:off x="729457"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F1348C43-74C5-48D9-D90C-1C4F6A7BC72F}"/>
              </a:ext>
            </a:extLst>
          </p:cNvPr>
          <p:cNvSpPr/>
          <p:nvPr userDrawn="1"/>
        </p:nvSpPr>
        <p:spPr bwMode="auto">
          <a:xfrm>
            <a:off x="874713"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15F586-EFE2-42D1-926C-64A8958D27ED}"/>
              </a:ext>
            </a:extLst>
          </p:cNvPr>
          <p:cNvCxnSpPr>
            <a:cxnSpLocks/>
          </p:cNvCxnSpPr>
          <p:nvPr userDrawn="1"/>
        </p:nvCxnSpPr>
        <p:spPr>
          <a:xfrm>
            <a:off x="960439" y="3829050"/>
            <a:ext cx="10648949" cy="0"/>
          </a:xfrm>
          <a:prstGeom prst="lin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584200" y="2204181"/>
            <a:ext cx="6558189" cy="1329595"/>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5000">
                      <a:srgbClr val="51E6FF"/>
                    </a:gs>
                    <a:gs pos="100000">
                      <a:srgbClr val="8DE974"/>
                    </a:gs>
                  </a:gsLst>
                  <a:lin ang="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4121151"/>
            <a:ext cx="6558189"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2" name="Rectangle 21">
            <a:extLst>
              <a:ext uri="{FF2B5EF4-FFF2-40B4-BE49-F238E27FC236}">
                <a16:creationId xmlns:a16="http://schemas.microsoft.com/office/drawing/2014/main" id="{DF46BB39-93C1-66C2-FFD7-6834158D42B7}"/>
              </a:ext>
            </a:extLst>
          </p:cNvPr>
          <p:cNvSpPr/>
          <p:nvPr userDrawn="1"/>
        </p:nvSpPr>
        <p:spPr bwMode="auto">
          <a:xfrm>
            <a:off x="0" y="4416425"/>
            <a:ext cx="12192000" cy="2441575"/>
          </a:xfrm>
          <a:prstGeom prst="rect">
            <a:avLst/>
          </a:prstGeom>
          <a:gradFill flip="none" rotWithShape="1">
            <a:gsLst>
              <a:gs pos="0">
                <a:schemeClr val="accent2">
                  <a:lumMod val="50000"/>
                  <a:alpha val="96000"/>
                </a:schemeClr>
              </a:gs>
              <a:gs pos="47000">
                <a:schemeClr val="accent4">
                  <a:lumMod val="50000"/>
                  <a:alpha val="72000"/>
                </a:schemeClr>
              </a:gs>
              <a:gs pos="100000">
                <a:schemeClr val="accent4">
                  <a:lumMod val="7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C1073204-4BE9-6F59-2935-5B8B24E5073F}"/>
              </a:ext>
            </a:extLst>
          </p:cNvPr>
          <p:cNvSpPr/>
          <p:nvPr userDrawn="1"/>
        </p:nvSpPr>
        <p:spPr bwMode="auto">
          <a:xfrm>
            <a:off x="10918957" y="1683657"/>
            <a:ext cx="1273043" cy="1771197"/>
          </a:xfrm>
          <a:custGeom>
            <a:avLst/>
            <a:gdLst>
              <a:gd name="connsiteX0" fmla="*/ 167709 w 1273043"/>
              <a:gd name="connsiteY0" fmla="*/ 0 h 1771197"/>
              <a:gd name="connsiteX1" fmla="*/ 1273043 w 1273043"/>
              <a:gd name="connsiteY1" fmla="*/ 0 h 1771197"/>
              <a:gd name="connsiteX2" fmla="*/ 1273043 w 1273043"/>
              <a:gd name="connsiteY2" fmla="*/ 1766245 h 1771197"/>
              <a:gd name="connsiteX3" fmla="*/ 1174978 w 1273043"/>
              <a:gd name="connsiteY3" fmla="*/ 1771197 h 1771197"/>
              <a:gd name="connsiteX4" fmla="*/ 0 w 1273043"/>
              <a:gd name="connsiteY4" fmla="*/ 596219 h 1771197"/>
              <a:gd name="connsiteX5" fmla="*/ 92336 w 1273043"/>
              <a:gd name="connsiteY5" fmla="*/ 138865 h 177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043" h="1771197">
                <a:moveTo>
                  <a:pt x="167709" y="0"/>
                </a:moveTo>
                <a:lnTo>
                  <a:pt x="1273043" y="0"/>
                </a:lnTo>
                <a:lnTo>
                  <a:pt x="1273043" y="1766245"/>
                </a:lnTo>
                <a:lnTo>
                  <a:pt x="1174978" y="1771197"/>
                </a:lnTo>
                <a:cubicBezTo>
                  <a:pt x="526056" y="1771197"/>
                  <a:pt x="0" y="1245141"/>
                  <a:pt x="0" y="596219"/>
                </a:cubicBezTo>
                <a:cubicBezTo>
                  <a:pt x="0" y="433989"/>
                  <a:pt x="32879" y="279437"/>
                  <a:pt x="92336" y="138865"/>
                </a:cubicBezTo>
                <a:close/>
              </a:path>
            </a:pathLst>
          </a:custGeom>
          <a:solidFill>
            <a:schemeClr val="tx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13966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92">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Square Photo ">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FBD9198F-200B-C653-C959-071BE515C804}"/>
              </a:ext>
            </a:extLst>
          </p:cNvPr>
          <p:cNvSpPr/>
          <p:nvPr userDrawn="1"/>
        </p:nvSpPr>
        <p:spPr bwMode="auto">
          <a:xfrm flipV="1">
            <a:off x="-1" y="-2"/>
            <a:ext cx="5333999" cy="6564313"/>
          </a:xfrm>
          <a:prstGeom prst="round1Rect">
            <a:avLst>
              <a:gd name="adj" fmla="val 1774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Rectangle: Top Corners Rounded 1">
            <a:extLst>
              <a:ext uri="{FF2B5EF4-FFF2-40B4-BE49-F238E27FC236}">
                <a16:creationId xmlns:a16="http://schemas.microsoft.com/office/drawing/2014/main" id="{91B57D63-2B52-02ED-7241-71CBEAFF408B}"/>
              </a:ext>
            </a:extLst>
          </p:cNvPr>
          <p:cNvSpPr/>
          <p:nvPr userDrawn="1"/>
        </p:nvSpPr>
        <p:spPr bwMode="auto">
          <a:xfrm rot="16200000" flipH="1">
            <a:off x="5714999" y="381002"/>
            <a:ext cx="6858001" cy="6096001"/>
          </a:xfrm>
          <a:prstGeom prst="round2SameRect">
            <a:avLst>
              <a:gd name="adj1" fmla="val 5238"/>
              <a:gd name="adj2" fmla="val 0"/>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2" y="585788"/>
            <a:ext cx="4745737" cy="1477328"/>
          </a:xfrm>
        </p:spPr>
        <p:txBody>
          <a:bodyPr rIns="182880" anchor="t"/>
          <a:lstStyle>
            <a:lvl1pPr>
              <a:defRPr sz="3200"/>
            </a:lvl1pPr>
          </a:lstStyle>
          <a:p>
            <a:r>
              <a:rPr lang="en-US"/>
              <a:t>Click to edit Master title style</a:t>
            </a:r>
            <a:br>
              <a:rPr lang="en-US"/>
            </a:br>
            <a:endParaRPr lang="en-US"/>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0" name="Freeform: Shape 19">
            <a:extLst>
              <a:ext uri="{FF2B5EF4-FFF2-40B4-BE49-F238E27FC236}">
                <a16:creationId xmlns:a16="http://schemas.microsoft.com/office/drawing/2014/main" id="{2C5BD768-318C-A42F-3663-DC4A539A76A7}"/>
              </a:ext>
            </a:extLst>
          </p:cNvPr>
          <p:cNvSpPr/>
          <p:nvPr userDrawn="1"/>
        </p:nvSpPr>
        <p:spPr bwMode="auto">
          <a:xfrm>
            <a:off x="5440419" y="5615046"/>
            <a:ext cx="1898532" cy="1242955"/>
          </a:xfrm>
          <a:custGeom>
            <a:avLst/>
            <a:gdLst>
              <a:gd name="connsiteX0" fmla="*/ 949266 w 1898532"/>
              <a:gd name="connsiteY0" fmla="*/ 0 h 1242955"/>
              <a:gd name="connsiteX1" fmla="*/ 1898532 w 1898532"/>
              <a:gd name="connsiteY1" fmla="*/ 949266 h 1242955"/>
              <a:gd name="connsiteX2" fmla="*/ 1879247 w 1898532"/>
              <a:gd name="connsiteY2" fmla="*/ 1140576 h 1242955"/>
              <a:gd name="connsiteX3" fmla="*/ 1847466 w 1898532"/>
              <a:gd name="connsiteY3" fmla="*/ 1242955 h 1242955"/>
              <a:gd name="connsiteX4" fmla="*/ 51066 w 1898532"/>
              <a:gd name="connsiteY4" fmla="*/ 1242955 h 1242955"/>
              <a:gd name="connsiteX5" fmla="*/ 19286 w 1898532"/>
              <a:gd name="connsiteY5" fmla="*/ 1140576 h 1242955"/>
              <a:gd name="connsiteX6" fmla="*/ 0 w 1898532"/>
              <a:gd name="connsiteY6" fmla="*/ 949266 h 1242955"/>
              <a:gd name="connsiteX7" fmla="*/ 949266 w 1898532"/>
              <a:gd name="connsiteY7" fmla="*/ 0 h 124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532" h="1242955">
                <a:moveTo>
                  <a:pt x="949266" y="0"/>
                </a:moveTo>
                <a:cubicBezTo>
                  <a:pt x="1473531" y="0"/>
                  <a:pt x="1898532" y="425001"/>
                  <a:pt x="1898532" y="949266"/>
                </a:cubicBezTo>
                <a:cubicBezTo>
                  <a:pt x="1898532" y="1014799"/>
                  <a:pt x="1891892" y="1078782"/>
                  <a:pt x="1879247" y="1140576"/>
                </a:cubicBezTo>
                <a:lnTo>
                  <a:pt x="1847466" y="1242955"/>
                </a:lnTo>
                <a:lnTo>
                  <a:pt x="51066" y="1242955"/>
                </a:lnTo>
                <a:lnTo>
                  <a:pt x="19286" y="1140576"/>
                </a:lnTo>
                <a:cubicBezTo>
                  <a:pt x="6641" y="1078782"/>
                  <a:pt x="0" y="1014799"/>
                  <a:pt x="0" y="949266"/>
                </a:cubicBezTo>
                <a:cubicBezTo>
                  <a:pt x="0" y="425001"/>
                  <a:pt x="425001" y="0"/>
                  <a:pt x="949266" y="0"/>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err="1"/>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6389685" y="293687"/>
            <a:ext cx="5508628" cy="6270626"/>
          </a:xfrm>
          <a:prstGeom prst="roundRect">
            <a:avLst>
              <a:gd name="adj" fmla="val 5864"/>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77439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pos="3840">
          <p15:clr>
            <a:srgbClr val="C35E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156367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5491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440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37035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38477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6607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65117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01043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7274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92113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16" name="Rectangle: Single Corner Rounded 15">
            <a:extLst>
              <a:ext uri="{FF2B5EF4-FFF2-40B4-BE49-F238E27FC236}">
                <a16:creationId xmlns:a16="http://schemas.microsoft.com/office/drawing/2014/main" id="{FBD9198F-200B-C653-C959-071BE515C804}"/>
              </a:ext>
            </a:extLst>
          </p:cNvPr>
          <p:cNvSpPr/>
          <p:nvPr userDrawn="1"/>
        </p:nvSpPr>
        <p:spPr bwMode="auto">
          <a:xfrm flipV="1">
            <a:off x="6096001" y="293686"/>
            <a:ext cx="5802312" cy="6270624"/>
          </a:xfrm>
          <a:prstGeom prst="round1Rect">
            <a:avLst>
              <a:gd name="adj" fmla="val 17740"/>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Rectangle: Top Corners Rounded 1">
            <a:extLst>
              <a:ext uri="{FF2B5EF4-FFF2-40B4-BE49-F238E27FC236}">
                <a16:creationId xmlns:a16="http://schemas.microsoft.com/office/drawing/2014/main" id="{91B57D63-2B52-02ED-7241-71CBEAFF408B}"/>
              </a:ext>
            </a:extLst>
          </p:cNvPr>
          <p:cNvSpPr/>
          <p:nvPr userDrawn="1"/>
        </p:nvSpPr>
        <p:spPr bwMode="auto">
          <a:xfrm rot="5400000">
            <a:off x="-381000" y="381002"/>
            <a:ext cx="6858001" cy="6096001"/>
          </a:xfrm>
          <a:prstGeom prst="round2SameRect">
            <a:avLst>
              <a:gd name="adj1" fmla="val 5238"/>
              <a:gd name="adj2" fmla="val 0"/>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564314" y="585788"/>
            <a:ext cx="5040759" cy="1107996"/>
          </a:xfrm>
        </p:spPr>
        <p:txBody>
          <a:bodyPr rIns="182880"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2" name="Text Placeholder 11">
            <a:extLst>
              <a:ext uri="{FF2B5EF4-FFF2-40B4-BE49-F238E27FC236}">
                <a16:creationId xmlns:a16="http://schemas.microsoft.com/office/drawing/2014/main" id="{28D64BC7-C076-3F71-8903-B1D5B7552C45}"/>
              </a:ext>
            </a:extLst>
          </p:cNvPr>
          <p:cNvSpPr>
            <a:spLocks noGrp="1"/>
          </p:cNvSpPr>
          <p:nvPr>
            <p:ph type="body" sz="quarter" idx="12"/>
          </p:nvPr>
        </p:nvSpPr>
        <p:spPr>
          <a:xfrm>
            <a:off x="6564314" y="2104571"/>
            <a:ext cx="5045074" cy="682238"/>
          </a:xfrm>
        </p:spPr>
        <p:txBody>
          <a:bodyPr rIns="182880"/>
          <a:lstStyle>
            <a:lvl1pPr marL="0" indent="0">
              <a:spcBef>
                <a:spcPts val="400"/>
              </a:spcBef>
              <a:spcAft>
                <a:spcPts val="600"/>
              </a:spcAft>
              <a:buNone/>
              <a:defRPr sz="2000">
                <a:solidFill>
                  <a:schemeClr val="tx1"/>
                </a:solidFill>
              </a:defRPr>
            </a:lvl1pPr>
            <a:lvl2pPr marL="0" indent="0">
              <a:spcBef>
                <a:spcPts val="400"/>
              </a:spcBef>
              <a:spcAft>
                <a:spcPts val="600"/>
              </a:spcAft>
              <a:buNone/>
              <a:defRPr sz="1600">
                <a:solidFill>
                  <a:schemeClr val="tx1"/>
                </a:solidFill>
              </a:defRPr>
            </a:lvl2pPr>
          </a:lstStyle>
          <a:p>
            <a:pPr lvl="0"/>
            <a:r>
              <a:rPr lang="en-US"/>
              <a:t>Click to edit Master text styles</a:t>
            </a:r>
          </a:p>
          <a:p>
            <a:pPr lvl="1"/>
            <a:r>
              <a:rPr lang="en-US"/>
              <a:t>Second level</a:t>
            </a:r>
          </a:p>
        </p:txBody>
      </p:sp>
      <p:sp>
        <p:nvSpPr>
          <p:cNvPr id="13" name="Rectangle 12">
            <a:extLst>
              <a:ext uri="{FF2B5EF4-FFF2-40B4-BE49-F238E27FC236}">
                <a16:creationId xmlns:a16="http://schemas.microsoft.com/office/drawing/2014/main" id="{A5C5A991-DBA6-B9D2-C1A1-56AE0F87CD09}"/>
              </a:ext>
            </a:extLst>
          </p:cNvPr>
          <p:cNvSpPr/>
          <p:nvPr userDrawn="1"/>
        </p:nvSpPr>
        <p:spPr bwMode="auto">
          <a:xfrm>
            <a:off x="6564314" y="1821390"/>
            <a:ext cx="5333999" cy="77787"/>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2C5BD768-318C-A42F-3663-DC4A539A76A7}"/>
              </a:ext>
            </a:extLst>
          </p:cNvPr>
          <p:cNvSpPr/>
          <p:nvPr userDrawn="1"/>
        </p:nvSpPr>
        <p:spPr bwMode="auto">
          <a:xfrm>
            <a:off x="4853048" y="5615046"/>
            <a:ext cx="1898532" cy="1242955"/>
          </a:xfrm>
          <a:custGeom>
            <a:avLst/>
            <a:gdLst>
              <a:gd name="connsiteX0" fmla="*/ 949266 w 1898532"/>
              <a:gd name="connsiteY0" fmla="*/ 0 h 1242955"/>
              <a:gd name="connsiteX1" fmla="*/ 1898532 w 1898532"/>
              <a:gd name="connsiteY1" fmla="*/ 949266 h 1242955"/>
              <a:gd name="connsiteX2" fmla="*/ 1879247 w 1898532"/>
              <a:gd name="connsiteY2" fmla="*/ 1140576 h 1242955"/>
              <a:gd name="connsiteX3" fmla="*/ 1847466 w 1898532"/>
              <a:gd name="connsiteY3" fmla="*/ 1242955 h 1242955"/>
              <a:gd name="connsiteX4" fmla="*/ 51066 w 1898532"/>
              <a:gd name="connsiteY4" fmla="*/ 1242955 h 1242955"/>
              <a:gd name="connsiteX5" fmla="*/ 19286 w 1898532"/>
              <a:gd name="connsiteY5" fmla="*/ 1140576 h 1242955"/>
              <a:gd name="connsiteX6" fmla="*/ 0 w 1898532"/>
              <a:gd name="connsiteY6" fmla="*/ 949266 h 1242955"/>
              <a:gd name="connsiteX7" fmla="*/ 949266 w 1898532"/>
              <a:gd name="connsiteY7" fmla="*/ 0 h 124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8532" h="1242955">
                <a:moveTo>
                  <a:pt x="949266" y="0"/>
                </a:moveTo>
                <a:cubicBezTo>
                  <a:pt x="1473531" y="0"/>
                  <a:pt x="1898532" y="425001"/>
                  <a:pt x="1898532" y="949266"/>
                </a:cubicBezTo>
                <a:cubicBezTo>
                  <a:pt x="1898532" y="1014799"/>
                  <a:pt x="1891892" y="1078782"/>
                  <a:pt x="1879247" y="1140576"/>
                </a:cubicBezTo>
                <a:lnTo>
                  <a:pt x="1847466" y="1242955"/>
                </a:lnTo>
                <a:lnTo>
                  <a:pt x="51066" y="1242955"/>
                </a:lnTo>
                <a:lnTo>
                  <a:pt x="19286" y="1140576"/>
                </a:lnTo>
                <a:cubicBezTo>
                  <a:pt x="6641" y="1078782"/>
                  <a:pt x="0" y="1014799"/>
                  <a:pt x="0" y="949266"/>
                </a:cubicBezTo>
                <a:cubicBezTo>
                  <a:pt x="0" y="425001"/>
                  <a:pt x="425001" y="0"/>
                  <a:pt x="949266" y="0"/>
                </a:cubicBezTo>
                <a:close/>
              </a:path>
            </a:pathLst>
          </a:cu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err="1"/>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93686" y="293687"/>
            <a:ext cx="5508628" cy="6270626"/>
          </a:xfrm>
          <a:prstGeom prst="roundRect">
            <a:avLst>
              <a:gd name="adj" fmla="val 5864"/>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7032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pos="3840">
          <p15:clr>
            <a:srgbClr val="C35E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63745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45286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77905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01120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72127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3444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66454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293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164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92846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151" name="Picture Placeholder 150" descr="This photo is a 'placeholder' only. Drag or drop your photo here, or click and tap the center to insert a photo.">
            <a:extLst>
              <a:ext uri="{FF2B5EF4-FFF2-40B4-BE49-F238E27FC236}">
                <a16:creationId xmlns:a16="http://schemas.microsoft.com/office/drawing/2014/main" id="{24D63E06-9900-6C00-EF89-FF741DB567EC}"/>
              </a:ext>
            </a:extLst>
          </p:cNvPr>
          <p:cNvSpPr>
            <a:spLocks noGrp="1"/>
          </p:cNvSpPr>
          <p:nvPr>
            <p:ph type="pic" sz="quarter" idx="10" hasCustomPrompt="1"/>
          </p:nvPr>
        </p:nvSpPr>
        <p:spPr bwMode="lt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566230 h 6858000"/>
              <a:gd name="connsiteX5" fmla="*/ 4964476 w 12192000"/>
              <a:gd name="connsiteY5" fmla="*/ 5566230 h 6858000"/>
              <a:gd name="connsiteX6" fmla="*/ 5676900 w 12192000"/>
              <a:gd name="connsiteY6" fmla="*/ 4853806 h 6858000"/>
              <a:gd name="connsiteX7" fmla="*/ 5676900 w 12192000"/>
              <a:gd name="connsiteY7" fmla="*/ 1291772 h 6858000"/>
              <a:gd name="connsiteX8" fmla="*/ 0 w 12192000"/>
              <a:gd name="connsiteY8" fmla="*/ 12917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58000">
                <a:moveTo>
                  <a:pt x="0" y="0"/>
                </a:moveTo>
                <a:lnTo>
                  <a:pt x="12192000" y="0"/>
                </a:lnTo>
                <a:lnTo>
                  <a:pt x="12192000" y="6858000"/>
                </a:lnTo>
                <a:lnTo>
                  <a:pt x="0" y="6858000"/>
                </a:lnTo>
                <a:lnTo>
                  <a:pt x="0" y="5566230"/>
                </a:lnTo>
                <a:lnTo>
                  <a:pt x="4964476" y="5566230"/>
                </a:lnTo>
                <a:cubicBezTo>
                  <a:pt x="5357937" y="5566230"/>
                  <a:pt x="5676900" y="5247267"/>
                  <a:pt x="5676900" y="4853806"/>
                </a:cubicBezTo>
                <a:lnTo>
                  <a:pt x="5676900" y="1291772"/>
                </a:lnTo>
                <a:lnTo>
                  <a:pt x="0" y="1291772"/>
                </a:lnTo>
                <a:close/>
              </a:path>
            </a:pathLst>
          </a:custGeom>
          <a:blipFill>
            <a:blip r:embed="rId2"/>
            <a:stretch>
              <a:fillRect/>
            </a:stretch>
          </a:blipFill>
        </p:spPr>
        <p:txBody>
          <a:bodyPr wrap="squar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rot="5400000">
            <a:off x="701221" y="590550"/>
            <a:ext cx="4274458" cy="5676900"/>
          </a:xfrm>
          <a:custGeom>
            <a:avLst/>
            <a:gdLst>
              <a:gd name="connsiteX0" fmla="*/ 0 w 4274458"/>
              <a:gd name="connsiteY0" fmla="*/ 0 h 5676900"/>
              <a:gd name="connsiteX1" fmla="*/ 3562034 w 4274458"/>
              <a:gd name="connsiteY1" fmla="*/ 0 h 5676900"/>
              <a:gd name="connsiteX2" fmla="*/ 4274458 w 4274458"/>
              <a:gd name="connsiteY2" fmla="*/ 712424 h 5676900"/>
              <a:gd name="connsiteX3" fmla="*/ 4274458 w 4274458"/>
              <a:gd name="connsiteY3" fmla="*/ 5676900 h 5676900"/>
              <a:gd name="connsiteX4" fmla="*/ 0 w 4274458"/>
              <a:gd name="connsiteY4" fmla="*/ 5676900 h 5676900"/>
              <a:gd name="connsiteX5" fmla="*/ 0 w 4274458"/>
              <a:gd name="connsiteY5" fmla="*/ 0 h 5676900"/>
              <a:gd name="connsiteX0" fmla="*/ 0 w 4274458"/>
              <a:gd name="connsiteY0" fmla="*/ 0 h 5676900"/>
              <a:gd name="connsiteX1" fmla="*/ 3562034 w 4274458"/>
              <a:gd name="connsiteY1" fmla="*/ 0 h 5676900"/>
              <a:gd name="connsiteX2" fmla="*/ 4274458 w 4274458"/>
              <a:gd name="connsiteY2" fmla="*/ 712424 h 5676900"/>
              <a:gd name="connsiteX3" fmla="*/ 4274458 w 4274458"/>
              <a:gd name="connsiteY3" fmla="*/ 5676900 h 5676900"/>
              <a:gd name="connsiteX4" fmla="*/ 2530929 w 4274458"/>
              <a:gd name="connsiteY4" fmla="*/ 5676900 h 5676900"/>
              <a:gd name="connsiteX5" fmla="*/ 0 w 4274458"/>
              <a:gd name="connsiteY5" fmla="*/ 5676900 h 5676900"/>
              <a:gd name="connsiteX6" fmla="*/ 0 w 4274458"/>
              <a:gd name="connsiteY6" fmla="*/ 0 h 5676900"/>
              <a:gd name="connsiteX0" fmla="*/ 2530929 w 4274458"/>
              <a:gd name="connsiteY0" fmla="*/ 5676900 h 5768340"/>
              <a:gd name="connsiteX1" fmla="*/ 0 w 4274458"/>
              <a:gd name="connsiteY1" fmla="*/ 5676900 h 5768340"/>
              <a:gd name="connsiteX2" fmla="*/ 0 w 4274458"/>
              <a:gd name="connsiteY2" fmla="*/ 0 h 5768340"/>
              <a:gd name="connsiteX3" fmla="*/ 3562034 w 4274458"/>
              <a:gd name="connsiteY3" fmla="*/ 0 h 5768340"/>
              <a:gd name="connsiteX4" fmla="*/ 4274458 w 4274458"/>
              <a:gd name="connsiteY4" fmla="*/ 712424 h 5768340"/>
              <a:gd name="connsiteX5" fmla="*/ 4274458 w 4274458"/>
              <a:gd name="connsiteY5" fmla="*/ 5676900 h 5768340"/>
              <a:gd name="connsiteX6" fmla="*/ 2622369 w 4274458"/>
              <a:gd name="connsiteY6" fmla="*/ 5768340 h 5768340"/>
              <a:gd name="connsiteX0" fmla="*/ 0 w 4274458"/>
              <a:gd name="connsiteY0" fmla="*/ 5676900 h 5768340"/>
              <a:gd name="connsiteX1" fmla="*/ 0 w 4274458"/>
              <a:gd name="connsiteY1" fmla="*/ 0 h 5768340"/>
              <a:gd name="connsiteX2" fmla="*/ 3562034 w 4274458"/>
              <a:gd name="connsiteY2" fmla="*/ 0 h 5768340"/>
              <a:gd name="connsiteX3" fmla="*/ 4274458 w 4274458"/>
              <a:gd name="connsiteY3" fmla="*/ 712424 h 5768340"/>
              <a:gd name="connsiteX4" fmla="*/ 4274458 w 4274458"/>
              <a:gd name="connsiteY4" fmla="*/ 5676900 h 5768340"/>
              <a:gd name="connsiteX5" fmla="*/ 2622369 w 4274458"/>
              <a:gd name="connsiteY5" fmla="*/ 5768340 h 5768340"/>
              <a:gd name="connsiteX0" fmla="*/ 0 w 4274458"/>
              <a:gd name="connsiteY0" fmla="*/ 5676900 h 5676900"/>
              <a:gd name="connsiteX1" fmla="*/ 0 w 4274458"/>
              <a:gd name="connsiteY1" fmla="*/ 0 h 5676900"/>
              <a:gd name="connsiteX2" fmla="*/ 3562034 w 4274458"/>
              <a:gd name="connsiteY2" fmla="*/ 0 h 5676900"/>
              <a:gd name="connsiteX3" fmla="*/ 4274458 w 4274458"/>
              <a:gd name="connsiteY3" fmla="*/ 712424 h 5676900"/>
              <a:gd name="connsiteX4" fmla="*/ 4274458 w 4274458"/>
              <a:gd name="connsiteY4" fmla="*/ 5676900 h 5676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58" h="5676900">
                <a:moveTo>
                  <a:pt x="0" y="5676900"/>
                </a:moveTo>
                <a:lnTo>
                  <a:pt x="0" y="0"/>
                </a:lnTo>
                <a:lnTo>
                  <a:pt x="3562034" y="0"/>
                </a:lnTo>
                <a:cubicBezTo>
                  <a:pt x="3955495" y="0"/>
                  <a:pt x="4274458" y="318963"/>
                  <a:pt x="4274458" y="712424"/>
                </a:cubicBezTo>
                <a:lnTo>
                  <a:pt x="4274458" y="5676900"/>
                </a:lnTo>
              </a:path>
            </a:pathLst>
          </a:custGeom>
          <a:gradFill flip="none" rotWithShape="1">
            <a:gsLst>
              <a:gs pos="72000">
                <a:schemeClr val="accent2">
                  <a:lumMod val="50000"/>
                </a:schemeClr>
              </a:gs>
              <a:gs pos="38000">
                <a:schemeClr val="accent4">
                  <a:lumMod val="50000"/>
                </a:schemeClr>
              </a:gs>
              <a:gs pos="0">
                <a:schemeClr val="accent4">
                  <a:lumMod val="75000"/>
                </a:schemeClr>
              </a:gs>
              <a:gs pos="100000">
                <a:schemeClr val="accent2">
                  <a:lumMod val="50000"/>
                </a:schemeClr>
              </a:gs>
            </a:gsLst>
            <a:lin ang="5400000" scaled="1"/>
            <a:tileRect/>
          </a:gradFill>
          <a:ln w="31750">
            <a:solidFill>
              <a:schemeClr val="bg1">
                <a:alpha val="50000"/>
              </a:schemeClr>
            </a:solidFill>
          </a:ln>
        </p:spPr>
        <p:txBody>
          <a:bodyPr vert="vert270" lIns="585216" tIns="585216" rIns="585216" bIns="585216" anchor="ctr">
            <a:noAutofit/>
          </a:bodyPr>
          <a:lstStyle>
            <a:lvl1pPr>
              <a:spcBef>
                <a:spcPts val="600"/>
              </a:spcBef>
              <a:spcAft>
                <a:spcPts val="1200"/>
              </a:spcAft>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2068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06410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15223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240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95006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2905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47191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542379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3694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49216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620427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7858F1-8A9C-558E-D7DE-66F84F27E998}"/>
              </a:ext>
            </a:extLst>
          </p:cNvPr>
          <p:cNvSpPr/>
          <p:nvPr userDrawn="1"/>
        </p:nvSpPr>
        <p:spPr bwMode="auto">
          <a:xfrm flipH="1">
            <a:off x="0" y="6269037"/>
            <a:ext cx="11603737" cy="588963"/>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86" name="Freeform: Shape 85">
            <a:extLst>
              <a:ext uri="{FF2B5EF4-FFF2-40B4-BE49-F238E27FC236}">
                <a16:creationId xmlns:a16="http://schemas.microsoft.com/office/drawing/2014/main" id="{67F66B6B-FCA0-3394-2A15-7E5C29F63BB9}"/>
              </a:ext>
            </a:extLst>
          </p:cNvPr>
          <p:cNvSpPr/>
          <p:nvPr userDrawn="1"/>
        </p:nvSpPr>
        <p:spPr bwMode="auto">
          <a:xfrm>
            <a:off x="0" y="3798338"/>
            <a:ext cx="3022600" cy="3059663"/>
          </a:xfrm>
          <a:custGeom>
            <a:avLst/>
            <a:gdLst>
              <a:gd name="connsiteX0" fmla="*/ 0 w 3022600"/>
              <a:gd name="connsiteY0" fmla="*/ 0 h 3059663"/>
              <a:gd name="connsiteX1" fmla="*/ 119470 w 3022600"/>
              <a:gd name="connsiteY1" fmla="*/ 3021 h 3059663"/>
              <a:gd name="connsiteX2" fmla="*/ 3022600 w 3022600"/>
              <a:gd name="connsiteY2" fmla="*/ 3059663 h 3059663"/>
              <a:gd name="connsiteX3" fmla="*/ 0 w 3022600"/>
              <a:gd name="connsiteY3" fmla="*/ 3059663 h 3059663"/>
            </a:gdLst>
            <a:ahLst/>
            <a:cxnLst>
              <a:cxn ang="0">
                <a:pos x="connsiteX0" y="connsiteY0"/>
              </a:cxn>
              <a:cxn ang="0">
                <a:pos x="connsiteX1" y="connsiteY1"/>
              </a:cxn>
              <a:cxn ang="0">
                <a:pos x="connsiteX2" y="connsiteY2"/>
              </a:cxn>
              <a:cxn ang="0">
                <a:pos x="connsiteX3" y="connsiteY3"/>
              </a:cxn>
            </a:cxnLst>
            <a:rect l="l" t="t" r="r" b="b"/>
            <a:pathLst>
              <a:path w="3022600" h="3059663">
                <a:moveTo>
                  <a:pt x="0" y="0"/>
                </a:moveTo>
                <a:lnTo>
                  <a:pt x="119470" y="3021"/>
                </a:lnTo>
                <a:cubicBezTo>
                  <a:pt x="1736614" y="84994"/>
                  <a:pt x="3022600" y="1422149"/>
                  <a:pt x="3022600" y="3059663"/>
                </a:cubicBezTo>
                <a:lnTo>
                  <a:pt x="0" y="3059663"/>
                </a:lnTo>
                <a:close/>
              </a:path>
            </a:pathLst>
          </a:cu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6E29E529-17D6-9624-2692-E1DAF9833D44}"/>
              </a:ext>
            </a:extLst>
          </p:cNvPr>
          <p:cNvSpPr/>
          <p:nvPr userDrawn="1"/>
        </p:nvSpPr>
        <p:spPr bwMode="auto">
          <a:xfrm>
            <a:off x="1" y="5145494"/>
            <a:ext cx="1676401" cy="1712507"/>
          </a:xfrm>
          <a:custGeom>
            <a:avLst/>
            <a:gdLst>
              <a:gd name="connsiteX0" fmla="*/ 0 w 1676401"/>
              <a:gd name="connsiteY0" fmla="*/ 0 h 1712507"/>
              <a:gd name="connsiteX1" fmla="*/ 137261 w 1676401"/>
              <a:gd name="connsiteY1" fmla="*/ 6931 h 1712507"/>
              <a:gd name="connsiteX2" fmla="*/ 1676401 w 1676401"/>
              <a:gd name="connsiteY2" fmla="*/ 1712507 h 1712507"/>
              <a:gd name="connsiteX3" fmla="*/ 0 w 1676401"/>
              <a:gd name="connsiteY3" fmla="*/ 1712507 h 1712507"/>
            </a:gdLst>
            <a:ahLst/>
            <a:cxnLst>
              <a:cxn ang="0">
                <a:pos x="connsiteX0" y="connsiteY0"/>
              </a:cxn>
              <a:cxn ang="0">
                <a:pos x="connsiteX1" y="connsiteY1"/>
              </a:cxn>
              <a:cxn ang="0">
                <a:pos x="connsiteX2" y="connsiteY2"/>
              </a:cxn>
              <a:cxn ang="0">
                <a:pos x="connsiteX3" y="connsiteY3"/>
              </a:cxn>
            </a:cxnLst>
            <a:rect l="l" t="t" r="r" b="b"/>
            <a:pathLst>
              <a:path w="1676401" h="1712507">
                <a:moveTo>
                  <a:pt x="0" y="0"/>
                </a:moveTo>
                <a:lnTo>
                  <a:pt x="137261" y="6931"/>
                </a:lnTo>
                <a:cubicBezTo>
                  <a:pt x="1001773" y="94727"/>
                  <a:pt x="1676401" y="824833"/>
                  <a:pt x="1676401" y="1712507"/>
                </a:cubicBezTo>
                <a:lnTo>
                  <a:pt x="0" y="1712507"/>
                </a:lnTo>
                <a:close/>
              </a:path>
            </a:pathLst>
          </a:cu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488975BD-8D11-D23F-061E-CAD8B2CC1579}"/>
              </a:ext>
            </a:extLst>
          </p:cNvPr>
          <p:cNvSpPr/>
          <p:nvPr userDrawn="1"/>
        </p:nvSpPr>
        <p:spPr bwMode="auto">
          <a:xfrm>
            <a:off x="0" y="6180002"/>
            <a:ext cx="643802" cy="677998"/>
          </a:xfrm>
          <a:custGeom>
            <a:avLst/>
            <a:gdLst>
              <a:gd name="connsiteX0" fmla="*/ 0 w 643802"/>
              <a:gd name="connsiteY0" fmla="*/ 0 h 677998"/>
              <a:gd name="connsiteX1" fmla="*/ 99383 w 643802"/>
              <a:gd name="connsiteY1" fmla="*/ 10019 h 677998"/>
              <a:gd name="connsiteX2" fmla="*/ 643802 w 643802"/>
              <a:gd name="connsiteY2" fmla="*/ 677998 h 677998"/>
              <a:gd name="connsiteX3" fmla="*/ 0 w 643802"/>
              <a:gd name="connsiteY3" fmla="*/ 677998 h 677998"/>
            </a:gdLst>
            <a:ahLst/>
            <a:cxnLst>
              <a:cxn ang="0">
                <a:pos x="connsiteX0" y="connsiteY0"/>
              </a:cxn>
              <a:cxn ang="0">
                <a:pos x="connsiteX1" y="connsiteY1"/>
              </a:cxn>
              <a:cxn ang="0">
                <a:pos x="connsiteX2" y="connsiteY2"/>
              </a:cxn>
              <a:cxn ang="0">
                <a:pos x="connsiteX3" y="connsiteY3"/>
              </a:cxn>
            </a:cxnLst>
            <a:rect l="l" t="t" r="r" b="b"/>
            <a:pathLst>
              <a:path w="643802" h="677998">
                <a:moveTo>
                  <a:pt x="0" y="0"/>
                </a:moveTo>
                <a:lnTo>
                  <a:pt x="99383" y="10019"/>
                </a:lnTo>
                <a:cubicBezTo>
                  <a:pt x="410082" y="73597"/>
                  <a:pt x="643802" y="348504"/>
                  <a:pt x="643802" y="677998"/>
                </a:cubicBezTo>
                <a:lnTo>
                  <a:pt x="0" y="677998"/>
                </a:lnTo>
                <a:close/>
              </a:path>
            </a:pathLst>
          </a:cu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Rectangle: Single Corner Rounded 2">
            <a:extLst>
              <a:ext uri="{FF2B5EF4-FFF2-40B4-BE49-F238E27FC236}">
                <a16:creationId xmlns:a16="http://schemas.microsoft.com/office/drawing/2014/main" id="{9014CEBB-3831-8E7E-44BA-42B1CDC965B3}"/>
              </a:ext>
            </a:extLst>
          </p:cNvPr>
          <p:cNvSpPr/>
          <p:nvPr userDrawn="1"/>
        </p:nvSpPr>
        <p:spPr bwMode="auto">
          <a:xfrm flipV="1">
            <a:off x="0" y="293685"/>
            <a:ext cx="11609389" cy="1605491"/>
          </a:xfrm>
          <a:prstGeom prst="round1Rect">
            <a:avLst>
              <a:gd name="adj" fmla="val 39098"/>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2286000"/>
            <a:ext cx="11603737" cy="3983038"/>
          </a:xfrm>
          <a:prstGeom prst="round1Rect">
            <a:avLst/>
          </a:prstGeom>
          <a:blipFill>
            <a:blip r:embed="rId2"/>
            <a:stretch>
              <a:fillRect t="-5181" b="-4067"/>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Rectangle 5">
            <a:extLst>
              <a:ext uri="{FF2B5EF4-FFF2-40B4-BE49-F238E27FC236}">
                <a16:creationId xmlns:a16="http://schemas.microsoft.com/office/drawing/2014/main" id="{3C499CC9-BD12-61A8-059A-C8C8402B77C5}"/>
              </a:ext>
            </a:extLst>
          </p:cNvPr>
          <p:cNvSpPr/>
          <p:nvPr userDrawn="1"/>
        </p:nvSpPr>
        <p:spPr bwMode="auto">
          <a:xfrm rot="5400000">
            <a:off x="-655901" y="949586"/>
            <a:ext cx="1605490" cy="293687"/>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grpSp>
        <p:nvGrpSpPr>
          <p:cNvPr id="77" name="Group 76">
            <a:extLst>
              <a:ext uri="{FF2B5EF4-FFF2-40B4-BE49-F238E27FC236}">
                <a16:creationId xmlns:a16="http://schemas.microsoft.com/office/drawing/2014/main" id="{B432B830-C5D5-B6EC-4AAE-FCCB7AE5D5FE}"/>
              </a:ext>
            </a:extLst>
          </p:cNvPr>
          <p:cNvGrpSpPr/>
          <p:nvPr userDrawn="1"/>
        </p:nvGrpSpPr>
        <p:grpSpPr>
          <a:xfrm>
            <a:off x="9793288" y="6395129"/>
            <a:ext cx="1597339" cy="336779"/>
            <a:chOff x="750574" y="6552093"/>
            <a:chExt cx="2092951" cy="441273"/>
          </a:xfrm>
        </p:grpSpPr>
        <p:sp>
          <p:nvSpPr>
            <p:cNvPr id="9" name="Freeform: Shape 8">
              <a:extLst>
                <a:ext uri="{FF2B5EF4-FFF2-40B4-BE49-F238E27FC236}">
                  <a16:creationId xmlns:a16="http://schemas.microsoft.com/office/drawing/2014/main" id="{A783F19F-AF04-4145-F91F-3F9D5C58904D}"/>
                </a:ext>
              </a:extLst>
            </p:cNvPr>
            <p:cNvSpPr/>
            <p:nvPr/>
          </p:nvSpPr>
          <p:spPr>
            <a:xfrm>
              <a:off x="750574"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BB48F6C-0300-C2A2-417C-5C86910C270A}"/>
                </a:ext>
              </a:extLst>
            </p:cNvPr>
            <p:cNvSpPr/>
            <p:nvPr/>
          </p:nvSpPr>
          <p:spPr>
            <a:xfrm>
              <a:off x="877626"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82B9330-BD79-350A-D28E-E49CBCACF090}"/>
                </a:ext>
              </a:extLst>
            </p:cNvPr>
            <p:cNvSpPr/>
            <p:nvPr/>
          </p:nvSpPr>
          <p:spPr>
            <a:xfrm>
              <a:off x="1004678"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2D072C67-A75A-BC9C-8FEF-AD8BB15211BE}"/>
                </a:ext>
              </a:extLst>
            </p:cNvPr>
            <p:cNvSpPr/>
            <p:nvPr/>
          </p:nvSpPr>
          <p:spPr>
            <a:xfrm>
              <a:off x="1131730"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9501942-7164-C0A0-3805-4C16756F10BC}"/>
                </a:ext>
              </a:extLst>
            </p:cNvPr>
            <p:cNvSpPr/>
            <p:nvPr/>
          </p:nvSpPr>
          <p:spPr>
            <a:xfrm>
              <a:off x="1258782"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9D8C554-9F65-5DE6-599C-748CD5D4A4EA}"/>
                </a:ext>
              </a:extLst>
            </p:cNvPr>
            <p:cNvSpPr/>
            <p:nvPr/>
          </p:nvSpPr>
          <p:spPr>
            <a:xfrm>
              <a:off x="1385834"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0D168DFA-671E-6D61-1AB9-78330078018B}"/>
                </a:ext>
              </a:extLst>
            </p:cNvPr>
            <p:cNvSpPr/>
            <p:nvPr/>
          </p:nvSpPr>
          <p:spPr>
            <a:xfrm>
              <a:off x="1512886"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B64AB62D-DE3A-CCDA-0570-C573E4F70F4D}"/>
                </a:ext>
              </a:extLst>
            </p:cNvPr>
            <p:cNvSpPr/>
            <p:nvPr/>
          </p:nvSpPr>
          <p:spPr>
            <a:xfrm>
              <a:off x="1639938"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3BBFD80-578E-2D6E-13B6-3DB43AA07ADC}"/>
                </a:ext>
              </a:extLst>
            </p:cNvPr>
            <p:cNvSpPr/>
            <p:nvPr/>
          </p:nvSpPr>
          <p:spPr>
            <a:xfrm>
              <a:off x="1766990"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07502F69-3AF5-B540-A420-705055D60997}"/>
                </a:ext>
              </a:extLst>
            </p:cNvPr>
            <p:cNvSpPr/>
            <p:nvPr/>
          </p:nvSpPr>
          <p:spPr>
            <a:xfrm>
              <a:off x="1894043"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1D352C-0708-B3BE-9D13-CD600305A5D2}"/>
                </a:ext>
              </a:extLst>
            </p:cNvPr>
            <p:cNvSpPr/>
            <p:nvPr/>
          </p:nvSpPr>
          <p:spPr>
            <a:xfrm>
              <a:off x="2021095"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B46AA24E-3276-79B1-533C-48DC28DCD743}"/>
                </a:ext>
              </a:extLst>
            </p:cNvPr>
            <p:cNvSpPr/>
            <p:nvPr/>
          </p:nvSpPr>
          <p:spPr>
            <a:xfrm>
              <a:off x="2148146"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784F8ED-A34C-E424-AE6C-EE8D7B372BBB}"/>
                </a:ext>
              </a:extLst>
            </p:cNvPr>
            <p:cNvSpPr/>
            <p:nvPr/>
          </p:nvSpPr>
          <p:spPr>
            <a:xfrm>
              <a:off x="2275199"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E669ACCB-A349-7FEE-D3E2-968048211E69}"/>
                </a:ext>
              </a:extLst>
            </p:cNvPr>
            <p:cNvSpPr/>
            <p:nvPr/>
          </p:nvSpPr>
          <p:spPr>
            <a:xfrm>
              <a:off x="2402251"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9181ACD0-7955-2486-AB3C-2F7ED672062F}"/>
                </a:ext>
              </a:extLst>
            </p:cNvPr>
            <p:cNvSpPr/>
            <p:nvPr/>
          </p:nvSpPr>
          <p:spPr>
            <a:xfrm>
              <a:off x="2529303"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C23599B-03A9-0376-2066-E271F2842F69}"/>
                </a:ext>
              </a:extLst>
            </p:cNvPr>
            <p:cNvSpPr/>
            <p:nvPr/>
          </p:nvSpPr>
          <p:spPr>
            <a:xfrm>
              <a:off x="2656354"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61C64DC-2FFB-BDBE-FC15-E540181C1C06}"/>
                </a:ext>
              </a:extLst>
            </p:cNvPr>
            <p:cNvSpPr/>
            <p:nvPr/>
          </p:nvSpPr>
          <p:spPr>
            <a:xfrm>
              <a:off x="2783407" y="6552093"/>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9521929-E56C-2CD8-1105-069DA539DA13}"/>
                </a:ext>
              </a:extLst>
            </p:cNvPr>
            <p:cNvSpPr/>
            <p:nvPr/>
          </p:nvSpPr>
          <p:spPr>
            <a:xfrm>
              <a:off x="750574"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36C17AB-B2B5-DA59-EBA6-2EC9A8D6A2EA}"/>
                </a:ext>
              </a:extLst>
            </p:cNvPr>
            <p:cNvSpPr/>
            <p:nvPr/>
          </p:nvSpPr>
          <p:spPr>
            <a:xfrm>
              <a:off x="877626"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CCA8D84-86B7-E778-09E5-A64C49DB2B49}"/>
                </a:ext>
              </a:extLst>
            </p:cNvPr>
            <p:cNvSpPr/>
            <p:nvPr/>
          </p:nvSpPr>
          <p:spPr>
            <a:xfrm>
              <a:off x="1004678"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559721F-8736-1237-3196-675F0A473842}"/>
                </a:ext>
              </a:extLst>
            </p:cNvPr>
            <p:cNvSpPr/>
            <p:nvPr/>
          </p:nvSpPr>
          <p:spPr>
            <a:xfrm>
              <a:off x="1131730"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33EA94D-973F-AFD2-5CAE-AF8361ADD630}"/>
                </a:ext>
              </a:extLst>
            </p:cNvPr>
            <p:cNvSpPr/>
            <p:nvPr/>
          </p:nvSpPr>
          <p:spPr>
            <a:xfrm>
              <a:off x="1258782"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6D830A42-7EAB-D9E0-8176-56740E64E37C}"/>
                </a:ext>
              </a:extLst>
            </p:cNvPr>
            <p:cNvSpPr/>
            <p:nvPr/>
          </p:nvSpPr>
          <p:spPr>
            <a:xfrm>
              <a:off x="1385834"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DC8D234-5BC8-D46F-5D58-405C00EAE5CB}"/>
                </a:ext>
              </a:extLst>
            </p:cNvPr>
            <p:cNvSpPr/>
            <p:nvPr/>
          </p:nvSpPr>
          <p:spPr>
            <a:xfrm>
              <a:off x="1512886"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4EE26C4-DB7B-CA0E-F08A-5DA5E9C0D7F2}"/>
                </a:ext>
              </a:extLst>
            </p:cNvPr>
            <p:cNvSpPr/>
            <p:nvPr/>
          </p:nvSpPr>
          <p:spPr>
            <a:xfrm>
              <a:off x="1639938"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4563825-BDFF-77AC-DC54-482345EBF83A}"/>
                </a:ext>
              </a:extLst>
            </p:cNvPr>
            <p:cNvSpPr/>
            <p:nvPr/>
          </p:nvSpPr>
          <p:spPr>
            <a:xfrm>
              <a:off x="1766990"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AAA7CD3-CA89-CE40-ED31-411AB3F0FABC}"/>
                </a:ext>
              </a:extLst>
            </p:cNvPr>
            <p:cNvSpPr/>
            <p:nvPr/>
          </p:nvSpPr>
          <p:spPr>
            <a:xfrm>
              <a:off x="1894043"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91C8CD8-4BE7-468F-D05F-11825ABEDB84}"/>
                </a:ext>
              </a:extLst>
            </p:cNvPr>
            <p:cNvSpPr/>
            <p:nvPr/>
          </p:nvSpPr>
          <p:spPr>
            <a:xfrm>
              <a:off x="2021095"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A04AE1C-A328-64F9-D718-F22198DCEE50}"/>
                </a:ext>
              </a:extLst>
            </p:cNvPr>
            <p:cNvSpPr/>
            <p:nvPr/>
          </p:nvSpPr>
          <p:spPr>
            <a:xfrm>
              <a:off x="2148146"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0EC7F8D2-F5BF-8A86-F5D3-2861F9B93EE9}"/>
                </a:ext>
              </a:extLst>
            </p:cNvPr>
            <p:cNvSpPr/>
            <p:nvPr/>
          </p:nvSpPr>
          <p:spPr>
            <a:xfrm>
              <a:off x="2275199"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77357B3A-A8F5-8DBF-EAA3-9F0CE123736C}"/>
                </a:ext>
              </a:extLst>
            </p:cNvPr>
            <p:cNvSpPr/>
            <p:nvPr/>
          </p:nvSpPr>
          <p:spPr>
            <a:xfrm>
              <a:off x="2402251"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F0AB25B-543C-D044-03D4-C1AEB5B4626C}"/>
                </a:ext>
              </a:extLst>
            </p:cNvPr>
            <p:cNvSpPr/>
            <p:nvPr/>
          </p:nvSpPr>
          <p:spPr>
            <a:xfrm>
              <a:off x="2529303"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2ECF03D-663C-F30F-5128-2435BC7BBFD1}"/>
                </a:ext>
              </a:extLst>
            </p:cNvPr>
            <p:cNvSpPr/>
            <p:nvPr/>
          </p:nvSpPr>
          <p:spPr>
            <a:xfrm>
              <a:off x="2656354"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07675D5F-19CC-BD0D-0D08-1D5A1B7E6024}"/>
                </a:ext>
              </a:extLst>
            </p:cNvPr>
            <p:cNvSpPr/>
            <p:nvPr/>
          </p:nvSpPr>
          <p:spPr>
            <a:xfrm>
              <a:off x="2783407" y="6679145"/>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3465EF2-D58A-D6BB-6786-288A7E957E56}"/>
                </a:ext>
              </a:extLst>
            </p:cNvPr>
            <p:cNvSpPr/>
            <p:nvPr/>
          </p:nvSpPr>
          <p:spPr>
            <a:xfrm>
              <a:off x="750574"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11EF187-B407-30DF-0698-6B7C8D3F945D}"/>
                </a:ext>
              </a:extLst>
            </p:cNvPr>
            <p:cNvSpPr/>
            <p:nvPr/>
          </p:nvSpPr>
          <p:spPr>
            <a:xfrm>
              <a:off x="877626"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DF548CD-7502-9C4D-36AC-57BC64B1D43B}"/>
                </a:ext>
              </a:extLst>
            </p:cNvPr>
            <p:cNvSpPr/>
            <p:nvPr/>
          </p:nvSpPr>
          <p:spPr>
            <a:xfrm>
              <a:off x="1004678"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B5D47A8-DC16-E3BE-32D2-019556F61464}"/>
                </a:ext>
              </a:extLst>
            </p:cNvPr>
            <p:cNvSpPr/>
            <p:nvPr/>
          </p:nvSpPr>
          <p:spPr>
            <a:xfrm>
              <a:off x="1131730"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8957FA3-4DC4-2C24-4CB6-C89AF55B639E}"/>
                </a:ext>
              </a:extLst>
            </p:cNvPr>
            <p:cNvSpPr/>
            <p:nvPr/>
          </p:nvSpPr>
          <p:spPr>
            <a:xfrm>
              <a:off x="1258782"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2711D90F-8336-8908-4D75-ADB6FFD60A78}"/>
                </a:ext>
              </a:extLst>
            </p:cNvPr>
            <p:cNvSpPr/>
            <p:nvPr/>
          </p:nvSpPr>
          <p:spPr>
            <a:xfrm>
              <a:off x="1385834"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053DDDD-7231-9B73-5936-9D7F8DDD06F8}"/>
                </a:ext>
              </a:extLst>
            </p:cNvPr>
            <p:cNvSpPr/>
            <p:nvPr/>
          </p:nvSpPr>
          <p:spPr>
            <a:xfrm>
              <a:off x="1512886"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F01E80B1-8812-5A55-2322-C37DA0357271}"/>
                </a:ext>
              </a:extLst>
            </p:cNvPr>
            <p:cNvSpPr/>
            <p:nvPr/>
          </p:nvSpPr>
          <p:spPr>
            <a:xfrm>
              <a:off x="1639938"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5A45E732-2615-F4BE-34D1-127EF9CCF092}"/>
                </a:ext>
              </a:extLst>
            </p:cNvPr>
            <p:cNvSpPr/>
            <p:nvPr/>
          </p:nvSpPr>
          <p:spPr>
            <a:xfrm>
              <a:off x="1766990"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ECE9E37-5540-D625-05E5-9B8D2234B53A}"/>
                </a:ext>
              </a:extLst>
            </p:cNvPr>
            <p:cNvSpPr/>
            <p:nvPr/>
          </p:nvSpPr>
          <p:spPr>
            <a:xfrm>
              <a:off x="1894043"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C8969A2A-CC75-C576-5138-B86D401C07DD}"/>
                </a:ext>
              </a:extLst>
            </p:cNvPr>
            <p:cNvSpPr/>
            <p:nvPr/>
          </p:nvSpPr>
          <p:spPr>
            <a:xfrm>
              <a:off x="2021095"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D75C3EE-85D7-B58F-1C42-2CA8E1270F43}"/>
                </a:ext>
              </a:extLst>
            </p:cNvPr>
            <p:cNvSpPr/>
            <p:nvPr/>
          </p:nvSpPr>
          <p:spPr>
            <a:xfrm>
              <a:off x="2148146"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540BE633-5282-8B19-6565-36319C60C293}"/>
                </a:ext>
              </a:extLst>
            </p:cNvPr>
            <p:cNvSpPr/>
            <p:nvPr/>
          </p:nvSpPr>
          <p:spPr>
            <a:xfrm>
              <a:off x="2275199"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6692F7E-333D-F995-0DE3-3DB83F73D480}"/>
                </a:ext>
              </a:extLst>
            </p:cNvPr>
            <p:cNvSpPr/>
            <p:nvPr/>
          </p:nvSpPr>
          <p:spPr>
            <a:xfrm>
              <a:off x="2402251"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CDCF0FA-2B36-651D-ABB5-0D04EDC17E92}"/>
                </a:ext>
              </a:extLst>
            </p:cNvPr>
            <p:cNvSpPr/>
            <p:nvPr/>
          </p:nvSpPr>
          <p:spPr>
            <a:xfrm>
              <a:off x="2529303"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CD189A5A-D379-082D-86CC-294D7235DBD3}"/>
                </a:ext>
              </a:extLst>
            </p:cNvPr>
            <p:cNvSpPr/>
            <p:nvPr/>
          </p:nvSpPr>
          <p:spPr>
            <a:xfrm>
              <a:off x="2656354"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3B8E152B-EF3C-A8D8-E898-0210E92A2394}"/>
                </a:ext>
              </a:extLst>
            </p:cNvPr>
            <p:cNvSpPr/>
            <p:nvPr/>
          </p:nvSpPr>
          <p:spPr>
            <a:xfrm>
              <a:off x="2783407" y="6806196"/>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9DA1EC7-6C34-9288-58A1-59E1C113CE02}"/>
                </a:ext>
              </a:extLst>
            </p:cNvPr>
            <p:cNvSpPr/>
            <p:nvPr/>
          </p:nvSpPr>
          <p:spPr>
            <a:xfrm>
              <a:off x="750574"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606FA45-F53A-3DBD-7553-0354B398DFE8}"/>
                </a:ext>
              </a:extLst>
            </p:cNvPr>
            <p:cNvSpPr/>
            <p:nvPr/>
          </p:nvSpPr>
          <p:spPr>
            <a:xfrm>
              <a:off x="877626"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5076C172-2004-ABE0-254E-542B2740F612}"/>
                </a:ext>
              </a:extLst>
            </p:cNvPr>
            <p:cNvSpPr/>
            <p:nvPr/>
          </p:nvSpPr>
          <p:spPr>
            <a:xfrm>
              <a:off x="1004678"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281468F-3C6D-5655-BD06-694133E75F2D}"/>
                </a:ext>
              </a:extLst>
            </p:cNvPr>
            <p:cNvSpPr/>
            <p:nvPr/>
          </p:nvSpPr>
          <p:spPr>
            <a:xfrm>
              <a:off x="1131730"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408AD98-0FD9-3D19-A445-D8864A97895F}"/>
                </a:ext>
              </a:extLst>
            </p:cNvPr>
            <p:cNvSpPr/>
            <p:nvPr/>
          </p:nvSpPr>
          <p:spPr>
            <a:xfrm>
              <a:off x="1258782"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1C2FB7F3-C08F-4EB4-7407-DDFA96AA0D7D}"/>
                </a:ext>
              </a:extLst>
            </p:cNvPr>
            <p:cNvSpPr/>
            <p:nvPr/>
          </p:nvSpPr>
          <p:spPr>
            <a:xfrm>
              <a:off x="1385834"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F0451326-390B-C83F-AFC5-32BE3001ADFD}"/>
                </a:ext>
              </a:extLst>
            </p:cNvPr>
            <p:cNvSpPr/>
            <p:nvPr/>
          </p:nvSpPr>
          <p:spPr>
            <a:xfrm>
              <a:off x="1512886"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01D85AB-2D1D-093E-2365-25A2212438CC}"/>
                </a:ext>
              </a:extLst>
            </p:cNvPr>
            <p:cNvSpPr/>
            <p:nvPr/>
          </p:nvSpPr>
          <p:spPr>
            <a:xfrm>
              <a:off x="1639938"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890CD226-B62B-7989-81DD-98CFF2AE5AF2}"/>
                </a:ext>
              </a:extLst>
            </p:cNvPr>
            <p:cNvSpPr/>
            <p:nvPr/>
          </p:nvSpPr>
          <p:spPr>
            <a:xfrm>
              <a:off x="1766990"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1EF2163-5104-4900-0893-7316C6A024FD}"/>
                </a:ext>
              </a:extLst>
            </p:cNvPr>
            <p:cNvSpPr/>
            <p:nvPr/>
          </p:nvSpPr>
          <p:spPr>
            <a:xfrm>
              <a:off x="1894043"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438F2FE-A2BF-0222-05DD-4391DFC14338}"/>
                </a:ext>
              </a:extLst>
            </p:cNvPr>
            <p:cNvSpPr/>
            <p:nvPr/>
          </p:nvSpPr>
          <p:spPr>
            <a:xfrm>
              <a:off x="2021095"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F2FDC9F-AE6B-BF5A-6A73-25FF0CADBA3C}"/>
                </a:ext>
              </a:extLst>
            </p:cNvPr>
            <p:cNvSpPr/>
            <p:nvPr/>
          </p:nvSpPr>
          <p:spPr>
            <a:xfrm>
              <a:off x="2148146"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93ADAD6-0240-3F8C-B83F-269AA628B68F}"/>
                </a:ext>
              </a:extLst>
            </p:cNvPr>
            <p:cNvSpPr/>
            <p:nvPr/>
          </p:nvSpPr>
          <p:spPr>
            <a:xfrm>
              <a:off x="2275199"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0078E9F-5DAC-DB8A-BBB8-BC3ABB52CB8F}"/>
                </a:ext>
              </a:extLst>
            </p:cNvPr>
            <p:cNvSpPr/>
            <p:nvPr/>
          </p:nvSpPr>
          <p:spPr>
            <a:xfrm>
              <a:off x="2402251"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91B8DFC-2DC3-BC0E-00EC-4CCF7EF6AAC4}"/>
                </a:ext>
              </a:extLst>
            </p:cNvPr>
            <p:cNvSpPr/>
            <p:nvPr/>
          </p:nvSpPr>
          <p:spPr>
            <a:xfrm>
              <a:off x="2529303"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EB2EA27-EE02-124C-D50E-A2C39C44CD68}"/>
                </a:ext>
              </a:extLst>
            </p:cNvPr>
            <p:cNvSpPr/>
            <p:nvPr/>
          </p:nvSpPr>
          <p:spPr>
            <a:xfrm>
              <a:off x="2656354"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92FFEE6-B903-6FC8-C556-87C4BD0755AB}"/>
                </a:ext>
              </a:extLst>
            </p:cNvPr>
            <p:cNvSpPr/>
            <p:nvPr/>
          </p:nvSpPr>
          <p:spPr>
            <a:xfrm>
              <a:off x="2783407" y="6933248"/>
              <a:ext cx="60118" cy="60118"/>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solidFill>
              <a:schemeClr val="bg1">
                <a:alpha val="10000"/>
              </a:schemeClr>
            </a:solidFill>
            <a:ln w="32071" cap="flat">
              <a:noFill/>
              <a:prstDash val="solid"/>
              <a:miter/>
            </a:ln>
          </p:spPr>
          <p:txBody>
            <a:bodyPr rtlCol="0" anchor="ctr"/>
            <a:lstStyle/>
            <a:p>
              <a:endParaRPr lang="en-US"/>
            </a:p>
          </p:txBody>
        </p:sp>
      </p:grpSp>
    </p:spTree>
    <p:extLst>
      <p:ext uri="{BB962C8B-B14F-4D97-AF65-F5344CB8AC3E}">
        <p14:creationId xmlns:p14="http://schemas.microsoft.com/office/powerpoint/2010/main" val="19351991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927045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37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3371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00324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8491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7128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4718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93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71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1736417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3889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6585F7-15C1-7318-DF25-6AB062E32E39}"/>
              </a:ext>
            </a:extLst>
          </p:cNvPr>
          <p:cNvSpPr/>
          <p:nvPr userDrawn="1"/>
        </p:nvSpPr>
        <p:spPr bwMode="auto">
          <a:xfrm flipH="1">
            <a:off x="-2" y="3429000"/>
            <a:ext cx="12192001" cy="3429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defTabSz="932742" rtl="0" eaLnBrk="1" latinLnBrk="0" hangingPunct="1">
              <a:lnSpc>
                <a:spcPct val="100000"/>
              </a:lnSpc>
              <a:spcBef>
                <a:spcPct val="0"/>
              </a:spcBef>
              <a:buNone/>
              <a:defRPr lang="en-US" sz="3600" b="0" kern="1200" cap="none" spc="-50" baseline="0" dirty="0">
                <a:ln w="3175">
                  <a:noFill/>
                </a:ln>
                <a:gradFill>
                  <a:gsLst>
                    <a:gs pos="100000">
                      <a:schemeClr val="accent6">
                        <a:lumMod val="50000"/>
                      </a:schemeClr>
                    </a:gs>
                    <a:gs pos="0">
                      <a:schemeClr val="accent1"/>
                    </a:gs>
                  </a:gsLst>
                  <a:lin ang="0" scaled="0"/>
                </a:gradFill>
                <a:effectLst/>
                <a:latin typeface="+mj-lt"/>
                <a:ea typeface="+mn-ea"/>
                <a:cs typeface="Segoe UI" pitchFamily="34" charset="0"/>
              </a:defRPr>
            </a:lvl1pPr>
          </a:lstStyle>
          <a:p>
            <a:r>
              <a:rPr lang="en-US"/>
              <a:t>Click to edit Master title style</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5013628"/>
            <a:ext cx="2313432" cy="553998"/>
          </a:xfrm>
        </p:spPr>
        <p:txBody>
          <a:bodyPr/>
          <a:lstStyle>
            <a:lvl1pPr marL="0" indent="0" algn="ctr">
              <a:spcBef>
                <a:spcPts val="0"/>
              </a:spcBef>
              <a:buNone/>
              <a:defRPr sz="1800">
                <a:solidFill>
                  <a:schemeClr val="bg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5013628"/>
            <a:ext cx="2313432" cy="553998"/>
          </a:xfrm>
        </p:spPr>
        <p:txBody>
          <a:bodyPr/>
          <a:lstStyle>
            <a:lvl1pPr marL="0" indent="0" algn="ctr">
              <a:spcBef>
                <a:spcPts val="0"/>
              </a:spcBef>
              <a:buNone/>
              <a:defRPr sz="1800">
                <a:solidFill>
                  <a:schemeClr val="bg1"/>
                </a:soli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5013628"/>
            <a:ext cx="2313432" cy="553998"/>
          </a:xfrm>
        </p:spPr>
        <p:txBody>
          <a:bodyPr/>
          <a:lstStyle>
            <a:lvl1pPr marL="0" indent="0" algn="ctr">
              <a:spcBef>
                <a:spcPts val="0"/>
              </a:spcBef>
              <a:buNone/>
              <a:defRPr sz="1800">
                <a:solidFill>
                  <a:schemeClr val="bg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5013628"/>
            <a:ext cx="2313432" cy="553998"/>
          </a:xfrm>
        </p:spPr>
        <p:txBody>
          <a:bodyPr/>
          <a:lstStyle>
            <a:lvl1pPr marL="0" indent="0" algn="ctr">
              <a:spcBef>
                <a:spcPts val="0"/>
              </a:spcBef>
              <a:buNone/>
              <a:defRPr sz="1800">
                <a:solidFill>
                  <a:schemeClr val="bg1"/>
                </a:solidFill>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8">
            <a:extLst>
              <a:ext uri="{FF2B5EF4-FFF2-40B4-BE49-F238E27FC236}">
                <a16:creationId xmlns:a16="http://schemas.microsoft.com/office/drawing/2014/main" id="{463CAF1C-500B-B0AB-4C53-1F066409656F}"/>
              </a:ext>
            </a:extLst>
          </p:cNvPr>
          <p:cNvSpPr/>
          <p:nvPr userDrawn="1"/>
        </p:nvSpPr>
        <p:spPr bwMode="auto">
          <a:xfrm>
            <a:off x="0" y="3380845"/>
            <a:ext cx="12204700" cy="96310"/>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D23B56D5-6C80-4D04-44B8-FCFC6633310C}"/>
              </a:ext>
            </a:extLst>
          </p:cNvPr>
          <p:cNvSpPr/>
          <p:nvPr userDrawn="1"/>
        </p:nvSpPr>
        <p:spPr bwMode="auto">
          <a:xfrm>
            <a:off x="4285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A2E71782-CBA8-82D9-4BEC-51655DC9AF88}"/>
              </a:ext>
            </a:extLst>
          </p:cNvPr>
          <p:cNvSpPr/>
          <p:nvPr userDrawn="1"/>
        </p:nvSpPr>
        <p:spPr bwMode="auto">
          <a:xfrm>
            <a:off x="333163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500A81CC-9208-D7A3-53C2-BF392F6D0B10}"/>
              </a:ext>
            </a:extLst>
          </p:cNvPr>
          <p:cNvSpPr/>
          <p:nvPr userDrawn="1"/>
        </p:nvSpPr>
        <p:spPr bwMode="auto">
          <a:xfrm>
            <a:off x="6234682"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45528BB0-8273-5355-B5B9-BA933F9DDEB1}"/>
              </a:ext>
            </a:extLst>
          </p:cNvPr>
          <p:cNvSpPr/>
          <p:nvPr userDrawn="1"/>
        </p:nvSpPr>
        <p:spPr bwMode="auto">
          <a:xfrm>
            <a:off x="9137733" y="2130382"/>
            <a:ext cx="2624668" cy="2624668"/>
          </a:xfrm>
          <a:prstGeom prst="ellipse">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Tree>
    <p:extLst>
      <p:ext uri="{BB962C8B-B14F-4D97-AF65-F5344CB8AC3E}">
        <p14:creationId xmlns:p14="http://schemas.microsoft.com/office/powerpoint/2010/main" val="35534674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slide 1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0697E2F-06D0-E061-DA14-0BAB296FA7E3}"/>
              </a:ext>
            </a:extLst>
          </p:cNvPr>
          <p:cNvSpPr/>
          <p:nvPr userDrawn="1"/>
        </p:nvSpPr>
        <p:spPr bwMode="auto">
          <a:xfrm flipH="1">
            <a:off x="-3" y="0"/>
            <a:ext cx="12192001"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gradFill flip="none" rotWithShape="1">
                  <a:gsLst>
                    <a:gs pos="100000">
                      <a:schemeClr val="accent6">
                        <a:lumMod val="50000"/>
                      </a:schemeClr>
                    </a:gs>
                    <a:gs pos="2000">
                      <a:schemeClr val="accent1"/>
                    </a:gs>
                  </a:gsLst>
                  <a:lin ang="0" scaled="1"/>
                  <a:tileRect/>
                </a:gra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8660081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slide 2b">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A09742-397B-7B86-775F-AAE4A1BF2EEE}"/>
              </a:ext>
            </a:extLst>
          </p:cNvPr>
          <p:cNvSpPr/>
          <p:nvPr userDrawn="1"/>
        </p:nvSpPr>
        <p:spPr bwMode="auto">
          <a:xfrm flipH="1">
            <a:off x="-4" y="0"/>
            <a:ext cx="8127999"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812277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Title 3 Column R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D7981D2-0C44-7957-FF0C-106EB00B8B94}"/>
              </a:ext>
            </a:extLst>
          </p:cNvPr>
          <p:cNvSpPr/>
          <p:nvPr userDrawn="1"/>
        </p:nvSpPr>
        <p:spPr bwMode="auto">
          <a:xfrm flipH="1">
            <a:off x="-3" y="0"/>
            <a:ext cx="12192001"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53650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arge Number Divider 1">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2738881"/>
            <a:ext cx="6667500" cy="690119"/>
          </a:xfrm>
        </p:spPr>
        <p:txBody>
          <a:bodyPr anchor="b">
            <a:noAutofit/>
          </a:bodyPr>
          <a:lstStyle>
            <a:lvl1pPr marL="0" indent="0" algn="l" defTabSz="932472" rtl="0" eaLnBrk="1" fontAlgn="base" latinLnBrk="0" hangingPunct="1">
              <a:spcBef>
                <a:spcPct val="0"/>
              </a:spcBef>
              <a:spcAft>
                <a:spcPct val="0"/>
              </a:spcAft>
              <a:buFont typeface="Wingdings" panose="05000000000000000000" pitchFamily="2" charset="2"/>
              <a:buNone/>
              <a:defRPr lang="en-US" sz="4800" kern="1200" dirty="0">
                <a:gradFill>
                  <a:gsLst>
                    <a:gs pos="100000">
                      <a:srgbClr val="8DE974"/>
                    </a:gs>
                    <a:gs pos="5000">
                      <a:srgbClr val="51E6FF"/>
                    </a:gs>
                  </a:gsLst>
                  <a:lin ang="0" scaled="0"/>
                </a:gradFill>
                <a:latin typeface="+mj-lt"/>
                <a:ea typeface="+mn-ea"/>
                <a:cs typeface="Segoe UI" pitchFamily="34" charset="0"/>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4"/>
                </a:solidFill>
                <a:latin typeface="+mn-lt"/>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3628571"/>
            <a:ext cx="6667500" cy="1953522"/>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3986438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picture 2">
    <p:spTree>
      <p:nvGrpSpPr>
        <p:cNvPr id="1" name=""/>
        <p:cNvGrpSpPr/>
        <p:nvPr/>
      </p:nvGrpSpPr>
      <p:grpSpPr>
        <a:xfrm>
          <a:off x="0" y="0"/>
          <a:ext cx="0" cy="0"/>
          <a:chOff x="0" y="0"/>
          <a:chExt cx="0" cy="0"/>
        </a:xfrm>
      </p:grpSpPr>
      <p:pic>
        <p:nvPicPr>
          <p:cNvPr id="20" name="Picture 19" descr="A person in white lab coat using a tablet&#10;&#10;Description automatically generated with low confidence">
            <a:extLst>
              <a:ext uri="{FF2B5EF4-FFF2-40B4-BE49-F238E27FC236}">
                <a16:creationId xmlns:a16="http://schemas.microsoft.com/office/drawing/2014/main" id="{388DA641-05C2-7DAB-36C7-D1A075163D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2021057" y="331765"/>
            <a:ext cx="170943" cy="6526235"/>
          </a:xfrm>
          <a:prstGeom prst="rect">
            <a:avLst/>
          </a:prstGeom>
        </p:spPr>
      </p:pic>
      <p:pic>
        <p:nvPicPr>
          <p:cNvPr id="10" name="Picture 9" descr="A person in white lab coat using a tablet&#10;&#10;Description automatically generated with low confidence">
            <a:extLst>
              <a:ext uri="{FF2B5EF4-FFF2-40B4-BE49-F238E27FC236}">
                <a16:creationId xmlns:a16="http://schemas.microsoft.com/office/drawing/2014/main" id="{64849D7E-7A6E-A7F2-1D69-8AF0CB8E8A9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1996546" y="331765"/>
            <a:ext cx="10077818" cy="6526235"/>
          </a:xfrm>
          <a:prstGeom prst="rect">
            <a:avLst/>
          </a:prstGeom>
        </p:spPr>
      </p:pic>
      <p:sp>
        <p:nvSpPr>
          <p:cNvPr id="19" name="Rectangle 18">
            <a:extLst>
              <a:ext uri="{FF2B5EF4-FFF2-40B4-BE49-F238E27FC236}">
                <a16:creationId xmlns:a16="http://schemas.microsoft.com/office/drawing/2014/main" id="{625F8C96-C80A-7FB0-2451-5F20D540B9A1}"/>
              </a:ext>
            </a:extLst>
          </p:cNvPr>
          <p:cNvSpPr/>
          <p:nvPr userDrawn="1"/>
        </p:nvSpPr>
        <p:spPr bwMode="auto">
          <a:xfrm>
            <a:off x="0" y="1640113"/>
            <a:ext cx="12192000" cy="5217887"/>
          </a:xfrm>
          <a:prstGeom prst="rect">
            <a:avLst/>
          </a:prstGeom>
          <a:gradFill flip="none" rotWithShape="1">
            <a:gsLst>
              <a:gs pos="42000">
                <a:schemeClr val="accent2">
                  <a:lumMod val="50000"/>
                  <a:alpha val="96000"/>
                </a:schemeClr>
              </a:gs>
              <a:gs pos="68000">
                <a:schemeClr val="accent4">
                  <a:lumMod val="50000"/>
                  <a:alpha val="84000"/>
                </a:schemeClr>
              </a:gs>
              <a:gs pos="100000">
                <a:schemeClr val="accent4">
                  <a:lumMod val="75000"/>
                  <a:alpha val="36000"/>
                </a:schemeClr>
              </a:gs>
              <a:gs pos="27000">
                <a:schemeClr val="accent2">
                  <a:lumMod val="50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6A9FFA0-292B-D6E5-96FE-719786ADBA18}"/>
              </a:ext>
            </a:extLst>
          </p:cNvPr>
          <p:cNvSpPr/>
          <p:nvPr userDrawn="1"/>
        </p:nvSpPr>
        <p:spPr bwMode="auto">
          <a:xfrm>
            <a:off x="0" y="0"/>
            <a:ext cx="12192000" cy="1683657"/>
          </a:xfrm>
          <a:prstGeom prst="rect">
            <a:avLst/>
          </a:prstGeom>
          <a:gradFill>
            <a:gsLst>
              <a:gs pos="59000">
                <a:schemeClr val="accent3"/>
              </a:gs>
              <a:gs pos="100000">
                <a:schemeClr val="accent6">
                  <a:lumMod val="50000"/>
                </a:schemeClr>
              </a:gs>
              <a:gs pos="0">
                <a:schemeClr val="accent1">
                  <a:lumMod val="75000"/>
                </a:schemeClr>
              </a:gs>
              <a:gs pos="2300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82BC544F-F69E-8EB3-C0AF-7DEB34EE3D24}"/>
              </a:ext>
            </a:extLst>
          </p:cNvPr>
          <p:cNvSpPr/>
          <p:nvPr userDrawn="1"/>
        </p:nvSpPr>
        <p:spPr bwMode="auto">
          <a:xfrm>
            <a:off x="584200"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693B58C1-F540-C742-7191-23D22224B115}"/>
              </a:ext>
            </a:extLst>
          </p:cNvPr>
          <p:cNvSpPr/>
          <p:nvPr userDrawn="1"/>
        </p:nvSpPr>
        <p:spPr bwMode="auto">
          <a:xfrm>
            <a:off x="729457"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3957CCA8-2BAD-2775-91E5-9E0CD4739A6D}"/>
              </a:ext>
            </a:extLst>
          </p:cNvPr>
          <p:cNvSpPr/>
          <p:nvPr userDrawn="1"/>
        </p:nvSpPr>
        <p:spPr bwMode="auto">
          <a:xfrm>
            <a:off x="874713"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710A28B1-D26E-CC6D-8FD7-6444042AB7CE}"/>
              </a:ext>
            </a:extLst>
          </p:cNvPr>
          <p:cNvCxnSpPr>
            <a:cxnSpLocks/>
          </p:cNvCxnSpPr>
          <p:nvPr userDrawn="1"/>
        </p:nvCxnSpPr>
        <p:spPr>
          <a:xfrm>
            <a:off x="960439" y="3829050"/>
            <a:ext cx="10648949" cy="0"/>
          </a:xfrm>
          <a:prstGeom prst="lin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E9C37C9-0836-EFFF-21E9-22116B102AA0}"/>
              </a:ext>
            </a:extLst>
          </p:cNvPr>
          <p:cNvSpPr/>
          <p:nvPr userDrawn="1"/>
        </p:nvSpPr>
        <p:spPr bwMode="auto">
          <a:xfrm>
            <a:off x="6199337" y="558800"/>
            <a:ext cx="5883418" cy="5883422"/>
          </a:xfrm>
          <a:prstGeom prst="ellipse">
            <a:avLst/>
          </a:prstGeom>
          <a:solidFill>
            <a:schemeClr val="accent2">
              <a:lumMod val="50000"/>
            </a:schemeClr>
          </a:solidFill>
          <a:ln w="6350" cap="flat">
            <a:noFill/>
            <a:prstDash val="solid"/>
            <a:miter/>
          </a:ln>
          <a:effectLst>
            <a:outerShdw blurRad="457200" algn="ctr" rotWithShape="0">
              <a:prstClr val="black">
                <a:alpha val="20000"/>
              </a:prstClr>
            </a:outerShdw>
          </a:effectLst>
        </p:spPr>
        <p:txBody>
          <a:bodyPr rtlCol="0" anchor="ctr"/>
          <a:lstStyle/>
          <a:p>
            <a:endParaRPr lang="en-US">
              <a:solidFill>
                <a:schemeClr val="tx1"/>
              </a:solidFill>
            </a:endParaRPr>
          </a:p>
        </p:txBody>
      </p:sp>
      <p:sp>
        <p:nvSpPr>
          <p:cNvPr id="9" name="Title 1"/>
          <p:cNvSpPr>
            <a:spLocks noGrp="1"/>
          </p:cNvSpPr>
          <p:nvPr>
            <p:ph type="title" hasCustomPrompt="1"/>
          </p:nvPr>
        </p:nvSpPr>
        <p:spPr>
          <a:xfrm>
            <a:off x="584200" y="2204181"/>
            <a:ext cx="6558189" cy="1329595"/>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5000">
                      <a:srgbClr val="51E6FF"/>
                    </a:gs>
                    <a:gs pos="100000">
                      <a:srgbClr val="8DE974"/>
                    </a:gs>
                  </a:gsLst>
                  <a:lin ang="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4121151"/>
            <a:ext cx="6558189"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A person in white lab coat using a tablet&#10;&#10;Description automatically generated with low confidence">
            <a:extLst>
              <a:ext uri="{FF2B5EF4-FFF2-40B4-BE49-F238E27FC236}">
                <a16:creationId xmlns:a16="http://schemas.microsoft.com/office/drawing/2014/main" id="{E545A49E-503C-D70F-C758-68C4F5CE9DB6}"/>
              </a:ext>
            </a:extLst>
          </p:cNvPr>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a:xfrm>
            <a:off x="6199337" y="558800"/>
            <a:ext cx="5883418" cy="5883422"/>
          </a:xfrm>
          <a:custGeom>
            <a:avLst/>
            <a:gdLst>
              <a:gd name="connsiteX0" fmla="*/ 2941710 w 5883418"/>
              <a:gd name="connsiteY0" fmla="*/ 0 h 5883422"/>
              <a:gd name="connsiteX1" fmla="*/ 5883418 w 5883418"/>
              <a:gd name="connsiteY1" fmla="*/ 2941711 h 5883422"/>
              <a:gd name="connsiteX2" fmla="*/ 2941710 w 5883418"/>
              <a:gd name="connsiteY2" fmla="*/ 5883422 h 5883422"/>
              <a:gd name="connsiteX3" fmla="*/ 0 w 5883418"/>
              <a:gd name="connsiteY3" fmla="*/ 2941711 h 5883422"/>
              <a:gd name="connsiteX4" fmla="*/ 2941710 w 5883418"/>
              <a:gd name="connsiteY4" fmla="*/ 0 h 588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3418" h="5883422">
                <a:moveTo>
                  <a:pt x="2941710" y="0"/>
                </a:moveTo>
                <a:cubicBezTo>
                  <a:pt x="4566370" y="0"/>
                  <a:pt x="5883418" y="1317049"/>
                  <a:pt x="5883418" y="2941711"/>
                </a:cubicBezTo>
                <a:cubicBezTo>
                  <a:pt x="5883418" y="4566373"/>
                  <a:pt x="4566370" y="5883422"/>
                  <a:pt x="2941710" y="5883422"/>
                </a:cubicBezTo>
                <a:cubicBezTo>
                  <a:pt x="1317048" y="5883422"/>
                  <a:pt x="0" y="4566373"/>
                  <a:pt x="0" y="2941711"/>
                </a:cubicBezTo>
                <a:cubicBezTo>
                  <a:pt x="0" y="1317049"/>
                  <a:pt x="1317048" y="0"/>
                  <a:pt x="2941710" y="0"/>
                </a:cubicBezTo>
                <a:close/>
              </a:path>
            </a:pathLst>
          </a:custGeom>
        </p:spPr>
      </p:pic>
      <p:pic>
        <p:nvPicPr>
          <p:cNvPr id="16" name="Picture 15" descr="A person in white lab coat using a tablet&#10;&#10;Description automatically generated with low confidence">
            <a:extLst>
              <a:ext uri="{FF2B5EF4-FFF2-40B4-BE49-F238E27FC236}">
                <a16:creationId xmlns:a16="http://schemas.microsoft.com/office/drawing/2014/main" id="{6DCD5752-30DC-4376-3D86-3236285C5D06}"/>
              </a:ext>
            </a:extLst>
          </p:cNvPr>
          <p:cNvPicPr>
            <a:picLocks noChangeAspect="1"/>
          </p:cNvPicPr>
          <p:nvPr userDrawn="1"/>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a:xfrm>
            <a:off x="6199337" y="3429000"/>
            <a:ext cx="5883418" cy="1154098"/>
          </a:xfrm>
          <a:custGeom>
            <a:avLst/>
            <a:gdLst>
              <a:gd name="connsiteX0" fmla="*/ 3611 w 5883418"/>
              <a:gd name="connsiteY0" fmla="*/ 0 h 1154098"/>
              <a:gd name="connsiteX1" fmla="*/ 5879808 w 5883418"/>
              <a:gd name="connsiteY1" fmla="*/ 0 h 1154098"/>
              <a:gd name="connsiteX2" fmla="*/ 5883418 w 5883418"/>
              <a:gd name="connsiteY2" fmla="*/ 71512 h 1154098"/>
              <a:gd name="connsiteX3" fmla="*/ 5751164 w 5883418"/>
              <a:gd name="connsiteY3" fmla="*/ 946287 h 1154098"/>
              <a:gd name="connsiteX4" fmla="*/ 5675104 w 5883418"/>
              <a:gd name="connsiteY4" fmla="*/ 1154098 h 1154098"/>
              <a:gd name="connsiteX5" fmla="*/ 208313 w 5883418"/>
              <a:gd name="connsiteY5" fmla="*/ 1154098 h 1154098"/>
              <a:gd name="connsiteX6" fmla="*/ 132254 w 5883418"/>
              <a:gd name="connsiteY6" fmla="*/ 946287 h 1154098"/>
              <a:gd name="connsiteX7" fmla="*/ 0 w 5883418"/>
              <a:gd name="connsiteY7" fmla="*/ 71512 h 1154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83418" h="1154098">
                <a:moveTo>
                  <a:pt x="3611" y="0"/>
                </a:moveTo>
                <a:lnTo>
                  <a:pt x="5879808" y="0"/>
                </a:lnTo>
                <a:lnTo>
                  <a:pt x="5883418" y="71512"/>
                </a:lnTo>
                <a:cubicBezTo>
                  <a:pt x="5883418" y="376136"/>
                  <a:pt x="5837116" y="669946"/>
                  <a:pt x="5751164" y="946287"/>
                </a:cubicBezTo>
                <a:lnTo>
                  <a:pt x="5675104" y="1154098"/>
                </a:lnTo>
                <a:lnTo>
                  <a:pt x="208313" y="1154098"/>
                </a:lnTo>
                <a:lnTo>
                  <a:pt x="132254" y="946287"/>
                </a:lnTo>
                <a:cubicBezTo>
                  <a:pt x="46303" y="669946"/>
                  <a:pt x="0" y="376136"/>
                  <a:pt x="0" y="71512"/>
                </a:cubicBezTo>
                <a:close/>
              </a:path>
            </a:pathLst>
          </a:custGeom>
        </p:spPr>
      </p:pic>
      <p:cxnSp>
        <p:nvCxnSpPr>
          <p:cNvPr id="18" name="Straight Connector 17">
            <a:extLst>
              <a:ext uri="{FF2B5EF4-FFF2-40B4-BE49-F238E27FC236}">
                <a16:creationId xmlns:a16="http://schemas.microsoft.com/office/drawing/2014/main" id="{15E06E4D-540A-A1D8-5AC6-9E97C83AAF70}"/>
              </a:ext>
            </a:extLst>
          </p:cNvPr>
          <p:cNvCxnSpPr>
            <a:stCxn id="16" idx="5"/>
            <a:endCxn id="16" idx="4"/>
          </p:cNvCxnSpPr>
          <p:nvPr userDrawn="1"/>
        </p:nvCxnSpPr>
        <p:spPr>
          <a:xfrm>
            <a:off x="6407650" y="4583098"/>
            <a:ext cx="546679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28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92">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arge Number Divider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2738881"/>
            <a:ext cx="6667500" cy="690119"/>
          </a:xfrm>
        </p:spPr>
        <p:txBody>
          <a:bodyPr anchor="b">
            <a:noAutofit/>
          </a:bodyPr>
          <a:lstStyle>
            <a:lvl1pPr marL="0" indent="0" algn="l" defTabSz="932472" rtl="0" eaLnBrk="1" fontAlgn="base" latinLnBrk="0" hangingPunct="1">
              <a:spcBef>
                <a:spcPct val="0"/>
              </a:spcBef>
              <a:spcAft>
                <a:spcPct val="0"/>
              </a:spcAft>
              <a:buFont typeface="Wingdings" panose="05000000000000000000" pitchFamily="2" charset="2"/>
              <a:buNone/>
              <a:defRPr lang="en-US" sz="4800" kern="1200" spc="0" baseline="0" dirty="0">
                <a:gradFill>
                  <a:gsLst>
                    <a:gs pos="100000">
                      <a:srgbClr val="8DE974"/>
                    </a:gs>
                    <a:gs pos="5000">
                      <a:srgbClr val="51E6FF"/>
                    </a:gs>
                  </a:gsLst>
                  <a:lin ang="0" scaled="0"/>
                </a:gradFill>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pPr>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4"/>
                </a:solidFill>
                <a:latin typeface="+mn-lt"/>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3628571"/>
            <a:ext cx="6667500" cy="1953522"/>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14702175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Large Number Divider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2738881"/>
            <a:ext cx="6667500" cy="690119"/>
          </a:xfrm>
        </p:spPr>
        <p:txBody>
          <a:bodyPr anchor="b">
            <a:noAutofit/>
          </a:bodyPr>
          <a:lstStyle>
            <a:lvl1pPr marL="0" indent="0" algn="l" defTabSz="932472" rtl="0" eaLnBrk="1" fontAlgn="base" latinLnBrk="0" hangingPunct="1">
              <a:spcBef>
                <a:spcPct val="0"/>
              </a:spcBef>
              <a:spcAft>
                <a:spcPct val="0"/>
              </a:spcAft>
              <a:buFont typeface="Wingdings" panose="05000000000000000000" pitchFamily="2" charset="2"/>
              <a:buNone/>
              <a:defRPr lang="en-US" sz="4800" kern="1200" spc="0" baseline="0" dirty="0">
                <a:gradFill>
                  <a:gsLst>
                    <a:gs pos="100000">
                      <a:srgbClr val="8DE974"/>
                    </a:gs>
                    <a:gs pos="5000">
                      <a:srgbClr val="51E6FF"/>
                    </a:gs>
                  </a:gsLst>
                  <a:lin ang="0" scaled="0"/>
                </a:gradFill>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pPr>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4"/>
                </a:solidFill>
                <a:latin typeface="+mn-lt"/>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3628571"/>
            <a:ext cx="6667500" cy="1953522"/>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1152696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Large Number Divider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2738881"/>
            <a:ext cx="6667500" cy="690119"/>
          </a:xfrm>
        </p:spPr>
        <p:txBody>
          <a:bodyPr anchor="b">
            <a:noAutofit/>
          </a:bodyPr>
          <a:lstStyle>
            <a:lvl1pPr marL="0" indent="0" algn="l" defTabSz="932472" rtl="0" eaLnBrk="1" fontAlgn="base" latinLnBrk="0" hangingPunct="1">
              <a:spcBef>
                <a:spcPct val="0"/>
              </a:spcBef>
              <a:spcAft>
                <a:spcPct val="0"/>
              </a:spcAft>
              <a:buFont typeface="Wingdings" panose="05000000000000000000" pitchFamily="2" charset="2"/>
              <a:buNone/>
              <a:defRPr lang="en-US" sz="4800" kern="1200" spc="0" baseline="0" dirty="0">
                <a:gradFill>
                  <a:gsLst>
                    <a:gs pos="100000">
                      <a:srgbClr val="8DE974"/>
                    </a:gs>
                    <a:gs pos="5000">
                      <a:srgbClr val="51E6FF"/>
                    </a:gs>
                  </a:gsLst>
                  <a:lin ang="0" scaled="0"/>
                </a:gradFill>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pPr>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4"/>
                </a:solidFill>
                <a:latin typeface="+mn-lt"/>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3628571"/>
            <a:ext cx="6667500" cy="1953522"/>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20809462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Large Number Divider 2">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2738881"/>
            <a:ext cx="6667500" cy="690119"/>
          </a:xfrm>
        </p:spPr>
        <p:txBody>
          <a:bodyPr anchor="b">
            <a:noAutofit/>
          </a:bodyPr>
          <a:lstStyle>
            <a:lvl1pPr marL="0" indent="0" algn="l" defTabSz="932472" rtl="0" eaLnBrk="1" fontAlgn="base" latinLnBrk="0" hangingPunct="1">
              <a:spcBef>
                <a:spcPct val="0"/>
              </a:spcBef>
              <a:spcAft>
                <a:spcPct val="0"/>
              </a:spcAft>
              <a:buFont typeface="Wingdings" panose="05000000000000000000" pitchFamily="2" charset="2"/>
              <a:buNone/>
              <a:defRPr lang="en-US" sz="4800" kern="1200" spc="0" baseline="0" dirty="0">
                <a:gradFill>
                  <a:gsLst>
                    <a:gs pos="100000">
                      <a:srgbClr val="8DE974"/>
                    </a:gs>
                    <a:gs pos="5000">
                      <a:srgbClr val="51E6FF"/>
                    </a:gs>
                  </a:gsLst>
                  <a:lin ang="0" scaled="0"/>
                </a:gradFill>
                <a:latin typeface="+mj-lt"/>
                <a:ea typeface="+mn-ea"/>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pPr>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4"/>
                </a:solidFill>
                <a:latin typeface="+mn-lt"/>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3628571"/>
            <a:ext cx="6667500" cy="1953522"/>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1433740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F6FC9A-CFC5-F6E6-5C46-1356D20D7C64}"/>
              </a:ext>
            </a:extLst>
          </p:cNvPr>
          <p:cNvSpPr/>
          <p:nvPr userDrawn="1"/>
        </p:nvSpPr>
        <p:spPr bwMode="auto">
          <a:xfrm flipH="1">
            <a:off x="0" y="0"/>
            <a:ext cx="12191998"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 name="Group 3">
            <a:extLst>
              <a:ext uri="{FF2B5EF4-FFF2-40B4-BE49-F238E27FC236}">
                <a16:creationId xmlns:a16="http://schemas.microsoft.com/office/drawing/2014/main" id="{BF88814E-8A18-9DCB-7AA8-6ED87997E1B3}"/>
              </a:ext>
            </a:extLst>
          </p:cNvPr>
          <p:cNvGrpSpPr/>
          <p:nvPr userDrawn="1"/>
        </p:nvGrpSpPr>
        <p:grpSpPr>
          <a:xfrm>
            <a:off x="585216" y="1047314"/>
            <a:ext cx="2934265" cy="593095"/>
            <a:chOff x="-241537" y="6151655"/>
            <a:chExt cx="3137644" cy="634203"/>
          </a:xfrm>
          <a:solidFill>
            <a:schemeClr val="bg1">
              <a:alpha val="10000"/>
            </a:schemeClr>
          </a:solidFill>
        </p:grpSpPr>
        <p:sp>
          <p:nvSpPr>
            <p:cNvPr id="5" name="Freeform: Shape 4">
              <a:extLst>
                <a:ext uri="{FF2B5EF4-FFF2-40B4-BE49-F238E27FC236}">
                  <a16:creationId xmlns:a16="http://schemas.microsoft.com/office/drawing/2014/main" id="{D1EDE391-F521-40C7-8A73-25A0462546EB}"/>
                </a:ext>
              </a:extLst>
            </p:cNvPr>
            <p:cNvSpPr/>
            <p:nvPr/>
          </p:nvSpPr>
          <p:spPr>
            <a:xfrm>
              <a:off x="-24153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C784EFD-9482-EC81-88C6-04DBE6C1E525}"/>
                </a:ext>
              </a:extLst>
            </p:cNvPr>
            <p:cNvSpPr/>
            <p:nvPr/>
          </p:nvSpPr>
          <p:spPr>
            <a:xfrm>
              <a:off x="-4896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842C9AD-92B4-0F80-8CB1-40ED7794E302}"/>
                </a:ext>
              </a:extLst>
            </p:cNvPr>
            <p:cNvSpPr/>
            <p:nvPr/>
          </p:nvSpPr>
          <p:spPr>
            <a:xfrm>
              <a:off x="14360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8D14DC-4C8A-2745-CD81-3F4368BD770F}"/>
                </a:ext>
              </a:extLst>
            </p:cNvPr>
            <p:cNvSpPr/>
            <p:nvPr/>
          </p:nvSpPr>
          <p:spPr>
            <a:xfrm>
              <a:off x="33618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D36F1A7-B11E-EE0F-3E9B-490E4A171633}"/>
                </a:ext>
              </a:extLst>
            </p:cNvPr>
            <p:cNvSpPr/>
            <p:nvPr/>
          </p:nvSpPr>
          <p:spPr>
            <a:xfrm>
              <a:off x="528752"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D94ECD0-364C-A432-0833-A238C1620089}"/>
                </a:ext>
              </a:extLst>
            </p:cNvPr>
            <p:cNvSpPr/>
            <p:nvPr/>
          </p:nvSpPr>
          <p:spPr>
            <a:xfrm>
              <a:off x="72132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416196C-BB8C-3029-E47D-D5C0C6653317}"/>
                </a:ext>
              </a:extLst>
            </p:cNvPr>
            <p:cNvSpPr/>
            <p:nvPr/>
          </p:nvSpPr>
          <p:spPr>
            <a:xfrm>
              <a:off x="91389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A771F9F-1B37-110C-C87E-6B961AEF1E83}"/>
                </a:ext>
              </a:extLst>
            </p:cNvPr>
            <p:cNvSpPr/>
            <p:nvPr/>
          </p:nvSpPr>
          <p:spPr>
            <a:xfrm>
              <a:off x="1106469"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C638B40-AA35-CC81-58B7-1ED15B5E4990}"/>
                </a:ext>
              </a:extLst>
            </p:cNvPr>
            <p:cNvSpPr/>
            <p:nvPr/>
          </p:nvSpPr>
          <p:spPr>
            <a:xfrm>
              <a:off x="129904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BB6C527-4628-6E49-1839-0250B0C6E0C9}"/>
                </a:ext>
              </a:extLst>
            </p:cNvPr>
            <p:cNvSpPr/>
            <p:nvPr/>
          </p:nvSpPr>
          <p:spPr>
            <a:xfrm>
              <a:off x="149161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1DEF46D-0068-AC77-A1CB-2A90AAC44100}"/>
                </a:ext>
              </a:extLst>
            </p:cNvPr>
            <p:cNvSpPr/>
            <p:nvPr/>
          </p:nvSpPr>
          <p:spPr>
            <a:xfrm>
              <a:off x="1684186"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ABE85F7-88FD-281A-F04E-86D9BEE55DB8}"/>
                </a:ext>
              </a:extLst>
            </p:cNvPr>
            <p:cNvSpPr/>
            <p:nvPr/>
          </p:nvSpPr>
          <p:spPr>
            <a:xfrm>
              <a:off x="187675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7FF9AB9-58CD-750B-A771-C4288B0FAB0F}"/>
                </a:ext>
              </a:extLst>
            </p:cNvPr>
            <p:cNvSpPr/>
            <p:nvPr/>
          </p:nvSpPr>
          <p:spPr>
            <a:xfrm>
              <a:off x="206933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875A743-4592-EF6A-B52B-C387C9336473}"/>
                </a:ext>
              </a:extLst>
            </p:cNvPr>
            <p:cNvSpPr/>
            <p:nvPr/>
          </p:nvSpPr>
          <p:spPr>
            <a:xfrm>
              <a:off x="2261903"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00C2DA7-F79B-9647-EB18-BBEE92A32E72}"/>
                </a:ext>
              </a:extLst>
            </p:cNvPr>
            <p:cNvSpPr/>
            <p:nvPr/>
          </p:nvSpPr>
          <p:spPr>
            <a:xfrm>
              <a:off x="245447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DCE5D5F-2B78-9965-BBAB-EF39692C24A3}"/>
                </a:ext>
              </a:extLst>
            </p:cNvPr>
            <p:cNvSpPr/>
            <p:nvPr/>
          </p:nvSpPr>
          <p:spPr>
            <a:xfrm>
              <a:off x="264704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7044102-3688-D931-75FB-F04DBC366DA5}"/>
                </a:ext>
              </a:extLst>
            </p:cNvPr>
            <p:cNvSpPr/>
            <p:nvPr/>
          </p:nvSpPr>
          <p:spPr>
            <a:xfrm>
              <a:off x="283962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2399B9F-93B3-B6A1-4ED1-D063ED61072D}"/>
                </a:ext>
              </a:extLst>
            </p:cNvPr>
            <p:cNvSpPr/>
            <p:nvPr/>
          </p:nvSpPr>
          <p:spPr>
            <a:xfrm>
              <a:off x="-24153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510D2F1-154A-3131-543A-1831349EA640}"/>
                </a:ext>
              </a:extLst>
            </p:cNvPr>
            <p:cNvSpPr/>
            <p:nvPr/>
          </p:nvSpPr>
          <p:spPr>
            <a:xfrm>
              <a:off x="-4896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D28A8FF-17F9-31BE-7E88-DF26943756F7}"/>
                </a:ext>
              </a:extLst>
            </p:cNvPr>
            <p:cNvSpPr/>
            <p:nvPr/>
          </p:nvSpPr>
          <p:spPr>
            <a:xfrm>
              <a:off x="14360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DABD401-0133-E329-436D-43C3E791ACC7}"/>
                </a:ext>
              </a:extLst>
            </p:cNvPr>
            <p:cNvSpPr/>
            <p:nvPr/>
          </p:nvSpPr>
          <p:spPr>
            <a:xfrm>
              <a:off x="33618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E86CFA-425B-5330-1FB8-9C7BD269168E}"/>
                </a:ext>
              </a:extLst>
            </p:cNvPr>
            <p:cNvSpPr/>
            <p:nvPr/>
          </p:nvSpPr>
          <p:spPr>
            <a:xfrm>
              <a:off x="528752"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26BB14F-0620-F3BC-0A19-DC10B76BC353}"/>
                </a:ext>
              </a:extLst>
            </p:cNvPr>
            <p:cNvSpPr/>
            <p:nvPr/>
          </p:nvSpPr>
          <p:spPr>
            <a:xfrm>
              <a:off x="72132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8CA9936-4EC8-FD58-B7F6-422B620644DF}"/>
                </a:ext>
              </a:extLst>
            </p:cNvPr>
            <p:cNvSpPr/>
            <p:nvPr/>
          </p:nvSpPr>
          <p:spPr>
            <a:xfrm>
              <a:off x="91389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BEA5136-EE0C-F366-959C-E93832A42E1D}"/>
                </a:ext>
              </a:extLst>
            </p:cNvPr>
            <p:cNvSpPr/>
            <p:nvPr/>
          </p:nvSpPr>
          <p:spPr>
            <a:xfrm>
              <a:off x="1106469"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8EFC9D2-B15C-EEBB-CAE2-9578099A7B26}"/>
                </a:ext>
              </a:extLst>
            </p:cNvPr>
            <p:cNvSpPr/>
            <p:nvPr/>
          </p:nvSpPr>
          <p:spPr>
            <a:xfrm>
              <a:off x="129904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630C406-1E28-DF19-8274-5609FA93361F}"/>
                </a:ext>
              </a:extLst>
            </p:cNvPr>
            <p:cNvSpPr/>
            <p:nvPr/>
          </p:nvSpPr>
          <p:spPr>
            <a:xfrm>
              <a:off x="149161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A71401C-A2EC-9413-DE22-0387CA388ECD}"/>
                </a:ext>
              </a:extLst>
            </p:cNvPr>
            <p:cNvSpPr/>
            <p:nvPr/>
          </p:nvSpPr>
          <p:spPr>
            <a:xfrm>
              <a:off x="1684186"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42C16ED-133D-2D2A-19D9-D7B997E23AA4}"/>
                </a:ext>
              </a:extLst>
            </p:cNvPr>
            <p:cNvSpPr/>
            <p:nvPr/>
          </p:nvSpPr>
          <p:spPr>
            <a:xfrm>
              <a:off x="187675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03DA8E4-E530-CB3D-01B6-08AE7318FDCE}"/>
                </a:ext>
              </a:extLst>
            </p:cNvPr>
            <p:cNvSpPr/>
            <p:nvPr/>
          </p:nvSpPr>
          <p:spPr>
            <a:xfrm>
              <a:off x="206933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06D4194-E72C-5D1D-6A98-B5357446BF3F}"/>
                </a:ext>
              </a:extLst>
            </p:cNvPr>
            <p:cNvSpPr/>
            <p:nvPr/>
          </p:nvSpPr>
          <p:spPr>
            <a:xfrm>
              <a:off x="2261903"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2BEDCA-4F86-224D-1583-554CEB9F544A}"/>
                </a:ext>
              </a:extLst>
            </p:cNvPr>
            <p:cNvSpPr/>
            <p:nvPr/>
          </p:nvSpPr>
          <p:spPr>
            <a:xfrm>
              <a:off x="245447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0F1DAC5-4149-C8F1-01E4-C635995124B7}"/>
                </a:ext>
              </a:extLst>
            </p:cNvPr>
            <p:cNvSpPr/>
            <p:nvPr/>
          </p:nvSpPr>
          <p:spPr>
            <a:xfrm>
              <a:off x="264704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ED97771-DCBE-3C73-5A4B-7864AB8CCF27}"/>
                </a:ext>
              </a:extLst>
            </p:cNvPr>
            <p:cNvSpPr/>
            <p:nvPr/>
          </p:nvSpPr>
          <p:spPr>
            <a:xfrm>
              <a:off x="283962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6C0A211-EE69-BC41-82AF-4B72A69450A1}"/>
                </a:ext>
              </a:extLst>
            </p:cNvPr>
            <p:cNvSpPr/>
            <p:nvPr/>
          </p:nvSpPr>
          <p:spPr>
            <a:xfrm>
              <a:off x="-24153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68DA051-5440-B3EC-2B7B-FD0430F6CC35}"/>
                </a:ext>
              </a:extLst>
            </p:cNvPr>
            <p:cNvSpPr/>
            <p:nvPr/>
          </p:nvSpPr>
          <p:spPr>
            <a:xfrm>
              <a:off x="-4896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2E9BB57-D174-DD1C-0398-0F8075FE037E}"/>
                </a:ext>
              </a:extLst>
            </p:cNvPr>
            <p:cNvSpPr/>
            <p:nvPr/>
          </p:nvSpPr>
          <p:spPr>
            <a:xfrm>
              <a:off x="14360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DB488B5-B429-038F-8375-AC54D70F2ED3}"/>
                </a:ext>
              </a:extLst>
            </p:cNvPr>
            <p:cNvSpPr/>
            <p:nvPr/>
          </p:nvSpPr>
          <p:spPr>
            <a:xfrm>
              <a:off x="33618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B98F317-C312-1F1C-A44F-86880D13DE28}"/>
                </a:ext>
              </a:extLst>
            </p:cNvPr>
            <p:cNvSpPr/>
            <p:nvPr/>
          </p:nvSpPr>
          <p:spPr>
            <a:xfrm>
              <a:off x="528752"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582356B-B152-A541-5867-7B26F91441BF}"/>
                </a:ext>
              </a:extLst>
            </p:cNvPr>
            <p:cNvSpPr/>
            <p:nvPr/>
          </p:nvSpPr>
          <p:spPr>
            <a:xfrm>
              <a:off x="72132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F3BCFE1-C460-3A77-889C-3F22B4797A17}"/>
                </a:ext>
              </a:extLst>
            </p:cNvPr>
            <p:cNvSpPr/>
            <p:nvPr/>
          </p:nvSpPr>
          <p:spPr>
            <a:xfrm>
              <a:off x="91389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A67F566-A739-0BFA-016D-39D1935B3FE9}"/>
                </a:ext>
              </a:extLst>
            </p:cNvPr>
            <p:cNvSpPr/>
            <p:nvPr/>
          </p:nvSpPr>
          <p:spPr>
            <a:xfrm>
              <a:off x="1106469"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4E05CE5-3173-AEAC-A06F-56A198E8416B}"/>
                </a:ext>
              </a:extLst>
            </p:cNvPr>
            <p:cNvSpPr/>
            <p:nvPr/>
          </p:nvSpPr>
          <p:spPr>
            <a:xfrm>
              <a:off x="129904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AB1915F-A3F0-15E2-8D7E-7AD77A4FB67A}"/>
                </a:ext>
              </a:extLst>
            </p:cNvPr>
            <p:cNvSpPr/>
            <p:nvPr/>
          </p:nvSpPr>
          <p:spPr>
            <a:xfrm>
              <a:off x="149161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A372EBB-9A9D-11DD-E7BF-57AFA137DB2A}"/>
                </a:ext>
              </a:extLst>
            </p:cNvPr>
            <p:cNvSpPr/>
            <p:nvPr/>
          </p:nvSpPr>
          <p:spPr>
            <a:xfrm>
              <a:off x="1684186"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AF6DDA-A7D3-9913-35F5-681B6B7850B9}"/>
                </a:ext>
              </a:extLst>
            </p:cNvPr>
            <p:cNvSpPr/>
            <p:nvPr/>
          </p:nvSpPr>
          <p:spPr>
            <a:xfrm>
              <a:off x="187675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3DDC0B7-A1FF-E66D-ACEB-AF40BA7536BF}"/>
                </a:ext>
              </a:extLst>
            </p:cNvPr>
            <p:cNvSpPr/>
            <p:nvPr/>
          </p:nvSpPr>
          <p:spPr>
            <a:xfrm>
              <a:off x="206933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6DC2480-FC22-FA31-180E-68B309369F0E}"/>
                </a:ext>
              </a:extLst>
            </p:cNvPr>
            <p:cNvSpPr/>
            <p:nvPr/>
          </p:nvSpPr>
          <p:spPr>
            <a:xfrm>
              <a:off x="2261903"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4594E5-431A-EBBF-F107-C2DB13FFF916}"/>
                </a:ext>
              </a:extLst>
            </p:cNvPr>
            <p:cNvSpPr/>
            <p:nvPr/>
          </p:nvSpPr>
          <p:spPr>
            <a:xfrm>
              <a:off x="245447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17BC81D-31A0-F78F-767D-22624170CC34}"/>
                </a:ext>
              </a:extLst>
            </p:cNvPr>
            <p:cNvSpPr/>
            <p:nvPr/>
          </p:nvSpPr>
          <p:spPr>
            <a:xfrm>
              <a:off x="264704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211E90C-A019-6989-4D4C-69F0FB4E1C97}"/>
                </a:ext>
              </a:extLst>
            </p:cNvPr>
            <p:cNvSpPr/>
            <p:nvPr/>
          </p:nvSpPr>
          <p:spPr>
            <a:xfrm>
              <a:off x="283962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B7A38BF-8B31-6123-E416-F07937C9C1C1}"/>
                </a:ext>
              </a:extLst>
            </p:cNvPr>
            <p:cNvSpPr/>
            <p:nvPr/>
          </p:nvSpPr>
          <p:spPr>
            <a:xfrm>
              <a:off x="-24153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BAC6FB5-CD7D-31BD-8DD3-F55DE322271A}"/>
                </a:ext>
              </a:extLst>
            </p:cNvPr>
            <p:cNvSpPr/>
            <p:nvPr/>
          </p:nvSpPr>
          <p:spPr>
            <a:xfrm>
              <a:off x="-4896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AA6891A-35C1-A909-33E9-56240C341A14}"/>
                </a:ext>
              </a:extLst>
            </p:cNvPr>
            <p:cNvSpPr/>
            <p:nvPr/>
          </p:nvSpPr>
          <p:spPr>
            <a:xfrm>
              <a:off x="14360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76B07C3-5951-482E-6F2C-880BECFB8D5E}"/>
                </a:ext>
              </a:extLst>
            </p:cNvPr>
            <p:cNvSpPr/>
            <p:nvPr/>
          </p:nvSpPr>
          <p:spPr>
            <a:xfrm>
              <a:off x="33618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26963B6-789B-0F88-5F88-D11D67D48521}"/>
                </a:ext>
              </a:extLst>
            </p:cNvPr>
            <p:cNvSpPr/>
            <p:nvPr/>
          </p:nvSpPr>
          <p:spPr>
            <a:xfrm>
              <a:off x="528752"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FC6C878-AA9C-5050-BC84-BBDAAD0CA659}"/>
                </a:ext>
              </a:extLst>
            </p:cNvPr>
            <p:cNvSpPr/>
            <p:nvPr/>
          </p:nvSpPr>
          <p:spPr>
            <a:xfrm>
              <a:off x="72132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736D84E-5C40-42A9-EC37-F16E964B7E2E}"/>
                </a:ext>
              </a:extLst>
            </p:cNvPr>
            <p:cNvSpPr/>
            <p:nvPr/>
          </p:nvSpPr>
          <p:spPr>
            <a:xfrm>
              <a:off x="91389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E814700-1AA0-4E06-3913-6CF630E7F880}"/>
                </a:ext>
              </a:extLst>
            </p:cNvPr>
            <p:cNvSpPr/>
            <p:nvPr/>
          </p:nvSpPr>
          <p:spPr>
            <a:xfrm>
              <a:off x="1106469"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8C9B48D-ACC6-EB14-F063-518093841C5F}"/>
                </a:ext>
              </a:extLst>
            </p:cNvPr>
            <p:cNvSpPr/>
            <p:nvPr/>
          </p:nvSpPr>
          <p:spPr>
            <a:xfrm>
              <a:off x="129904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7E434CD-B4D8-CC63-ECE9-4BFAE48DBF92}"/>
                </a:ext>
              </a:extLst>
            </p:cNvPr>
            <p:cNvSpPr/>
            <p:nvPr/>
          </p:nvSpPr>
          <p:spPr>
            <a:xfrm>
              <a:off x="149161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6FF151A-B636-B402-8130-0DFA48867777}"/>
                </a:ext>
              </a:extLst>
            </p:cNvPr>
            <p:cNvSpPr/>
            <p:nvPr/>
          </p:nvSpPr>
          <p:spPr>
            <a:xfrm>
              <a:off x="1684186"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6BE171D-1193-90AA-ADAD-7567D094E233}"/>
                </a:ext>
              </a:extLst>
            </p:cNvPr>
            <p:cNvSpPr/>
            <p:nvPr/>
          </p:nvSpPr>
          <p:spPr>
            <a:xfrm>
              <a:off x="187675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509D1CE-7E75-1202-5792-291103154A5E}"/>
                </a:ext>
              </a:extLst>
            </p:cNvPr>
            <p:cNvSpPr/>
            <p:nvPr/>
          </p:nvSpPr>
          <p:spPr>
            <a:xfrm>
              <a:off x="206933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BF12826-3FB0-5575-9ADE-7118919CDAB7}"/>
                </a:ext>
              </a:extLst>
            </p:cNvPr>
            <p:cNvSpPr/>
            <p:nvPr/>
          </p:nvSpPr>
          <p:spPr>
            <a:xfrm>
              <a:off x="2261903"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196EAE7-B04A-3AF9-7896-9F51D57C8A36}"/>
                </a:ext>
              </a:extLst>
            </p:cNvPr>
            <p:cNvSpPr/>
            <p:nvPr/>
          </p:nvSpPr>
          <p:spPr>
            <a:xfrm>
              <a:off x="245447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25334C8-0F0E-33A1-492B-4E7564CB3AA1}"/>
                </a:ext>
              </a:extLst>
            </p:cNvPr>
            <p:cNvSpPr/>
            <p:nvPr/>
          </p:nvSpPr>
          <p:spPr>
            <a:xfrm>
              <a:off x="264704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B97A182-B431-02F7-90A2-C645DE0B7C60}"/>
                </a:ext>
              </a:extLst>
            </p:cNvPr>
            <p:cNvSpPr/>
            <p:nvPr/>
          </p:nvSpPr>
          <p:spPr>
            <a:xfrm>
              <a:off x="283962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grpSp>
      <p:sp>
        <p:nvSpPr>
          <p:cNvPr id="73" name="Rectangle 72">
            <a:extLst>
              <a:ext uri="{FF2B5EF4-FFF2-40B4-BE49-F238E27FC236}">
                <a16:creationId xmlns:a16="http://schemas.microsoft.com/office/drawing/2014/main" id="{700312B8-590D-0AC3-E91D-7FE4C3935E04}"/>
              </a:ext>
            </a:extLst>
          </p:cNvPr>
          <p:cNvSpPr/>
          <p:nvPr userDrawn="1"/>
        </p:nvSpPr>
        <p:spPr>
          <a:xfrm>
            <a:off x="6993225" y="1732713"/>
            <a:ext cx="2101850" cy="386520"/>
          </a:xfrm>
          <a:prstGeom prst="rect">
            <a:avLst/>
          </a:prstGeom>
          <a:solidFill>
            <a:schemeClr val="accent3">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Freeform: Shape 73">
            <a:extLst>
              <a:ext uri="{FF2B5EF4-FFF2-40B4-BE49-F238E27FC236}">
                <a16:creationId xmlns:a16="http://schemas.microsoft.com/office/drawing/2014/main" id="{6232C154-1037-9608-6567-12FD2B07981C}"/>
              </a:ext>
            </a:extLst>
          </p:cNvPr>
          <p:cNvSpPr/>
          <p:nvPr userDrawn="1"/>
        </p:nvSpPr>
        <p:spPr bwMode="auto">
          <a:xfrm flipH="1">
            <a:off x="6705600" y="1302134"/>
            <a:ext cx="5486400" cy="5555868"/>
          </a:xfrm>
          <a:custGeom>
            <a:avLst/>
            <a:gdLst>
              <a:gd name="connsiteX0" fmla="*/ 761737 w 2463800"/>
              <a:gd name="connsiteY0" fmla="*/ 0 h 2494997"/>
              <a:gd name="connsiteX1" fmla="*/ 2463800 w 2463800"/>
              <a:gd name="connsiteY1" fmla="*/ 1702063 h 2494997"/>
              <a:gd name="connsiteX2" fmla="*/ 2330044 w 2463800"/>
              <a:gd name="connsiteY2" fmla="*/ 2364583 h 2494997"/>
              <a:gd name="connsiteX3" fmla="*/ 2267220 w 2463800"/>
              <a:gd name="connsiteY3" fmla="*/ 2494997 h 2494997"/>
              <a:gd name="connsiteX4" fmla="*/ 0 w 2463800"/>
              <a:gd name="connsiteY4" fmla="*/ 2494997 h 2494997"/>
              <a:gd name="connsiteX5" fmla="*/ 0 w 2463800"/>
              <a:gd name="connsiteY5" fmla="*/ 181552 h 2494997"/>
              <a:gd name="connsiteX6" fmla="*/ 99217 w 2463800"/>
              <a:gd name="connsiteY6" fmla="*/ 133757 h 2494997"/>
              <a:gd name="connsiteX7" fmla="*/ 761737 w 2463800"/>
              <a:gd name="connsiteY7" fmla="*/ 0 h 249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800" h="2494997">
                <a:moveTo>
                  <a:pt x="761737" y="0"/>
                </a:moveTo>
                <a:cubicBezTo>
                  <a:pt x="1701760" y="0"/>
                  <a:pt x="2463800" y="762040"/>
                  <a:pt x="2463800" y="1702063"/>
                </a:cubicBezTo>
                <a:cubicBezTo>
                  <a:pt x="2463800" y="1937069"/>
                  <a:pt x="2416173" y="2160951"/>
                  <a:pt x="2330044" y="2364583"/>
                </a:cubicBezTo>
                <a:lnTo>
                  <a:pt x="2267220" y="2494997"/>
                </a:lnTo>
                <a:lnTo>
                  <a:pt x="0" y="2494997"/>
                </a:lnTo>
                <a:lnTo>
                  <a:pt x="0" y="181552"/>
                </a:lnTo>
                <a:lnTo>
                  <a:pt x="99217" y="133757"/>
                </a:lnTo>
                <a:cubicBezTo>
                  <a:pt x="302849" y="47628"/>
                  <a:pt x="526731"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5" name="Freeform: Shape 74">
            <a:extLst>
              <a:ext uri="{FF2B5EF4-FFF2-40B4-BE49-F238E27FC236}">
                <a16:creationId xmlns:a16="http://schemas.microsoft.com/office/drawing/2014/main" id="{1EAD2216-8D6A-5DE9-34BE-477C647C9391}"/>
              </a:ext>
            </a:extLst>
          </p:cNvPr>
          <p:cNvSpPr/>
          <p:nvPr userDrawn="1"/>
        </p:nvSpPr>
        <p:spPr bwMode="auto">
          <a:xfrm flipH="1">
            <a:off x="7953281" y="2549812"/>
            <a:ext cx="4238716" cy="4308184"/>
          </a:xfrm>
          <a:custGeom>
            <a:avLst/>
            <a:gdLst>
              <a:gd name="connsiteX0" fmla="*/ 761737 w 1903497"/>
              <a:gd name="connsiteY0" fmla="*/ 0 h 1934694"/>
              <a:gd name="connsiteX1" fmla="*/ 1903497 w 1903497"/>
              <a:gd name="connsiteY1" fmla="*/ 1141760 h 1934694"/>
              <a:gd name="connsiteX2" fmla="*/ 1708503 w 1903497"/>
              <a:gd name="connsiteY2" fmla="*/ 1780129 h 1934694"/>
              <a:gd name="connsiteX3" fmla="*/ 1580975 w 1903497"/>
              <a:gd name="connsiteY3" fmla="*/ 1934694 h 1934694"/>
              <a:gd name="connsiteX4" fmla="*/ 0 w 1903497"/>
              <a:gd name="connsiteY4" fmla="*/ 1934694 h 1934694"/>
              <a:gd name="connsiteX5" fmla="*/ 0 w 1903497"/>
              <a:gd name="connsiteY5" fmla="*/ 292961 h 1934694"/>
              <a:gd name="connsiteX6" fmla="*/ 35472 w 1903497"/>
              <a:gd name="connsiteY6" fmla="*/ 260723 h 1934694"/>
              <a:gd name="connsiteX7" fmla="*/ 761737 w 1903497"/>
              <a:gd name="connsiteY7" fmla="*/ 0 h 193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3497" h="1934694">
                <a:moveTo>
                  <a:pt x="761737" y="0"/>
                </a:moveTo>
                <a:cubicBezTo>
                  <a:pt x="1392314" y="0"/>
                  <a:pt x="1903497" y="511183"/>
                  <a:pt x="1903497" y="1141760"/>
                </a:cubicBezTo>
                <a:cubicBezTo>
                  <a:pt x="1903497" y="1378227"/>
                  <a:pt x="1831612" y="1597903"/>
                  <a:pt x="1708503" y="1780129"/>
                </a:cubicBezTo>
                <a:lnTo>
                  <a:pt x="1580975" y="1934694"/>
                </a:lnTo>
                <a:lnTo>
                  <a:pt x="0" y="1934694"/>
                </a:lnTo>
                <a:lnTo>
                  <a:pt x="0" y="292961"/>
                </a:lnTo>
                <a:lnTo>
                  <a:pt x="35472" y="260723"/>
                </a:lnTo>
                <a:cubicBezTo>
                  <a:pt x="232835" y="97844"/>
                  <a:pt x="485860"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 with no subtitle</a:t>
            </a:r>
          </a:p>
        </p:txBody>
      </p:sp>
      <p:cxnSp>
        <p:nvCxnSpPr>
          <p:cNvPr id="77" name="Straight Connector 76">
            <a:extLst>
              <a:ext uri="{FF2B5EF4-FFF2-40B4-BE49-F238E27FC236}">
                <a16:creationId xmlns:a16="http://schemas.microsoft.com/office/drawing/2014/main" id="{7280CA28-7280-1168-242B-9D8F5F5340F3}"/>
              </a:ext>
            </a:extLst>
          </p:cNvPr>
          <p:cNvCxnSpPr>
            <a:cxnSpLocks/>
          </p:cNvCxnSpPr>
          <p:nvPr userDrawn="1"/>
        </p:nvCxnSpPr>
        <p:spPr>
          <a:xfrm>
            <a:off x="594742" y="3905250"/>
            <a:ext cx="1260630" cy="0"/>
          </a:xfrm>
          <a:prstGeom prst="line">
            <a:avLst/>
          </a:prstGeom>
          <a:ln w="50800" cap="rnd">
            <a:gradFill flip="none" rotWithShape="1">
              <a:gsLst>
                <a:gs pos="0">
                  <a:schemeClr val="accent1"/>
                </a:gs>
                <a:gs pos="100000">
                  <a:schemeClr val="accent6">
                    <a:lumMod val="5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6" name="MS logo white - EMF" descr="Microsoft logo white text version">
            <a:extLst>
              <a:ext uri="{FF2B5EF4-FFF2-40B4-BE49-F238E27FC236}">
                <a16:creationId xmlns:a16="http://schemas.microsoft.com/office/drawing/2014/main" id="{D9826E33-33D7-A2E2-E67F-03CA3EE4BC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7930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Divider with subheadin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F6FC9A-CFC5-F6E6-5C46-1356D20D7C64}"/>
              </a:ext>
            </a:extLst>
          </p:cNvPr>
          <p:cNvSpPr/>
          <p:nvPr userDrawn="1"/>
        </p:nvSpPr>
        <p:spPr bwMode="auto">
          <a:xfrm flipH="1">
            <a:off x="0" y="0"/>
            <a:ext cx="12191998"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4" name="Group 3">
            <a:extLst>
              <a:ext uri="{FF2B5EF4-FFF2-40B4-BE49-F238E27FC236}">
                <a16:creationId xmlns:a16="http://schemas.microsoft.com/office/drawing/2014/main" id="{BF88814E-8A18-9DCB-7AA8-6ED87997E1B3}"/>
              </a:ext>
            </a:extLst>
          </p:cNvPr>
          <p:cNvGrpSpPr/>
          <p:nvPr userDrawn="1"/>
        </p:nvGrpSpPr>
        <p:grpSpPr>
          <a:xfrm>
            <a:off x="585216" y="1047314"/>
            <a:ext cx="2934265" cy="593095"/>
            <a:chOff x="-241537" y="6151655"/>
            <a:chExt cx="3137644" cy="634203"/>
          </a:xfrm>
          <a:solidFill>
            <a:schemeClr val="bg1">
              <a:alpha val="10000"/>
            </a:schemeClr>
          </a:solidFill>
        </p:grpSpPr>
        <p:sp>
          <p:nvSpPr>
            <p:cNvPr id="5" name="Freeform: Shape 4">
              <a:extLst>
                <a:ext uri="{FF2B5EF4-FFF2-40B4-BE49-F238E27FC236}">
                  <a16:creationId xmlns:a16="http://schemas.microsoft.com/office/drawing/2014/main" id="{D1EDE391-F521-40C7-8A73-25A0462546EB}"/>
                </a:ext>
              </a:extLst>
            </p:cNvPr>
            <p:cNvSpPr/>
            <p:nvPr/>
          </p:nvSpPr>
          <p:spPr>
            <a:xfrm>
              <a:off x="-24153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C784EFD-9482-EC81-88C6-04DBE6C1E525}"/>
                </a:ext>
              </a:extLst>
            </p:cNvPr>
            <p:cNvSpPr/>
            <p:nvPr/>
          </p:nvSpPr>
          <p:spPr>
            <a:xfrm>
              <a:off x="-4896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842C9AD-92B4-0F80-8CB1-40ED7794E302}"/>
                </a:ext>
              </a:extLst>
            </p:cNvPr>
            <p:cNvSpPr/>
            <p:nvPr/>
          </p:nvSpPr>
          <p:spPr>
            <a:xfrm>
              <a:off x="14360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8D14DC-4C8A-2745-CD81-3F4368BD770F}"/>
                </a:ext>
              </a:extLst>
            </p:cNvPr>
            <p:cNvSpPr/>
            <p:nvPr/>
          </p:nvSpPr>
          <p:spPr>
            <a:xfrm>
              <a:off x="33618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D36F1A7-B11E-EE0F-3E9B-490E4A171633}"/>
                </a:ext>
              </a:extLst>
            </p:cNvPr>
            <p:cNvSpPr/>
            <p:nvPr/>
          </p:nvSpPr>
          <p:spPr>
            <a:xfrm>
              <a:off x="528752"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D94ECD0-364C-A432-0833-A238C1620089}"/>
                </a:ext>
              </a:extLst>
            </p:cNvPr>
            <p:cNvSpPr/>
            <p:nvPr/>
          </p:nvSpPr>
          <p:spPr>
            <a:xfrm>
              <a:off x="72132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416196C-BB8C-3029-E47D-D5C0C6653317}"/>
                </a:ext>
              </a:extLst>
            </p:cNvPr>
            <p:cNvSpPr/>
            <p:nvPr/>
          </p:nvSpPr>
          <p:spPr>
            <a:xfrm>
              <a:off x="91389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A771F9F-1B37-110C-C87E-6B961AEF1E83}"/>
                </a:ext>
              </a:extLst>
            </p:cNvPr>
            <p:cNvSpPr/>
            <p:nvPr/>
          </p:nvSpPr>
          <p:spPr>
            <a:xfrm>
              <a:off x="1106469"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C638B40-AA35-CC81-58B7-1ED15B5E4990}"/>
                </a:ext>
              </a:extLst>
            </p:cNvPr>
            <p:cNvSpPr/>
            <p:nvPr/>
          </p:nvSpPr>
          <p:spPr>
            <a:xfrm>
              <a:off x="129904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BB6C527-4628-6E49-1839-0250B0C6E0C9}"/>
                </a:ext>
              </a:extLst>
            </p:cNvPr>
            <p:cNvSpPr/>
            <p:nvPr/>
          </p:nvSpPr>
          <p:spPr>
            <a:xfrm>
              <a:off x="149161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1DEF46D-0068-AC77-A1CB-2A90AAC44100}"/>
                </a:ext>
              </a:extLst>
            </p:cNvPr>
            <p:cNvSpPr/>
            <p:nvPr/>
          </p:nvSpPr>
          <p:spPr>
            <a:xfrm>
              <a:off x="1684186"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ABE85F7-88FD-281A-F04E-86D9BEE55DB8}"/>
                </a:ext>
              </a:extLst>
            </p:cNvPr>
            <p:cNvSpPr/>
            <p:nvPr/>
          </p:nvSpPr>
          <p:spPr>
            <a:xfrm>
              <a:off x="187675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7FF9AB9-58CD-750B-A771-C4288B0FAB0F}"/>
                </a:ext>
              </a:extLst>
            </p:cNvPr>
            <p:cNvSpPr/>
            <p:nvPr/>
          </p:nvSpPr>
          <p:spPr>
            <a:xfrm>
              <a:off x="206933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875A743-4592-EF6A-B52B-C387C9336473}"/>
                </a:ext>
              </a:extLst>
            </p:cNvPr>
            <p:cNvSpPr/>
            <p:nvPr/>
          </p:nvSpPr>
          <p:spPr>
            <a:xfrm>
              <a:off x="2261903"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00C2DA7-F79B-9647-EB18-BBEE92A32E72}"/>
                </a:ext>
              </a:extLst>
            </p:cNvPr>
            <p:cNvSpPr/>
            <p:nvPr/>
          </p:nvSpPr>
          <p:spPr>
            <a:xfrm>
              <a:off x="245447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DCE5D5F-2B78-9965-BBAB-EF39692C24A3}"/>
                </a:ext>
              </a:extLst>
            </p:cNvPr>
            <p:cNvSpPr/>
            <p:nvPr/>
          </p:nvSpPr>
          <p:spPr>
            <a:xfrm>
              <a:off x="264704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7044102-3688-D931-75FB-F04DBC366DA5}"/>
                </a:ext>
              </a:extLst>
            </p:cNvPr>
            <p:cNvSpPr/>
            <p:nvPr/>
          </p:nvSpPr>
          <p:spPr>
            <a:xfrm>
              <a:off x="283962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2399B9F-93B3-B6A1-4ED1-D063ED61072D}"/>
                </a:ext>
              </a:extLst>
            </p:cNvPr>
            <p:cNvSpPr/>
            <p:nvPr/>
          </p:nvSpPr>
          <p:spPr>
            <a:xfrm>
              <a:off x="-24153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510D2F1-154A-3131-543A-1831349EA640}"/>
                </a:ext>
              </a:extLst>
            </p:cNvPr>
            <p:cNvSpPr/>
            <p:nvPr/>
          </p:nvSpPr>
          <p:spPr>
            <a:xfrm>
              <a:off x="-4896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D28A8FF-17F9-31BE-7E88-DF26943756F7}"/>
                </a:ext>
              </a:extLst>
            </p:cNvPr>
            <p:cNvSpPr/>
            <p:nvPr/>
          </p:nvSpPr>
          <p:spPr>
            <a:xfrm>
              <a:off x="14360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DABD401-0133-E329-436D-43C3E791ACC7}"/>
                </a:ext>
              </a:extLst>
            </p:cNvPr>
            <p:cNvSpPr/>
            <p:nvPr/>
          </p:nvSpPr>
          <p:spPr>
            <a:xfrm>
              <a:off x="33618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E86CFA-425B-5330-1FB8-9C7BD269168E}"/>
                </a:ext>
              </a:extLst>
            </p:cNvPr>
            <p:cNvSpPr/>
            <p:nvPr/>
          </p:nvSpPr>
          <p:spPr>
            <a:xfrm>
              <a:off x="528752"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26BB14F-0620-F3BC-0A19-DC10B76BC353}"/>
                </a:ext>
              </a:extLst>
            </p:cNvPr>
            <p:cNvSpPr/>
            <p:nvPr/>
          </p:nvSpPr>
          <p:spPr>
            <a:xfrm>
              <a:off x="72132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8CA9936-4EC8-FD58-B7F6-422B620644DF}"/>
                </a:ext>
              </a:extLst>
            </p:cNvPr>
            <p:cNvSpPr/>
            <p:nvPr/>
          </p:nvSpPr>
          <p:spPr>
            <a:xfrm>
              <a:off x="91389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BEA5136-EE0C-F366-959C-E93832A42E1D}"/>
                </a:ext>
              </a:extLst>
            </p:cNvPr>
            <p:cNvSpPr/>
            <p:nvPr/>
          </p:nvSpPr>
          <p:spPr>
            <a:xfrm>
              <a:off x="1106469"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8EFC9D2-B15C-EEBB-CAE2-9578099A7B26}"/>
                </a:ext>
              </a:extLst>
            </p:cNvPr>
            <p:cNvSpPr/>
            <p:nvPr/>
          </p:nvSpPr>
          <p:spPr>
            <a:xfrm>
              <a:off x="129904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630C406-1E28-DF19-8274-5609FA93361F}"/>
                </a:ext>
              </a:extLst>
            </p:cNvPr>
            <p:cNvSpPr/>
            <p:nvPr/>
          </p:nvSpPr>
          <p:spPr>
            <a:xfrm>
              <a:off x="149161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A71401C-A2EC-9413-DE22-0387CA388ECD}"/>
                </a:ext>
              </a:extLst>
            </p:cNvPr>
            <p:cNvSpPr/>
            <p:nvPr/>
          </p:nvSpPr>
          <p:spPr>
            <a:xfrm>
              <a:off x="1684186"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42C16ED-133D-2D2A-19D9-D7B997E23AA4}"/>
                </a:ext>
              </a:extLst>
            </p:cNvPr>
            <p:cNvSpPr/>
            <p:nvPr/>
          </p:nvSpPr>
          <p:spPr>
            <a:xfrm>
              <a:off x="187675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03DA8E4-E530-CB3D-01B6-08AE7318FDCE}"/>
                </a:ext>
              </a:extLst>
            </p:cNvPr>
            <p:cNvSpPr/>
            <p:nvPr/>
          </p:nvSpPr>
          <p:spPr>
            <a:xfrm>
              <a:off x="206933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06D4194-E72C-5D1D-6A98-B5357446BF3F}"/>
                </a:ext>
              </a:extLst>
            </p:cNvPr>
            <p:cNvSpPr/>
            <p:nvPr/>
          </p:nvSpPr>
          <p:spPr>
            <a:xfrm>
              <a:off x="2261903"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2BEDCA-4F86-224D-1583-554CEB9F544A}"/>
                </a:ext>
              </a:extLst>
            </p:cNvPr>
            <p:cNvSpPr/>
            <p:nvPr/>
          </p:nvSpPr>
          <p:spPr>
            <a:xfrm>
              <a:off x="245447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0F1DAC5-4149-C8F1-01E4-C635995124B7}"/>
                </a:ext>
              </a:extLst>
            </p:cNvPr>
            <p:cNvSpPr/>
            <p:nvPr/>
          </p:nvSpPr>
          <p:spPr>
            <a:xfrm>
              <a:off x="264704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ED97771-DCBE-3C73-5A4B-7864AB8CCF27}"/>
                </a:ext>
              </a:extLst>
            </p:cNvPr>
            <p:cNvSpPr/>
            <p:nvPr/>
          </p:nvSpPr>
          <p:spPr>
            <a:xfrm>
              <a:off x="283962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6C0A211-EE69-BC41-82AF-4B72A69450A1}"/>
                </a:ext>
              </a:extLst>
            </p:cNvPr>
            <p:cNvSpPr/>
            <p:nvPr/>
          </p:nvSpPr>
          <p:spPr>
            <a:xfrm>
              <a:off x="-24153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68DA051-5440-B3EC-2B7B-FD0430F6CC35}"/>
                </a:ext>
              </a:extLst>
            </p:cNvPr>
            <p:cNvSpPr/>
            <p:nvPr/>
          </p:nvSpPr>
          <p:spPr>
            <a:xfrm>
              <a:off x="-4896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2E9BB57-D174-DD1C-0398-0F8075FE037E}"/>
                </a:ext>
              </a:extLst>
            </p:cNvPr>
            <p:cNvSpPr/>
            <p:nvPr/>
          </p:nvSpPr>
          <p:spPr>
            <a:xfrm>
              <a:off x="14360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DB488B5-B429-038F-8375-AC54D70F2ED3}"/>
                </a:ext>
              </a:extLst>
            </p:cNvPr>
            <p:cNvSpPr/>
            <p:nvPr/>
          </p:nvSpPr>
          <p:spPr>
            <a:xfrm>
              <a:off x="33618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B98F317-C312-1F1C-A44F-86880D13DE28}"/>
                </a:ext>
              </a:extLst>
            </p:cNvPr>
            <p:cNvSpPr/>
            <p:nvPr/>
          </p:nvSpPr>
          <p:spPr>
            <a:xfrm>
              <a:off x="528752"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582356B-B152-A541-5867-7B26F91441BF}"/>
                </a:ext>
              </a:extLst>
            </p:cNvPr>
            <p:cNvSpPr/>
            <p:nvPr/>
          </p:nvSpPr>
          <p:spPr>
            <a:xfrm>
              <a:off x="72132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F3BCFE1-C460-3A77-889C-3F22B4797A17}"/>
                </a:ext>
              </a:extLst>
            </p:cNvPr>
            <p:cNvSpPr/>
            <p:nvPr/>
          </p:nvSpPr>
          <p:spPr>
            <a:xfrm>
              <a:off x="91389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A67F566-A739-0BFA-016D-39D1935B3FE9}"/>
                </a:ext>
              </a:extLst>
            </p:cNvPr>
            <p:cNvSpPr/>
            <p:nvPr/>
          </p:nvSpPr>
          <p:spPr>
            <a:xfrm>
              <a:off x="1106469"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4E05CE5-3173-AEAC-A06F-56A198E8416B}"/>
                </a:ext>
              </a:extLst>
            </p:cNvPr>
            <p:cNvSpPr/>
            <p:nvPr/>
          </p:nvSpPr>
          <p:spPr>
            <a:xfrm>
              <a:off x="129904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AB1915F-A3F0-15E2-8D7E-7AD77A4FB67A}"/>
                </a:ext>
              </a:extLst>
            </p:cNvPr>
            <p:cNvSpPr/>
            <p:nvPr/>
          </p:nvSpPr>
          <p:spPr>
            <a:xfrm>
              <a:off x="149161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A372EBB-9A9D-11DD-E7BF-57AFA137DB2A}"/>
                </a:ext>
              </a:extLst>
            </p:cNvPr>
            <p:cNvSpPr/>
            <p:nvPr/>
          </p:nvSpPr>
          <p:spPr>
            <a:xfrm>
              <a:off x="1684186"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AF6DDA-A7D3-9913-35F5-681B6B7850B9}"/>
                </a:ext>
              </a:extLst>
            </p:cNvPr>
            <p:cNvSpPr/>
            <p:nvPr/>
          </p:nvSpPr>
          <p:spPr>
            <a:xfrm>
              <a:off x="187675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3DDC0B7-A1FF-E66D-ACEB-AF40BA7536BF}"/>
                </a:ext>
              </a:extLst>
            </p:cNvPr>
            <p:cNvSpPr/>
            <p:nvPr/>
          </p:nvSpPr>
          <p:spPr>
            <a:xfrm>
              <a:off x="206933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6DC2480-FC22-FA31-180E-68B309369F0E}"/>
                </a:ext>
              </a:extLst>
            </p:cNvPr>
            <p:cNvSpPr/>
            <p:nvPr/>
          </p:nvSpPr>
          <p:spPr>
            <a:xfrm>
              <a:off x="2261903"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4594E5-431A-EBBF-F107-C2DB13FFF916}"/>
                </a:ext>
              </a:extLst>
            </p:cNvPr>
            <p:cNvSpPr/>
            <p:nvPr/>
          </p:nvSpPr>
          <p:spPr>
            <a:xfrm>
              <a:off x="245447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17BC81D-31A0-F78F-767D-22624170CC34}"/>
                </a:ext>
              </a:extLst>
            </p:cNvPr>
            <p:cNvSpPr/>
            <p:nvPr/>
          </p:nvSpPr>
          <p:spPr>
            <a:xfrm>
              <a:off x="264704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211E90C-A019-6989-4D4C-69F0FB4E1C97}"/>
                </a:ext>
              </a:extLst>
            </p:cNvPr>
            <p:cNvSpPr/>
            <p:nvPr/>
          </p:nvSpPr>
          <p:spPr>
            <a:xfrm>
              <a:off x="283962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B7A38BF-8B31-6123-E416-F07937C9C1C1}"/>
                </a:ext>
              </a:extLst>
            </p:cNvPr>
            <p:cNvSpPr/>
            <p:nvPr/>
          </p:nvSpPr>
          <p:spPr>
            <a:xfrm>
              <a:off x="-24153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BAC6FB5-CD7D-31BD-8DD3-F55DE322271A}"/>
                </a:ext>
              </a:extLst>
            </p:cNvPr>
            <p:cNvSpPr/>
            <p:nvPr/>
          </p:nvSpPr>
          <p:spPr>
            <a:xfrm>
              <a:off x="-4896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AA6891A-35C1-A909-33E9-56240C341A14}"/>
                </a:ext>
              </a:extLst>
            </p:cNvPr>
            <p:cNvSpPr/>
            <p:nvPr/>
          </p:nvSpPr>
          <p:spPr>
            <a:xfrm>
              <a:off x="14360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76B07C3-5951-482E-6F2C-880BECFB8D5E}"/>
                </a:ext>
              </a:extLst>
            </p:cNvPr>
            <p:cNvSpPr/>
            <p:nvPr/>
          </p:nvSpPr>
          <p:spPr>
            <a:xfrm>
              <a:off x="33618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26963B6-789B-0F88-5F88-D11D67D48521}"/>
                </a:ext>
              </a:extLst>
            </p:cNvPr>
            <p:cNvSpPr/>
            <p:nvPr/>
          </p:nvSpPr>
          <p:spPr>
            <a:xfrm>
              <a:off x="528752"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FC6C878-AA9C-5050-BC84-BBDAAD0CA659}"/>
                </a:ext>
              </a:extLst>
            </p:cNvPr>
            <p:cNvSpPr/>
            <p:nvPr/>
          </p:nvSpPr>
          <p:spPr>
            <a:xfrm>
              <a:off x="72132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736D84E-5C40-42A9-EC37-F16E964B7E2E}"/>
                </a:ext>
              </a:extLst>
            </p:cNvPr>
            <p:cNvSpPr/>
            <p:nvPr/>
          </p:nvSpPr>
          <p:spPr>
            <a:xfrm>
              <a:off x="91389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E814700-1AA0-4E06-3913-6CF630E7F880}"/>
                </a:ext>
              </a:extLst>
            </p:cNvPr>
            <p:cNvSpPr/>
            <p:nvPr/>
          </p:nvSpPr>
          <p:spPr>
            <a:xfrm>
              <a:off x="1106469"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8C9B48D-ACC6-EB14-F063-518093841C5F}"/>
                </a:ext>
              </a:extLst>
            </p:cNvPr>
            <p:cNvSpPr/>
            <p:nvPr/>
          </p:nvSpPr>
          <p:spPr>
            <a:xfrm>
              <a:off x="129904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7E434CD-B4D8-CC63-ECE9-4BFAE48DBF92}"/>
                </a:ext>
              </a:extLst>
            </p:cNvPr>
            <p:cNvSpPr/>
            <p:nvPr/>
          </p:nvSpPr>
          <p:spPr>
            <a:xfrm>
              <a:off x="149161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6FF151A-B636-B402-8130-0DFA48867777}"/>
                </a:ext>
              </a:extLst>
            </p:cNvPr>
            <p:cNvSpPr/>
            <p:nvPr/>
          </p:nvSpPr>
          <p:spPr>
            <a:xfrm>
              <a:off x="1684186"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6BE171D-1193-90AA-ADAD-7567D094E233}"/>
                </a:ext>
              </a:extLst>
            </p:cNvPr>
            <p:cNvSpPr/>
            <p:nvPr/>
          </p:nvSpPr>
          <p:spPr>
            <a:xfrm>
              <a:off x="187675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509D1CE-7E75-1202-5792-291103154A5E}"/>
                </a:ext>
              </a:extLst>
            </p:cNvPr>
            <p:cNvSpPr/>
            <p:nvPr/>
          </p:nvSpPr>
          <p:spPr>
            <a:xfrm>
              <a:off x="206933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BF12826-3FB0-5575-9ADE-7118919CDAB7}"/>
                </a:ext>
              </a:extLst>
            </p:cNvPr>
            <p:cNvSpPr/>
            <p:nvPr/>
          </p:nvSpPr>
          <p:spPr>
            <a:xfrm>
              <a:off x="2261903"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196EAE7-B04A-3AF9-7896-9F51D57C8A36}"/>
                </a:ext>
              </a:extLst>
            </p:cNvPr>
            <p:cNvSpPr/>
            <p:nvPr/>
          </p:nvSpPr>
          <p:spPr>
            <a:xfrm>
              <a:off x="245447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25334C8-0F0E-33A1-492B-4E7564CB3AA1}"/>
                </a:ext>
              </a:extLst>
            </p:cNvPr>
            <p:cNvSpPr/>
            <p:nvPr/>
          </p:nvSpPr>
          <p:spPr>
            <a:xfrm>
              <a:off x="264704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B97A182-B431-02F7-90A2-C645DE0B7C60}"/>
                </a:ext>
              </a:extLst>
            </p:cNvPr>
            <p:cNvSpPr/>
            <p:nvPr/>
          </p:nvSpPr>
          <p:spPr>
            <a:xfrm>
              <a:off x="283962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grpSp>
      <p:sp>
        <p:nvSpPr>
          <p:cNvPr id="73" name="Rectangle 72">
            <a:extLst>
              <a:ext uri="{FF2B5EF4-FFF2-40B4-BE49-F238E27FC236}">
                <a16:creationId xmlns:a16="http://schemas.microsoft.com/office/drawing/2014/main" id="{700312B8-590D-0AC3-E91D-7FE4C3935E04}"/>
              </a:ext>
            </a:extLst>
          </p:cNvPr>
          <p:cNvSpPr/>
          <p:nvPr userDrawn="1"/>
        </p:nvSpPr>
        <p:spPr>
          <a:xfrm>
            <a:off x="6993225" y="1732713"/>
            <a:ext cx="2101850" cy="386520"/>
          </a:xfrm>
          <a:prstGeom prst="rect">
            <a:avLst/>
          </a:prstGeom>
          <a:solidFill>
            <a:schemeClr val="accent3">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4" name="Freeform: Shape 73">
            <a:extLst>
              <a:ext uri="{FF2B5EF4-FFF2-40B4-BE49-F238E27FC236}">
                <a16:creationId xmlns:a16="http://schemas.microsoft.com/office/drawing/2014/main" id="{6232C154-1037-9608-6567-12FD2B07981C}"/>
              </a:ext>
            </a:extLst>
          </p:cNvPr>
          <p:cNvSpPr/>
          <p:nvPr userDrawn="1"/>
        </p:nvSpPr>
        <p:spPr bwMode="auto">
          <a:xfrm flipH="1">
            <a:off x="6705600" y="1302134"/>
            <a:ext cx="5486400" cy="5555868"/>
          </a:xfrm>
          <a:custGeom>
            <a:avLst/>
            <a:gdLst>
              <a:gd name="connsiteX0" fmla="*/ 761737 w 2463800"/>
              <a:gd name="connsiteY0" fmla="*/ 0 h 2494997"/>
              <a:gd name="connsiteX1" fmla="*/ 2463800 w 2463800"/>
              <a:gd name="connsiteY1" fmla="*/ 1702063 h 2494997"/>
              <a:gd name="connsiteX2" fmla="*/ 2330044 w 2463800"/>
              <a:gd name="connsiteY2" fmla="*/ 2364583 h 2494997"/>
              <a:gd name="connsiteX3" fmla="*/ 2267220 w 2463800"/>
              <a:gd name="connsiteY3" fmla="*/ 2494997 h 2494997"/>
              <a:gd name="connsiteX4" fmla="*/ 0 w 2463800"/>
              <a:gd name="connsiteY4" fmla="*/ 2494997 h 2494997"/>
              <a:gd name="connsiteX5" fmla="*/ 0 w 2463800"/>
              <a:gd name="connsiteY5" fmla="*/ 181552 h 2494997"/>
              <a:gd name="connsiteX6" fmla="*/ 99217 w 2463800"/>
              <a:gd name="connsiteY6" fmla="*/ 133757 h 2494997"/>
              <a:gd name="connsiteX7" fmla="*/ 761737 w 2463800"/>
              <a:gd name="connsiteY7" fmla="*/ 0 h 249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800" h="2494997">
                <a:moveTo>
                  <a:pt x="761737" y="0"/>
                </a:moveTo>
                <a:cubicBezTo>
                  <a:pt x="1701760" y="0"/>
                  <a:pt x="2463800" y="762040"/>
                  <a:pt x="2463800" y="1702063"/>
                </a:cubicBezTo>
                <a:cubicBezTo>
                  <a:pt x="2463800" y="1937069"/>
                  <a:pt x="2416173" y="2160951"/>
                  <a:pt x="2330044" y="2364583"/>
                </a:cubicBezTo>
                <a:lnTo>
                  <a:pt x="2267220" y="2494997"/>
                </a:lnTo>
                <a:lnTo>
                  <a:pt x="0" y="2494997"/>
                </a:lnTo>
                <a:lnTo>
                  <a:pt x="0" y="181552"/>
                </a:lnTo>
                <a:lnTo>
                  <a:pt x="99217" y="133757"/>
                </a:lnTo>
                <a:cubicBezTo>
                  <a:pt x="302849" y="47628"/>
                  <a:pt x="526731"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5" name="Freeform: Shape 74">
            <a:extLst>
              <a:ext uri="{FF2B5EF4-FFF2-40B4-BE49-F238E27FC236}">
                <a16:creationId xmlns:a16="http://schemas.microsoft.com/office/drawing/2014/main" id="{1EAD2216-8D6A-5DE9-34BE-477C647C9391}"/>
              </a:ext>
            </a:extLst>
          </p:cNvPr>
          <p:cNvSpPr/>
          <p:nvPr userDrawn="1"/>
        </p:nvSpPr>
        <p:spPr bwMode="auto">
          <a:xfrm flipH="1">
            <a:off x="7953281" y="2549812"/>
            <a:ext cx="4238716" cy="4308184"/>
          </a:xfrm>
          <a:custGeom>
            <a:avLst/>
            <a:gdLst>
              <a:gd name="connsiteX0" fmla="*/ 761737 w 1903497"/>
              <a:gd name="connsiteY0" fmla="*/ 0 h 1934694"/>
              <a:gd name="connsiteX1" fmla="*/ 1903497 w 1903497"/>
              <a:gd name="connsiteY1" fmla="*/ 1141760 h 1934694"/>
              <a:gd name="connsiteX2" fmla="*/ 1708503 w 1903497"/>
              <a:gd name="connsiteY2" fmla="*/ 1780129 h 1934694"/>
              <a:gd name="connsiteX3" fmla="*/ 1580975 w 1903497"/>
              <a:gd name="connsiteY3" fmla="*/ 1934694 h 1934694"/>
              <a:gd name="connsiteX4" fmla="*/ 0 w 1903497"/>
              <a:gd name="connsiteY4" fmla="*/ 1934694 h 1934694"/>
              <a:gd name="connsiteX5" fmla="*/ 0 w 1903497"/>
              <a:gd name="connsiteY5" fmla="*/ 292961 h 1934694"/>
              <a:gd name="connsiteX6" fmla="*/ 35472 w 1903497"/>
              <a:gd name="connsiteY6" fmla="*/ 260723 h 1934694"/>
              <a:gd name="connsiteX7" fmla="*/ 761737 w 1903497"/>
              <a:gd name="connsiteY7" fmla="*/ 0 h 193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3497" h="1934694">
                <a:moveTo>
                  <a:pt x="761737" y="0"/>
                </a:moveTo>
                <a:cubicBezTo>
                  <a:pt x="1392314" y="0"/>
                  <a:pt x="1903497" y="511183"/>
                  <a:pt x="1903497" y="1141760"/>
                </a:cubicBezTo>
                <a:cubicBezTo>
                  <a:pt x="1903497" y="1378227"/>
                  <a:pt x="1831612" y="1597903"/>
                  <a:pt x="1708503" y="1780129"/>
                </a:cubicBezTo>
                <a:lnTo>
                  <a:pt x="1580975" y="1934694"/>
                </a:lnTo>
                <a:lnTo>
                  <a:pt x="0" y="1934694"/>
                </a:lnTo>
                <a:lnTo>
                  <a:pt x="0" y="292961"/>
                </a:lnTo>
                <a:lnTo>
                  <a:pt x="35472" y="260723"/>
                </a:lnTo>
                <a:cubicBezTo>
                  <a:pt x="232835" y="97844"/>
                  <a:pt x="485860"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 with no subtitle</a:t>
            </a:r>
          </a:p>
        </p:txBody>
      </p:sp>
      <p:cxnSp>
        <p:nvCxnSpPr>
          <p:cNvPr id="77" name="Straight Connector 76">
            <a:extLst>
              <a:ext uri="{FF2B5EF4-FFF2-40B4-BE49-F238E27FC236}">
                <a16:creationId xmlns:a16="http://schemas.microsoft.com/office/drawing/2014/main" id="{7280CA28-7280-1168-242B-9D8F5F5340F3}"/>
              </a:ext>
            </a:extLst>
          </p:cNvPr>
          <p:cNvCxnSpPr>
            <a:cxnSpLocks/>
          </p:cNvCxnSpPr>
          <p:nvPr userDrawn="1"/>
        </p:nvCxnSpPr>
        <p:spPr>
          <a:xfrm>
            <a:off x="594742" y="3905250"/>
            <a:ext cx="1260630" cy="0"/>
          </a:xfrm>
          <a:prstGeom prst="line">
            <a:avLst/>
          </a:prstGeom>
          <a:ln w="50800" cap="rnd">
            <a:gradFill flip="none" rotWithShape="1">
              <a:gsLst>
                <a:gs pos="0">
                  <a:schemeClr val="accent1"/>
                </a:gs>
                <a:gs pos="100000">
                  <a:schemeClr val="accent6">
                    <a:lumMod val="5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8" name="Text Placeholder 77">
            <a:extLst>
              <a:ext uri="{FF2B5EF4-FFF2-40B4-BE49-F238E27FC236}">
                <a16:creationId xmlns:a16="http://schemas.microsoft.com/office/drawing/2014/main" id="{7C3B8D68-4F05-1203-CEE0-4E0A58736607}"/>
              </a:ext>
            </a:extLst>
          </p:cNvPr>
          <p:cNvSpPr>
            <a:spLocks noGrp="1"/>
          </p:cNvSpPr>
          <p:nvPr>
            <p:ph type="body" sz="quarter" idx="10"/>
          </p:nvPr>
        </p:nvSpPr>
        <p:spPr>
          <a:xfrm>
            <a:off x="585216" y="4105275"/>
            <a:ext cx="9144572" cy="324708"/>
          </a:xfrm>
        </p:spPr>
        <p:txBody>
          <a:bodyPr/>
          <a:lstStyle>
            <a:lvl1pPr marL="0" indent="0">
              <a:buNone/>
              <a:defRPr sz="2000">
                <a:solidFill>
                  <a:schemeClr val="bg1"/>
                </a:solidFill>
              </a:defRPr>
            </a:lvl1pPr>
          </a:lstStyle>
          <a:p>
            <a:pPr lvl="0"/>
            <a:r>
              <a:rPr lang="en-US"/>
              <a:t>Click to edit Master text styles</a:t>
            </a:r>
          </a:p>
        </p:txBody>
      </p:sp>
      <p:pic>
        <p:nvPicPr>
          <p:cNvPr id="76" name="MS logo white - EMF" descr="Microsoft logo white text version">
            <a:extLst>
              <a:ext uri="{FF2B5EF4-FFF2-40B4-BE49-F238E27FC236}">
                <a16:creationId xmlns:a16="http://schemas.microsoft.com/office/drawing/2014/main" id="{71F92898-5D96-38F6-3F0D-9518C81DC1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1983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8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720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middle align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spc="-20" baseline="0"/>
            </a:lvl1pPr>
          </a:lstStyle>
          <a:p>
            <a:r>
              <a:rPr lang="en-US"/>
              <a:t>Click to edit Master title style</a:t>
            </a:r>
          </a:p>
        </p:txBody>
      </p:sp>
    </p:spTree>
    <p:extLst>
      <p:ext uri="{BB962C8B-B14F-4D97-AF65-F5344CB8AC3E}">
        <p14:creationId xmlns:p14="http://schemas.microsoft.com/office/powerpoint/2010/main" val="24923249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er Stories 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77BF71-C71E-B6F4-51F2-4D01EAD413B1}"/>
              </a:ext>
            </a:extLst>
          </p:cNvPr>
          <p:cNvSpPr>
            <a:spLocks noGrp="1"/>
          </p:cNvSpPr>
          <p:nvPr>
            <p:ph type="pic" sz="quarter" idx="17"/>
          </p:nvPr>
        </p:nvSpPr>
        <p:spPr>
          <a:xfrm>
            <a:off x="0" y="1"/>
            <a:ext cx="4062413" cy="6858000"/>
          </a:xfrm>
        </p:spPr>
        <p:txBody>
          <a:bodyPr anchor="ctr">
            <a:noAutofit/>
          </a:bodyPr>
          <a:lstStyle>
            <a:lvl1pPr marL="0" indent="0" algn="ctr">
              <a:buNone/>
              <a:defRPr/>
            </a:lvl1pPr>
          </a:lstStyle>
          <a:p>
            <a:r>
              <a:rPr lang="en-US"/>
              <a:t>Click icon to add picture</a:t>
            </a:r>
          </a:p>
        </p:txBody>
      </p:sp>
      <p:cxnSp>
        <p:nvCxnSpPr>
          <p:cNvPr id="12" name="Straight Connector 11">
            <a:extLst>
              <a:ext uri="{FF2B5EF4-FFF2-40B4-BE49-F238E27FC236}">
                <a16:creationId xmlns:a16="http://schemas.microsoft.com/office/drawing/2014/main" id="{46A1CBB3-9527-6DB1-5C30-A7FBDD640D37}"/>
              </a:ext>
            </a:extLst>
          </p:cNvPr>
          <p:cNvCxnSpPr>
            <a:cxnSpLocks/>
          </p:cNvCxnSpPr>
          <p:nvPr userDrawn="1"/>
        </p:nvCxnSpPr>
        <p:spPr>
          <a:xfrm>
            <a:off x="4614866" y="2433776"/>
            <a:ext cx="6994522" cy="0"/>
          </a:xfrm>
          <a:prstGeom prst="line">
            <a:avLst/>
          </a:prstGeom>
          <a:solidFill>
            <a:schemeClr val="tx1"/>
          </a:solidFill>
          <a:ln w="19050" cap="rnd">
            <a:gradFill flip="none" rotWithShape="1">
              <a:gsLst>
                <a:gs pos="0">
                  <a:schemeClr val="accent1"/>
                </a:gs>
                <a:gs pos="100000">
                  <a:schemeClr val="accent6">
                    <a:lumMod val="50000"/>
                  </a:schemeClr>
                </a:gs>
              </a:gsLst>
              <a:lin ang="0" scaled="1"/>
              <a:tileRect/>
            </a:gradFill>
            <a:prstDash val="solid"/>
            <a:round/>
          </a:ln>
          <a:effectLst>
            <a:outerShdw blurRad="177800" dist="12700" dir="13500000" algn="br" rotWithShape="0">
              <a:schemeClr val="tx1">
                <a:lumMod val="85000"/>
                <a:alpha val="30000"/>
              </a:schemeClr>
            </a:outerShdw>
          </a:effectLst>
        </p:spPr>
      </p:cxnSp>
      <p:sp>
        <p:nvSpPr>
          <p:cNvPr id="13" name="Freeform: Shape 12">
            <a:extLst>
              <a:ext uri="{FF2B5EF4-FFF2-40B4-BE49-F238E27FC236}">
                <a16:creationId xmlns:a16="http://schemas.microsoft.com/office/drawing/2014/main" id="{EDEDF152-6EF9-9228-7F55-98F3A60AB72D}"/>
              </a:ext>
            </a:extLst>
          </p:cNvPr>
          <p:cNvSpPr/>
          <p:nvPr userDrawn="1"/>
        </p:nvSpPr>
        <p:spPr bwMode="auto">
          <a:xfrm>
            <a:off x="4653851" y="972649"/>
            <a:ext cx="391609" cy="339228"/>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a:gsLst>
              <a:gs pos="5000">
                <a:schemeClr val="accent1"/>
              </a:gs>
              <a:gs pos="100000">
                <a:schemeClr val="accent6">
                  <a:lumMod val="50000"/>
                </a:schemeClr>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6">
            <a:extLst>
              <a:ext uri="{FF2B5EF4-FFF2-40B4-BE49-F238E27FC236}">
                <a16:creationId xmlns:a16="http://schemas.microsoft.com/office/drawing/2014/main" id="{16EB7DDE-2EE7-5321-8A74-B230052EAD5E}"/>
              </a:ext>
            </a:extLst>
          </p:cNvPr>
          <p:cNvSpPr>
            <a:spLocks noGrp="1"/>
          </p:cNvSpPr>
          <p:nvPr>
            <p:ph type="body" sz="quarter" idx="10"/>
          </p:nvPr>
        </p:nvSpPr>
        <p:spPr>
          <a:xfrm>
            <a:off x="4614866" y="1492461"/>
            <a:ext cx="6988871" cy="504754"/>
          </a:xfrm>
        </p:spPr>
        <p:txBody>
          <a:bodyPr/>
          <a:lstStyle>
            <a:lvl1pPr marL="0" indent="0">
              <a:buNone/>
              <a:defRPr sz="1600"/>
            </a:lvl1pPr>
            <a:lvl2pPr marL="228600" indent="0" algn="r">
              <a:buNone/>
              <a:defRPr sz="1400">
                <a:solidFill>
                  <a:schemeClr val="accent1"/>
                </a:solidFill>
                <a:latin typeface="+mj-lt"/>
              </a:defRPr>
            </a:lvl2pPr>
          </a:lstStyle>
          <a:p>
            <a:pPr lvl="0"/>
            <a:r>
              <a:rPr lang="en-US"/>
              <a:t>Click to edit Master text styles</a:t>
            </a:r>
          </a:p>
          <a:p>
            <a:pPr lvl="1"/>
            <a:r>
              <a:rPr lang="en-US"/>
              <a:t>Second level</a:t>
            </a:r>
          </a:p>
        </p:txBody>
      </p:sp>
      <p:sp>
        <p:nvSpPr>
          <p:cNvPr id="19" name="Text Placeholder 16">
            <a:extLst>
              <a:ext uri="{FF2B5EF4-FFF2-40B4-BE49-F238E27FC236}">
                <a16:creationId xmlns:a16="http://schemas.microsoft.com/office/drawing/2014/main" id="{B96FA1CF-AD8C-F498-9DA3-E59AB746D98E}"/>
              </a:ext>
            </a:extLst>
          </p:cNvPr>
          <p:cNvSpPr>
            <a:spLocks noGrp="1"/>
          </p:cNvSpPr>
          <p:nvPr>
            <p:ph type="body" sz="quarter" idx="11"/>
          </p:nvPr>
        </p:nvSpPr>
        <p:spPr>
          <a:xfrm>
            <a:off x="4614867"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0" name="Text Placeholder 16">
            <a:extLst>
              <a:ext uri="{FF2B5EF4-FFF2-40B4-BE49-F238E27FC236}">
                <a16:creationId xmlns:a16="http://schemas.microsoft.com/office/drawing/2014/main" id="{C444DC7F-A2EE-0717-D281-9DFD5EABFA94}"/>
              </a:ext>
            </a:extLst>
          </p:cNvPr>
          <p:cNvSpPr>
            <a:spLocks noGrp="1"/>
          </p:cNvSpPr>
          <p:nvPr>
            <p:ph type="body" sz="quarter" idx="12"/>
          </p:nvPr>
        </p:nvSpPr>
        <p:spPr>
          <a:xfrm>
            <a:off x="7080096"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1" name="Text Placeholder 16">
            <a:extLst>
              <a:ext uri="{FF2B5EF4-FFF2-40B4-BE49-F238E27FC236}">
                <a16:creationId xmlns:a16="http://schemas.microsoft.com/office/drawing/2014/main" id="{1A2DDC52-6946-F66C-BE7B-1C94E722241A}"/>
              </a:ext>
            </a:extLst>
          </p:cNvPr>
          <p:cNvSpPr>
            <a:spLocks noGrp="1"/>
          </p:cNvSpPr>
          <p:nvPr>
            <p:ph type="body" sz="quarter" idx="13"/>
          </p:nvPr>
        </p:nvSpPr>
        <p:spPr>
          <a:xfrm>
            <a:off x="9545324"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2" name="Text Placeholder 16">
            <a:extLst>
              <a:ext uri="{FF2B5EF4-FFF2-40B4-BE49-F238E27FC236}">
                <a16:creationId xmlns:a16="http://schemas.microsoft.com/office/drawing/2014/main" id="{3964FDC3-77C6-BEB3-6680-BC857200B7D6}"/>
              </a:ext>
            </a:extLst>
          </p:cNvPr>
          <p:cNvSpPr>
            <a:spLocks noGrp="1"/>
          </p:cNvSpPr>
          <p:nvPr>
            <p:ph type="body" sz="quarter" idx="14"/>
          </p:nvPr>
        </p:nvSpPr>
        <p:spPr>
          <a:xfrm>
            <a:off x="4614867" y="3057526"/>
            <a:ext cx="2064064" cy="2308013"/>
          </a:xfrm>
        </p:spPr>
        <p:txBody>
          <a:bodyPr>
            <a:noAutofit/>
          </a:bodyPr>
          <a:lstStyle>
            <a:lvl1pPr marL="0" indent="0" algn="l" defTabSz="914400" rtl="0" eaLnBrk="1" fontAlgn="base" latinLnBrk="0" hangingPunct="1">
              <a:spcBef>
                <a:spcPct val="0"/>
              </a:spcBef>
              <a:spcAft>
                <a:spcPts val="400"/>
              </a:spcAft>
              <a:buNone/>
              <a:defRPr lang="en-US" sz="12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3" name="Text Placeholder 16">
            <a:extLst>
              <a:ext uri="{FF2B5EF4-FFF2-40B4-BE49-F238E27FC236}">
                <a16:creationId xmlns:a16="http://schemas.microsoft.com/office/drawing/2014/main" id="{11CE9894-8775-BC50-BE06-5CE40F70FBE8}"/>
              </a:ext>
            </a:extLst>
          </p:cNvPr>
          <p:cNvSpPr>
            <a:spLocks noGrp="1"/>
          </p:cNvSpPr>
          <p:nvPr>
            <p:ph type="body" sz="quarter" idx="15"/>
          </p:nvPr>
        </p:nvSpPr>
        <p:spPr>
          <a:xfrm>
            <a:off x="7080096" y="3057526"/>
            <a:ext cx="2064064" cy="2308013"/>
          </a:xfrm>
        </p:spPr>
        <p:txBody>
          <a:bodyPr>
            <a:noAutofit/>
          </a:bodyPr>
          <a:lstStyle>
            <a:lvl1pPr marL="0" indent="0" algn="l" defTabSz="914400" rtl="0" eaLnBrk="1" fontAlgn="base" latinLnBrk="0" hangingPunct="1">
              <a:spcBef>
                <a:spcPct val="0"/>
              </a:spcBef>
              <a:spcAft>
                <a:spcPts val="400"/>
              </a:spcAft>
              <a:buNone/>
              <a:defRPr lang="en-US" sz="12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4" name="Text Placeholder 16">
            <a:extLst>
              <a:ext uri="{FF2B5EF4-FFF2-40B4-BE49-F238E27FC236}">
                <a16:creationId xmlns:a16="http://schemas.microsoft.com/office/drawing/2014/main" id="{A82104D7-A817-48E7-97F6-5DBF07E08216}"/>
              </a:ext>
            </a:extLst>
          </p:cNvPr>
          <p:cNvSpPr>
            <a:spLocks noGrp="1"/>
          </p:cNvSpPr>
          <p:nvPr>
            <p:ph type="body" sz="quarter" idx="16"/>
          </p:nvPr>
        </p:nvSpPr>
        <p:spPr>
          <a:xfrm>
            <a:off x="9545324" y="3057526"/>
            <a:ext cx="2064064" cy="2308013"/>
          </a:xfrm>
        </p:spPr>
        <p:txBody>
          <a:bodyPr>
            <a:noAutofit/>
          </a:bodyPr>
          <a:lstStyle>
            <a:lvl1pPr marL="0" indent="0" algn="l" defTabSz="914400" rtl="0" eaLnBrk="1" fontAlgn="base" latinLnBrk="0" hangingPunct="1">
              <a:spcBef>
                <a:spcPct val="0"/>
              </a:spcBef>
              <a:spcAft>
                <a:spcPts val="400"/>
              </a:spcAft>
              <a:buNone/>
              <a:defRPr lang="en-US" sz="12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cxnSp>
        <p:nvCxnSpPr>
          <p:cNvPr id="3" name="Straight Connector 2">
            <a:extLst>
              <a:ext uri="{FF2B5EF4-FFF2-40B4-BE49-F238E27FC236}">
                <a16:creationId xmlns:a16="http://schemas.microsoft.com/office/drawing/2014/main" id="{944C1429-C176-2133-2618-F4C4271B50F2}"/>
              </a:ext>
            </a:extLst>
          </p:cNvPr>
          <p:cNvCxnSpPr>
            <a:cxnSpLocks/>
          </p:cNvCxnSpPr>
          <p:nvPr userDrawn="1"/>
        </p:nvCxnSpPr>
        <p:spPr>
          <a:xfrm>
            <a:off x="4614866" y="5532576"/>
            <a:ext cx="6994522" cy="0"/>
          </a:xfrm>
          <a:prstGeom prst="line">
            <a:avLst/>
          </a:prstGeom>
          <a:solidFill>
            <a:schemeClr val="tx1"/>
          </a:solidFill>
          <a:ln w="19050" cap="rnd">
            <a:gradFill flip="none" rotWithShape="1">
              <a:gsLst>
                <a:gs pos="0">
                  <a:schemeClr val="accent1"/>
                </a:gs>
                <a:gs pos="100000">
                  <a:schemeClr val="accent6">
                    <a:lumMod val="50000"/>
                  </a:schemeClr>
                </a:gs>
              </a:gsLst>
              <a:lin ang="0" scaled="1"/>
              <a:tileRect/>
            </a:gradFill>
            <a:prstDash val="solid"/>
            <a:round/>
          </a:ln>
          <a:effectLst>
            <a:outerShdw blurRad="177800" dist="12700" dir="13500000" algn="br" rotWithShape="0">
              <a:schemeClr val="tx1">
                <a:lumMod val="85000"/>
                <a:alpha val="30000"/>
              </a:schemeClr>
            </a:outerShdw>
          </a:effectLst>
        </p:spPr>
      </p:cxnSp>
      <p:sp>
        <p:nvSpPr>
          <p:cNvPr id="4" name="Text Placeholder 16">
            <a:extLst>
              <a:ext uri="{FF2B5EF4-FFF2-40B4-BE49-F238E27FC236}">
                <a16:creationId xmlns:a16="http://schemas.microsoft.com/office/drawing/2014/main" id="{405AE6D6-9FEE-8F72-1F01-24A5051A28E0}"/>
              </a:ext>
            </a:extLst>
          </p:cNvPr>
          <p:cNvSpPr>
            <a:spLocks noGrp="1"/>
          </p:cNvSpPr>
          <p:nvPr>
            <p:ph type="body" sz="quarter" idx="18"/>
          </p:nvPr>
        </p:nvSpPr>
        <p:spPr>
          <a:xfrm>
            <a:off x="4614867" y="5693645"/>
            <a:ext cx="6988870" cy="606733"/>
          </a:xfrm>
        </p:spPr>
        <p:txBody>
          <a:bodyPr>
            <a:noAutofit/>
          </a:bodyPr>
          <a:lstStyle>
            <a:lvl1pPr marL="0" indent="0" algn="l" defTabSz="914400" rtl="0" eaLnBrk="1" fontAlgn="base" latinLnBrk="0" hangingPunct="1">
              <a:spcBef>
                <a:spcPct val="0"/>
              </a:spcBef>
              <a:spcAft>
                <a:spcPct val="0"/>
              </a:spcAft>
              <a:buNone/>
              <a:defRPr lang="en-US" sz="1200" b="0" kern="1200" dirty="0" smtClean="0">
                <a:solidFill>
                  <a:schemeClr val="tx2"/>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Tree>
    <p:extLst>
      <p:ext uri="{BB962C8B-B14F-4D97-AF65-F5344CB8AC3E}">
        <p14:creationId xmlns:p14="http://schemas.microsoft.com/office/powerpoint/2010/main" val="1271657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Customer Stories 1">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77BF71-C71E-B6F4-51F2-4D01EAD413B1}"/>
              </a:ext>
            </a:extLst>
          </p:cNvPr>
          <p:cNvSpPr>
            <a:spLocks noGrp="1"/>
          </p:cNvSpPr>
          <p:nvPr>
            <p:ph type="pic" sz="quarter" idx="17"/>
          </p:nvPr>
        </p:nvSpPr>
        <p:spPr>
          <a:xfrm>
            <a:off x="0" y="1"/>
            <a:ext cx="4062413" cy="6858000"/>
          </a:xfrm>
        </p:spPr>
        <p:txBody>
          <a:bodyPr anchor="ctr">
            <a:noAutofit/>
          </a:bodyPr>
          <a:lstStyle>
            <a:lvl1pPr marL="0" indent="0" algn="ctr">
              <a:buNone/>
              <a:defRPr/>
            </a:lvl1pPr>
          </a:lstStyle>
          <a:p>
            <a:r>
              <a:rPr lang="en-US"/>
              <a:t>Click icon to add picture</a:t>
            </a:r>
          </a:p>
        </p:txBody>
      </p:sp>
      <p:cxnSp>
        <p:nvCxnSpPr>
          <p:cNvPr id="12" name="Straight Connector 11">
            <a:extLst>
              <a:ext uri="{FF2B5EF4-FFF2-40B4-BE49-F238E27FC236}">
                <a16:creationId xmlns:a16="http://schemas.microsoft.com/office/drawing/2014/main" id="{46A1CBB3-9527-6DB1-5C30-A7FBDD640D37}"/>
              </a:ext>
            </a:extLst>
          </p:cNvPr>
          <p:cNvCxnSpPr>
            <a:cxnSpLocks/>
          </p:cNvCxnSpPr>
          <p:nvPr userDrawn="1"/>
        </p:nvCxnSpPr>
        <p:spPr>
          <a:xfrm>
            <a:off x="4614866" y="2433776"/>
            <a:ext cx="6994522" cy="0"/>
          </a:xfrm>
          <a:prstGeom prst="line">
            <a:avLst/>
          </a:prstGeom>
          <a:solidFill>
            <a:schemeClr val="tx1"/>
          </a:solidFill>
          <a:ln w="19050" cap="rnd">
            <a:gradFill flip="none" rotWithShape="1">
              <a:gsLst>
                <a:gs pos="0">
                  <a:schemeClr val="accent1"/>
                </a:gs>
                <a:gs pos="100000">
                  <a:schemeClr val="accent6">
                    <a:lumMod val="50000"/>
                  </a:schemeClr>
                </a:gs>
              </a:gsLst>
              <a:lin ang="0" scaled="1"/>
              <a:tileRect/>
            </a:gradFill>
            <a:prstDash val="solid"/>
            <a:round/>
          </a:ln>
          <a:effectLst>
            <a:outerShdw blurRad="177800" dist="12700" dir="13500000" algn="br" rotWithShape="0">
              <a:schemeClr val="tx1">
                <a:lumMod val="85000"/>
                <a:alpha val="30000"/>
              </a:schemeClr>
            </a:outerShdw>
          </a:effectLst>
        </p:spPr>
      </p:cxnSp>
      <p:sp>
        <p:nvSpPr>
          <p:cNvPr id="13" name="Freeform: Shape 12">
            <a:extLst>
              <a:ext uri="{FF2B5EF4-FFF2-40B4-BE49-F238E27FC236}">
                <a16:creationId xmlns:a16="http://schemas.microsoft.com/office/drawing/2014/main" id="{EDEDF152-6EF9-9228-7F55-98F3A60AB72D}"/>
              </a:ext>
            </a:extLst>
          </p:cNvPr>
          <p:cNvSpPr/>
          <p:nvPr userDrawn="1"/>
        </p:nvSpPr>
        <p:spPr bwMode="auto">
          <a:xfrm>
            <a:off x="4653851" y="972649"/>
            <a:ext cx="391609" cy="339228"/>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a:gsLst>
              <a:gs pos="5000">
                <a:schemeClr val="accent1"/>
              </a:gs>
              <a:gs pos="100000">
                <a:schemeClr val="accent6">
                  <a:lumMod val="50000"/>
                </a:schemeClr>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6">
            <a:extLst>
              <a:ext uri="{FF2B5EF4-FFF2-40B4-BE49-F238E27FC236}">
                <a16:creationId xmlns:a16="http://schemas.microsoft.com/office/drawing/2014/main" id="{16EB7DDE-2EE7-5321-8A74-B230052EAD5E}"/>
              </a:ext>
            </a:extLst>
          </p:cNvPr>
          <p:cNvSpPr>
            <a:spLocks noGrp="1"/>
          </p:cNvSpPr>
          <p:nvPr>
            <p:ph type="body" sz="quarter" idx="10"/>
          </p:nvPr>
        </p:nvSpPr>
        <p:spPr>
          <a:xfrm>
            <a:off x="4614866" y="1492461"/>
            <a:ext cx="6988871" cy="504754"/>
          </a:xfrm>
        </p:spPr>
        <p:txBody>
          <a:bodyPr/>
          <a:lstStyle>
            <a:lvl1pPr marL="0" indent="0">
              <a:buNone/>
              <a:defRPr sz="1600"/>
            </a:lvl1pPr>
            <a:lvl2pPr marL="228600" indent="0" algn="r">
              <a:buNone/>
              <a:defRPr sz="1400">
                <a:solidFill>
                  <a:schemeClr val="accent1"/>
                </a:solidFill>
                <a:latin typeface="+mj-lt"/>
              </a:defRPr>
            </a:lvl2pPr>
          </a:lstStyle>
          <a:p>
            <a:pPr lvl="0"/>
            <a:r>
              <a:rPr lang="en-US"/>
              <a:t>Click to edit Master text styles</a:t>
            </a:r>
          </a:p>
          <a:p>
            <a:pPr lvl="1"/>
            <a:r>
              <a:rPr lang="en-US"/>
              <a:t>Second level</a:t>
            </a:r>
          </a:p>
        </p:txBody>
      </p:sp>
      <p:sp>
        <p:nvSpPr>
          <p:cNvPr id="19" name="Text Placeholder 16">
            <a:extLst>
              <a:ext uri="{FF2B5EF4-FFF2-40B4-BE49-F238E27FC236}">
                <a16:creationId xmlns:a16="http://schemas.microsoft.com/office/drawing/2014/main" id="{B96FA1CF-AD8C-F498-9DA3-E59AB746D98E}"/>
              </a:ext>
            </a:extLst>
          </p:cNvPr>
          <p:cNvSpPr>
            <a:spLocks noGrp="1"/>
          </p:cNvSpPr>
          <p:nvPr>
            <p:ph type="body" sz="quarter" idx="11"/>
          </p:nvPr>
        </p:nvSpPr>
        <p:spPr>
          <a:xfrm>
            <a:off x="4614867"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0" name="Text Placeholder 16">
            <a:extLst>
              <a:ext uri="{FF2B5EF4-FFF2-40B4-BE49-F238E27FC236}">
                <a16:creationId xmlns:a16="http://schemas.microsoft.com/office/drawing/2014/main" id="{C444DC7F-A2EE-0717-D281-9DFD5EABFA94}"/>
              </a:ext>
            </a:extLst>
          </p:cNvPr>
          <p:cNvSpPr>
            <a:spLocks noGrp="1"/>
          </p:cNvSpPr>
          <p:nvPr>
            <p:ph type="body" sz="quarter" idx="12"/>
          </p:nvPr>
        </p:nvSpPr>
        <p:spPr>
          <a:xfrm>
            <a:off x="7080096"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1" name="Text Placeholder 16">
            <a:extLst>
              <a:ext uri="{FF2B5EF4-FFF2-40B4-BE49-F238E27FC236}">
                <a16:creationId xmlns:a16="http://schemas.microsoft.com/office/drawing/2014/main" id="{1A2DDC52-6946-F66C-BE7B-1C94E722241A}"/>
              </a:ext>
            </a:extLst>
          </p:cNvPr>
          <p:cNvSpPr>
            <a:spLocks noGrp="1"/>
          </p:cNvSpPr>
          <p:nvPr>
            <p:ph type="body" sz="quarter" idx="13"/>
          </p:nvPr>
        </p:nvSpPr>
        <p:spPr>
          <a:xfrm>
            <a:off x="9545324"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2" name="Text Placeholder 16">
            <a:extLst>
              <a:ext uri="{FF2B5EF4-FFF2-40B4-BE49-F238E27FC236}">
                <a16:creationId xmlns:a16="http://schemas.microsoft.com/office/drawing/2014/main" id="{3964FDC3-77C6-BEB3-6680-BC857200B7D6}"/>
              </a:ext>
            </a:extLst>
          </p:cNvPr>
          <p:cNvSpPr>
            <a:spLocks noGrp="1"/>
          </p:cNvSpPr>
          <p:nvPr>
            <p:ph type="body" sz="quarter" idx="14"/>
          </p:nvPr>
        </p:nvSpPr>
        <p:spPr>
          <a:xfrm>
            <a:off x="4614867" y="3057526"/>
            <a:ext cx="2064064" cy="2308013"/>
          </a:xfrm>
        </p:spPr>
        <p:txBody>
          <a:bodyPr>
            <a:noAutofit/>
          </a:bodyPr>
          <a:lstStyle>
            <a:lvl1pPr marL="0" indent="0" algn="l" defTabSz="914400" rtl="0" eaLnBrk="1" fontAlgn="base" latinLnBrk="0" hangingPunct="1">
              <a:spcBef>
                <a:spcPct val="0"/>
              </a:spcBef>
              <a:spcAft>
                <a:spcPts val="400"/>
              </a:spcAft>
              <a:buNone/>
              <a:defRPr lang="en-US" sz="12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3" name="Text Placeholder 16">
            <a:extLst>
              <a:ext uri="{FF2B5EF4-FFF2-40B4-BE49-F238E27FC236}">
                <a16:creationId xmlns:a16="http://schemas.microsoft.com/office/drawing/2014/main" id="{11CE9894-8775-BC50-BE06-5CE40F70FBE8}"/>
              </a:ext>
            </a:extLst>
          </p:cNvPr>
          <p:cNvSpPr>
            <a:spLocks noGrp="1"/>
          </p:cNvSpPr>
          <p:nvPr>
            <p:ph type="body" sz="quarter" idx="15"/>
          </p:nvPr>
        </p:nvSpPr>
        <p:spPr>
          <a:xfrm>
            <a:off x="7080096" y="3057526"/>
            <a:ext cx="2064064" cy="2308013"/>
          </a:xfrm>
        </p:spPr>
        <p:txBody>
          <a:bodyPr>
            <a:noAutofit/>
          </a:bodyPr>
          <a:lstStyle>
            <a:lvl1pPr marL="0" indent="0" algn="l" defTabSz="914400" rtl="0" eaLnBrk="1" fontAlgn="base" latinLnBrk="0" hangingPunct="1">
              <a:spcBef>
                <a:spcPct val="0"/>
              </a:spcBef>
              <a:spcAft>
                <a:spcPts val="400"/>
              </a:spcAft>
              <a:buNone/>
              <a:defRPr lang="en-US" sz="12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4" name="Text Placeholder 16">
            <a:extLst>
              <a:ext uri="{FF2B5EF4-FFF2-40B4-BE49-F238E27FC236}">
                <a16:creationId xmlns:a16="http://schemas.microsoft.com/office/drawing/2014/main" id="{A82104D7-A817-48E7-97F6-5DBF07E08216}"/>
              </a:ext>
            </a:extLst>
          </p:cNvPr>
          <p:cNvSpPr>
            <a:spLocks noGrp="1"/>
          </p:cNvSpPr>
          <p:nvPr>
            <p:ph type="body" sz="quarter" idx="16"/>
          </p:nvPr>
        </p:nvSpPr>
        <p:spPr>
          <a:xfrm>
            <a:off x="9545324" y="3057526"/>
            <a:ext cx="2064064" cy="2308013"/>
          </a:xfrm>
        </p:spPr>
        <p:txBody>
          <a:bodyPr>
            <a:noAutofit/>
          </a:bodyPr>
          <a:lstStyle>
            <a:lvl1pPr marL="0" indent="0" algn="l" defTabSz="914400" rtl="0" eaLnBrk="1" fontAlgn="base" latinLnBrk="0" hangingPunct="1">
              <a:spcBef>
                <a:spcPct val="0"/>
              </a:spcBef>
              <a:spcAft>
                <a:spcPts val="400"/>
              </a:spcAft>
              <a:buNone/>
              <a:defRPr lang="en-US" sz="12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cxnSp>
        <p:nvCxnSpPr>
          <p:cNvPr id="3" name="Straight Connector 2">
            <a:extLst>
              <a:ext uri="{FF2B5EF4-FFF2-40B4-BE49-F238E27FC236}">
                <a16:creationId xmlns:a16="http://schemas.microsoft.com/office/drawing/2014/main" id="{944C1429-C176-2133-2618-F4C4271B50F2}"/>
              </a:ext>
            </a:extLst>
          </p:cNvPr>
          <p:cNvCxnSpPr>
            <a:cxnSpLocks/>
          </p:cNvCxnSpPr>
          <p:nvPr userDrawn="1"/>
        </p:nvCxnSpPr>
        <p:spPr>
          <a:xfrm>
            <a:off x="4614866" y="5280649"/>
            <a:ext cx="6994522" cy="0"/>
          </a:xfrm>
          <a:prstGeom prst="line">
            <a:avLst/>
          </a:prstGeom>
          <a:solidFill>
            <a:schemeClr val="tx1"/>
          </a:solidFill>
          <a:ln w="19050" cap="rnd">
            <a:gradFill flip="none" rotWithShape="1">
              <a:gsLst>
                <a:gs pos="0">
                  <a:schemeClr val="accent1"/>
                </a:gs>
                <a:gs pos="100000">
                  <a:schemeClr val="accent6">
                    <a:lumMod val="50000"/>
                  </a:schemeClr>
                </a:gs>
              </a:gsLst>
              <a:lin ang="0" scaled="1"/>
              <a:tileRect/>
            </a:gradFill>
            <a:prstDash val="solid"/>
            <a:round/>
          </a:ln>
          <a:effectLst>
            <a:outerShdw blurRad="177800" dist="12700" dir="13500000" algn="br" rotWithShape="0">
              <a:schemeClr val="tx1">
                <a:lumMod val="85000"/>
                <a:alpha val="30000"/>
              </a:schemeClr>
            </a:outerShdw>
          </a:effectLst>
        </p:spPr>
      </p:cxnSp>
      <p:sp>
        <p:nvSpPr>
          <p:cNvPr id="4" name="Text Placeholder 16">
            <a:extLst>
              <a:ext uri="{FF2B5EF4-FFF2-40B4-BE49-F238E27FC236}">
                <a16:creationId xmlns:a16="http://schemas.microsoft.com/office/drawing/2014/main" id="{405AE6D6-9FEE-8F72-1F01-24A5051A28E0}"/>
              </a:ext>
            </a:extLst>
          </p:cNvPr>
          <p:cNvSpPr>
            <a:spLocks noGrp="1"/>
          </p:cNvSpPr>
          <p:nvPr>
            <p:ph type="body" sz="quarter" idx="18"/>
          </p:nvPr>
        </p:nvSpPr>
        <p:spPr>
          <a:xfrm>
            <a:off x="4614867" y="5441718"/>
            <a:ext cx="6988870" cy="606733"/>
          </a:xfrm>
        </p:spPr>
        <p:txBody>
          <a:bodyPr>
            <a:noAutofit/>
          </a:bodyPr>
          <a:lstStyle>
            <a:lvl1pPr marL="0" indent="0" algn="l" defTabSz="914400" rtl="0" eaLnBrk="1" fontAlgn="base" latinLnBrk="0" hangingPunct="1">
              <a:spcBef>
                <a:spcPct val="0"/>
              </a:spcBef>
              <a:spcAft>
                <a:spcPct val="0"/>
              </a:spcAft>
              <a:buNone/>
              <a:defRPr lang="en-US" sz="1200" b="0" kern="1200" dirty="0" smtClean="0">
                <a:solidFill>
                  <a:schemeClr val="tx2"/>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Tree>
    <p:extLst>
      <p:ext uri="{BB962C8B-B14F-4D97-AF65-F5344CB8AC3E}">
        <p14:creationId xmlns:p14="http://schemas.microsoft.com/office/powerpoint/2010/main" val="2926611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picture 1">
    <p:spTree>
      <p:nvGrpSpPr>
        <p:cNvPr id="1" name=""/>
        <p:cNvGrpSpPr/>
        <p:nvPr/>
      </p:nvGrpSpPr>
      <p:grpSpPr>
        <a:xfrm>
          <a:off x="0" y="0"/>
          <a:ext cx="0" cy="0"/>
          <a:chOff x="0" y="0"/>
          <a:chExt cx="0" cy="0"/>
        </a:xfrm>
      </p:grpSpPr>
      <p:pic>
        <p:nvPicPr>
          <p:cNvPr id="19" name="Picture 18" descr="A doctor working on a computer&#10;&#10;Description automatically generated with low confidence">
            <a:extLst>
              <a:ext uri="{FF2B5EF4-FFF2-40B4-BE49-F238E27FC236}">
                <a16:creationId xmlns:a16="http://schemas.microsoft.com/office/drawing/2014/main" id="{D79544C2-3A44-7F40-F0F0-1705F941F8D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46494" y="1688716"/>
            <a:ext cx="7745506" cy="5169283"/>
          </a:xfrm>
          <a:prstGeom prst="rect">
            <a:avLst/>
          </a:prstGeom>
        </p:spPr>
      </p:pic>
      <p:sp>
        <p:nvSpPr>
          <p:cNvPr id="3" name="Rectangle 2">
            <a:extLst>
              <a:ext uri="{FF2B5EF4-FFF2-40B4-BE49-F238E27FC236}">
                <a16:creationId xmlns:a16="http://schemas.microsoft.com/office/drawing/2014/main" id="{E10FE140-4792-89A3-E5BA-9EF379542475}"/>
              </a:ext>
            </a:extLst>
          </p:cNvPr>
          <p:cNvSpPr/>
          <p:nvPr userDrawn="1"/>
        </p:nvSpPr>
        <p:spPr bwMode="auto">
          <a:xfrm>
            <a:off x="0" y="1640113"/>
            <a:ext cx="12192000" cy="5217887"/>
          </a:xfrm>
          <a:prstGeom prst="rect">
            <a:avLst/>
          </a:prstGeom>
          <a:gradFill flip="none" rotWithShape="1">
            <a:gsLst>
              <a:gs pos="42000">
                <a:schemeClr val="accent2">
                  <a:lumMod val="50000"/>
                  <a:alpha val="96000"/>
                </a:schemeClr>
              </a:gs>
              <a:gs pos="68000">
                <a:schemeClr val="accent4">
                  <a:lumMod val="50000"/>
                  <a:alpha val="84000"/>
                </a:schemeClr>
              </a:gs>
              <a:gs pos="100000">
                <a:schemeClr val="accent4">
                  <a:lumMod val="75000"/>
                  <a:alpha val="36000"/>
                </a:schemeClr>
              </a:gs>
              <a:gs pos="27000">
                <a:schemeClr val="accent2">
                  <a:lumMod val="50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5DCFC58D-9C8F-6500-166C-E2E1CCBFD7BD}"/>
              </a:ext>
            </a:extLst>
          </p:cNvPr>
          <p:cNvSpPr/>
          <p:nvPr userDrawn="1"/>
        </p:nvSpPr>
        <p:spPr bwMode="auto">
          <a:xfrm>
            <a:off x="0" y="0"/>
            <a:ext cx="12192000" cy="1683657"/>
          </a:xfrm>
          <a:prstGeom prst="rect">
            <a:avLst/>
          </a:prstGeom>
          <a:gradFill>
            <a:gsLst>
              <a:gs pos="59000">
                <a:schemeClr val="accent3"/>
              </a:gs>
              <a:gs pos="100000">
                <a:schemeClr val="accent6">
                  <a:lumMod val="50000"/>
                </a:schemeClr>
              </a:gs>
              <a:gs pos="0">
                <a:schemeClr val="accent1">
                  <a:lumMod val="75000"/>
                </a:schemeClr>
              </a:gs>
              <a:gs pos="2300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Oval 7">
            <a:extLst>
              <a:ext uri="{FF2B5EF4-FFF2-40B4-BE49-F238E27FC236}">
                <a16:creationId xmlns:a16="http://schemas.microsoft.com/office/drawing/2014/main" id="{F4D6A47E-499F-FE9B-B347-BFDBD8B74EF5}"/>
              </a:ext>
            </a:extLst>
          </p:cNvPr>
          <p:cNvSpPr/>
          <p:nvPr userDrawn="1"/>
        </p:nvSpPr>
        <p:spPr bwMode="auto">
          <a:xfrm>
            <a:off x="584200"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BB1E158C-D69A-B44E-49C3-E599A8430DF7}"/>
              </a:ext>
            </a:extLst>
          </p:cNvPr>
          <p:cNvSpPr/>
          <p:nvPr userDrawn="1"/>
        </p:nvSpPr>
        <p:spPr bwMode="auto">
          <a:xfrm>
            <a:off x="729457"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F1348C43-74C5-48D9-D90C-1C4F6A7BC72F}"/>
              </a:ext>
            </a:extLst>
          </p:cNvPr>
          <p:cNvSpPr/>
          <p:nvPr userDrawn="1"/>
        </p:nvSpPr>
        <p:spPr bwMode="auto">
          <a:xfrm>
            <a:off x="874713"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C15F586-EFE2-42D1-926C-64A8958D27ED}"/>
              </a:ext>
            </a:extLst>
          </p:cNvPr>
          <p:cNvCxnSpPr>
            <a:cxnSpLocks/>
          </p:cNvCxnSpPr>
          <p:nvPr userDrawn="1"/>
        </p:nvCxnSpPr>
        <p:spPr>
          <a:xfrm>
            <a:off x="960439" y="3829050"/>
            <a:ext cx="10648949" cy="0"/>
          </a:xfrm>
          <a:prstGeom prst="lin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title" hasCustomPrompt="1"/>
          </p:nvPr>
        </p:nvSpPr>
        <p:spPr>
          <a:xfrm>
            <a:off x="584200" y="2204181"/>
            <a:ext cx="6558189" cy="1329595"/>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5000">
                      <a:srgbClr val="51E6FF"/>
                    </a:gs>
                    <a:gs pos="100000">
                      <a:srgbClr val="8DE974"/>
                    </a:gs>
                  </a:gsLst>
                  <a:lin ang="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4121151"/>
            <a:ext cx="6558189"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21" name="Picture 20" descr="A doctor using a computer&#10;&#10;Description automatically generated with low confidence">
            <a:extLst>
              <a:ext uri="{FF2B5EF4-FFF2-40B4-BE49-F238E27FC236}">
                <a16:creationId xmlns:a16="http://schemas.microsoft.com/office/drawing/2014/main" id="{B5BE5394-DCC9-85EC-9CE5-170EFE49A8E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791200" y="5004218"/>
            <a:ext cx="6400800" cy="5212323"/>
          </a:xfrm>
          <a:prstGeom prst="rect">
            <a:avLst/>
          </a:prstGeom>
        </p:spPr>
      </p:pic>
      <p:sp>
        <p:nvSpPr>
          <p:cNvPr id="22" name="Rectangle 21">
            <a:extLst>
              <a:ext uri="{FF2B5EF4-FFF2-40B4-BE49-F238E27FC236}">
                <a16:creationId xmlns:a16="http://schemas.microsoft.com/office/drawing/2014/main" id="{DF46BB39-93C1-66C2-FFD7-6834158D42B7}"/>
              </a:ext>
            </a:extLst>
          </p:cNvPr>
          <p:cNvSpPr/>
          <p:nvPr userDrawn="1"/>
        </p:nvSpPr>
        <p:spPr bwMode="auto">
          <a:xfrm>
            <a:off x="0" y="4416426"/>
            <a:ext cx="12192000" cy="2441575"/>
          </a:xfrm>
          <a:prstGeom prst="rect">
            <a:avLst/>
          </a:prstGeom>
          <a:gradFill flip="none" rotWithShape="1">
            <a:gsLst>
              <a:gs pos="0">
                <a:schemeClr val="accent2">
                  <a:lumMod val="50000"/>
                  <a:alpha val="96000"/>
                </a:schemeClr>
              </a:gs>
              <a:gs pos="47000">
                <a:schemeClr val="accent4">
                  <a:lumMod val="50000"/>
                  <a:alpha val="72000"/>
                </a:schemeClr>
              </a:gs>
              <a:gs pos="100000">
                <a:schemeClr val="accent4">
                  <a:lumMod val="7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C1073204-4BE9-6F59-2935-5B8B24E5073F}"/>
              </a:ext>
            </a:extLst>
          </p:cNvPr>
          <p:cNvSpPr/>
          <p:nvPr userDrawn="1"/>
        </p:nvSpPr>
        <p:spPr bwMode="auto">
          <a:xfrm>
            <a:off x="10918957" y="1683657"/>
            <a:ext cx="1273043" cy="1771197"/>
          </a:xfrm>
          <a:custGeom>
            <a:avLst/>
            <a:gdLst>
              <a:gd name="connsiteX0" fmla="*/ 167709 w 1273043"/>
              <a:gd name="connsiteY0" fmla="*/ 0 h 1771197"/>
              <a:gd name="connsiteX1" fmla="*/ 1273043 w 1273043"/>
              <a:gd name="connsiteY1" fmla="*/ 0 h 1771197"/>
              <a:gd name="connsiteX2" fmla="*/ 1273043 w 1273043"/>
              <a:gd name="connsiteY2" fmla="*/ 1766245 h 1771197"/>
              <a:gd name="connsiteX3" fmla="*/ 1174978 w 1273043"/>
              <a:gd name="connsiteY3" fmla="*/ 1771197 h 1771197"/>
              <a:gd name="connsiteX4" fmla="*/ 0 w 1273043"/>
              <a:gd name="connsiteY4" fmla="*/ 596219 h 1771197"/>
              <a:gd name="connsiteX5" fmla="*/ 92336 w 1273043"/>
              <a:gd name="connsiteY5" fmla="*/ 138865 h 177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3043" h="1771197">
                <a:moveTo>
                  <a:pt x="167709" y="0"/>
                </a:moveTo>
                <a:lnTo>
                  <a:pt x="1273043" y="0"/>
                </a:lnTo>
                <a:lnTo>
                  <a:pt x="1273043" y="1766245"/>
                </a:lnTo>
                <a:lnTo>
                  <a:pt x="1174978" y="1771197"/>
                </a:lnTo>
                <a:cubicBezTo>
                  <a:pt x="526056" y="1771197"/>
                  <a:pt x="0" y="1245141"/>
                  <a:pt x="0" y="596219"/>
                </a:cubicBezTo>
                <a:cubicBezTo>
                  <a:pt x="0" y="433989"/>
                  <a:pt x="32879" y="279437"/>
                  <a:pt x="92336" y="138865"/>
                </a:cubicBezTo>
                <a:close/>
              </a:path>
            </a:pathLst>
          </a:custGeom>
          <a:solidFill>
            <a:schemeClr val="tx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2301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92">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er Stories 2">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77BF71-C71E-B6F4-51F2-4D01EAD413B1}"/>
              </a:ext>
            </a:extLst>
          </p:cNvPr>
          <p:cNvSpPr>
            <a:spLocks noGrp="1"/>
          </p:cNvSpPr>
          <p:nvPr>
            <p:ph type="pic" sz="quarter" idx="17"/>
          </p:nvPr>
        </p:nvSpPr>
        <p:spPr>
          <a:xfrm>
            <a:off x="0" y="1"/>
            <a:ext cx="4062413" cy="6858000"/>
          </a:xfrm>
        </p:spPr>
        <p:txBody>
          <a:bodyPr anchor="ctr">
            <a:noAutofit/>
          </a:bodyPr>
          <a:lstStyle>
            <a:lvl1pPr marL="0" indent="0" algn="ctr">
              <a:buNone/>
              <a:defRPr/>
            </a:lvl1pPr>
          </a:lstStyle>
          <a:p>
            <a:r>
              <a:rPr lang="en-US"/>
              <a:t>Click icon to add picture</a:t>
            </a:r>
          </a:p>
        </p:txBody>
      </p:sp>
      <p:cxnSp>
        <p:nvCxnSpPr>
          <p:cNvPr id="12" name="Straight Connector 11">
            <a:extLst>
              <a:ext uri="{FF2B5EF4-FFF2-40B4-BE49-F238E27FC236}">
                <a16:creationId xmlns:a16="http://schemas.microsoft.com/office/drawing/2014/main" id="{46A1CBB3-9527-6DB1-5C30-A7FBDD640D37}"/>
              </a:ext>
            </a:extLst>
          </p:cNvPr>
          <p:cNvCxnSpPr>
            <a:cxnSpLocks/>
          </p:cNvCxnSpPr>
          <p:nvPr userDrawn="1"/>
        </p:nvCxnSpPr>
        <p:spPr>
          <a:xfrm>
            <a:off x="4614866" y="2433776"/>
            <a:ext cx="6994522" cy="0"/>
          </a:xfrm>
          <a:prstGeom prst="line">
            <a:avLst/>
          </a:prstGeom>
          <a:solidFill>
            <a:schemeClr val="tx1"/>
          </a:solidFill>
          <a:ln w="19050" cap="rnd">
            <a:gradFill flip="none" rotWithShape="1">
              <a:gsLst>
                <a:gs pos="0">
                  <a:schemeClr val="accent1"/>
                </a:gs>
                <a:gs pos="100000">
                  <a:schemeClr val="accent6">
                    <a:lumMod val="50000"/>
                  </a:schemeClr>
                </a:gs>
              </a:gsLst>
              <a:lin ang="0" scaled="1"/>
              <a:tileRect/>
            </a:gradFill>
            <a:prstDash val="solid"/>
            <a:round/>
          </a:ln>
          <a:effectLst>
            <a:outerShdw blurRad="177800" dist="12700" dir="13500000" algn="br" rotWithShape="0">
              <a:schemeClr val="tx1">
                <a:lumMod val="85000"/>
                <a:alpha val="30000"/>
              </a:schemeClr>
            </a:outerShdw>
          </a:effectLst>
        </p:spPr>
      </p:cxnSp>
      <p:sp>
        <p:nvSpPr>
          <p:cNvPr id="13" name="Freeform: Shape 12">
            <a:extLst>
              <a:ext uri="{FF2B5EF4-FFF2-40B4-BE49-F238E27FC236}">
                <a16:creationId xmlns:a16="http://schemas.microsoft.com/office/drawing/2014/main" id="{EDEDF152-6EF9-9228-7F55-98F3A60AB72D}"/>
              </a:ext>
            </a:extLst>
          </p:cNvPr>
          <p:cNvSpPr/>
          <p:nvPr userDrawn="1"/>
        </p:nvSpPr>
        <p:spPr bwMode="auto">
          <a:xfrm>
            <a:off x="4612259" y="1209207"/>
            <a:ext cx="261049" cy="226131"/>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a:gsLst>
              <a:gs pos="5000">
                <a:schemeClr val="accent1"/>
              </a:gs>
              <a:gs pos="100000">
                <a:schemeClr val="accent6">
                  <a:lumMod val="50000"/>
                </a:schemeClr>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6">
            <a:extLst>
              <a:ext uri="{FF2B5EF4-FFF2-40B4-BE49-F238E27FC236}">
                <a16:creationId xmlns:a16="http://schemas.microsoft.com/office/drawing/2014/main" id="{16EB7DDE-2EE7-5321-8A74-B230052EAD5E}"/>
              </a:ext>
            </a:extLst>
          </p:cNvPr>
          <p:cNvSpPr>
            <a:spLocks noGrp="1"/>
          </p:cNvSpPr>
          <p:nvPr>
            <p:ph type="body" sz="quarter" idx="10"/>
          </p:nvPr>
        </p:nvSpPr>
        <p:spPr>
          <a:xfrm>
            <a:off x="4614866" y="1492461"/>
            <a:ext cx="6988871" cy="504754"/>
          </a:xfrm>
        </p:spPr>
        <p:txBody>
          <a:bodyPr/>
          <a:lstStyle>
            <a:lvl1pPr marL="0" indent="0">
              <a:buNone/>
              <a:defRPr sz="1600"/>
            </a:lvl1pPr>
            <a:lvl2pPr marL="228600" indent="0" algn="r">
              <a:buNone/>
              <a:defRPr sz="1400">
                <a:solidFill>
                  <a:schemeClr val="accent1"/>
                </a:solidFill>
                <a:latin typeface="+mj-lt"/>
              </a:defRPr>
            </a:lvl2pPr>
          </a:lstStyle>
          <a:p>
            <a:pPr lvl="0"/>
            <a:r>
              <a:rPr lang="en-US"/>
              <a:t>Click to edit Master text styles</a:t>
            </a:r>
          </a:p>
          <a:p>
            <a:pPr lvl="1"/>
            <a:r>
              <a:rPr lang="en-US"/>
              <a:t>Second level</a:t>
            </a:r>
          </a:p>
        </p:txBody>
      </p:sp>
      <p:sp>
        <p:nvSpPr>
          <p:cNvPr id="19" name="Text Placeholder 16">
            <a:extLst>
              <a:ext uri="{FF2B5EF4-FFF2-40B4-BE49-F238E27FC236}">
                <a16:creationId xmlns:a16="http://schemas.microsoft.com/office/drawing/2014/main" id="{B96FA1CF-AD8C-F498-9DA3-E59AB746D98E}"/>
              </a:ext>
            </a:extLst>
          </p:cNvPr>
          <p:cNvSpPr>
            <a:spLocks noGrp="1"/>
          </p:cNvSpPr>
          <p:nvPr>
            <p:ph type="body" sz="quarter" idx="11"/>
          </p:nvPr>
        </p:nvSpPr>
        <p:spPr>
          <a:xfrm>
            <a:off x="4614867"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0" name="Text Placeholder 16">
            <a:extLst>
              <a:ext uri="{FF2B5EF4-FFF2-40B4-BE49-F238E27FC236}">
                <a16:creationId xmlns:a16="http://schemas.microsoft.com/office/drawing/2014/main" id="{C444DC7F-A2EE-0717-D281-9DFD5EABFA94}"/>
              </a:ext>
            </a:extLst>
          </p:cNvPr>
          <p:cNvSpPr>
            <a:spLocks noGrp="1"/>
          </p:cNvSpPr>
          <p:nvPr>
            <p:ph type="body" sz="quarter" idx="12"/>
          </p:nvPr>
        </p:nvSpPr>
        <p:spPr>
          <a:xfrm>
            <a:off x="7080096"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1" name="Text Placeholder 16">
            <a:extLst>
              <a:ext uri="{FF2B5EF4-FFF2-40B4-BE49-F238E27FC236}">
                <a16:creationId xmlns:a16="http://schemas.microsoft.com/office/drawing/2014/main" id="{1A2DDC52-6946-F66C-BE7B-1C94E722241A}"/>
              </a:ext>
            </a:extLst>
          </p:cNvPr>
          <p:cNvSpPr>
            <a:spLocks noGrp="1"/>
          </p:cNvSpPr>
          <p:nvPr>
            <p:ph type="body" sz="quarter" idx="13"/>
          </p:nvPr>
        </p:nvSpPr>
        <p:spPr>
          <a:xfrm>
            <a:off x="9545324"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2" name="Text Placeholder 16">
            <a:extLst>
              <a:ext uri="{FF2B5EF4-FFF2-40B4-BE49-F238E27FC236}">
                <a16:creationId xmlns:a16="http://schemas.microsoft.com/office/drawing/2014/main" id="{3964FDC3-77C6-BEB3-6680-BC857200B7D6}"/>
              </a:ext>
            </a:extLst>
          </p:cNvPr>
          <p:cNvSpPr>
            <a:spLocks noGrp="1"/>
          </p:cNvSpPr>
          <p:nvPr>
            <p:ph type="body" sz="quarter" idx="14"/>
          </p:nvPr>
        </p:nvSpPr>
        <p:spPr>
          <a:xfrm>
            <a:off x="4614867" y="3057527"/>
            <a:ext cx="2064064" cy="1940760"/>
          </a:xfrm>
        </p:spPr>
        <p:txBody>
          <a:bodyPr>
            <a:noAutofit/>
          </a:bodyPr>
          <a:lstStyle>
            <a:lvl1pPr marL="0" indent="0" algn="l" defTabSz="914400" rtl="0" eaLnBrk="1" fontAlgn="base" latinLnBrk="0" hangingPunct="1">
              <a:spcBef>
                <a:spcPct val="0"/>
              </a:spcBef>
              <a:spcAft>
                <a:spcPts val="400"/>
              </a:spcAft>
              <a:buNone/>
              <a:defRPr lang="en-US" sz="12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3" name="Text Placeholder 16">
            <a:extLst>
              <a:ext uri="{FF2B5EF4-FFF2-40B4-BE49-F238E27FC236}">
                <a16:creationId xmlns:a16="http://schemas.microsoft.com/office/drawing/2014/main" id="{11CE9894-8775-BC50-BE06-5CE40F70FBE8}"/>
              </a:ext>
            </a:extLst>
          </p:cNvPr>
          <p:cNvSpPr>
            <a:spLocks noGrp="1"/>
          </p:cNvSpPr>
          <p:nvPr>
            <p:ph type="body" sz="quarter" idx="15"/>
          </p:nvPr>
        </p:nvSpPr>
        <p:spPr>
          <a:xfrm>
            <a:off x="7080096" y="3057527"/>
            <a:ext cx="2064064" cy="1940760"/>
          </a:xfrm>
        </p:spPr>
        <p:txBody>
          <a:bodyPr>
            <a:noAutofit/>
          </a:bodyPr>
          <a:lstStyle>
            <a:lvl1pPr marL="0" indent="0" algn="l" defTabSz="914400" rtl="0" eaLnBrk="1" fontAlgn="base" latinLnBrk="0" hangingPunct="1">
              <a:spcBef>
                <a:spcPct val="0"/>
              </a:spcBef>
              <a:spcAft>
                <a:spcPts val="400"/>
              </a:spcAft>
              <a:buNone/>
              <a:defRPr lang="en-US" sz="12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4" name="Text Placeholder 16">
            <a:extLst>
              <a:ext uri="{FF2B5EF4-FFF2-40B4-BE49-F238E27FC236}">
                <a16:creationId xmlns:a16="http://schemas.microsoft.com/office/drawing/2014/main" id="{A82104D7-A817-48E7-97F6-5DBF07E08216}"/>
              </a:ext>
            </a:extLst>
          </p:cNvPr>
          <p:cNvSpPr>
            <a:spLocks noGrp="1"/>
          </p:cNvSpPr>
          <p:nvPr>
            <p:ph type="body" sz="quarter" idx="16"/>
          </p:nvPr>
        </p:nvSpPr>
        <p:spPr>
          <a:xfrm>
            <a:off x="9545324" y="3057527"/>
            <a:ext cx="2064064" cy="1940760"/>
          </a:xfrm>
        </p:spPr>
        <p:txBody>
          <a:bodyPr>
            <a:noAutofit/>
          </a:bodyPr>
          <a:lstStyle>
            <a:lvl1pPr marL="0" indent="0" algn="l" defTabSz="914400" rtl="0" eaLnBrk="1" fontAlgn="base" latinLnBrk="0" hangingPunct="1">
              <a:spcBef>
                <a:spcPct val="0"/>
              </a:spcBef>
              <a:spcAft>
                <a:spcPts val="400"/>
              </a:spcAft>
              <a:buNone/>
              <a:defRPr lang="en-US" sz="12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cxnSp>
        <p:nvCxnSpPr>
          <p:cNvPr id="3" name="Straight Connector 2">
            <a:extLst>
              <a:ext uri="{FF2B5EF4-FFF2-40B4-BE49-F238E27FC236}">
                <a16:creationId xmlns:a16="http://schemas.microsoft.com/office/drawing/2014/main" id="{944C1429-C176-2133-2618-F4C4271B50F2}"/>
              </a:ext>
            </a:extLst>
          </p:cNvPr>
          <p:cNvCxnSpPr>
            <a:cxnSpLocks/>
          </p:cNvCxnSpPr>
          <p:nvPr userDrawn="1"/>
        </p:nvCxnSpPr>
        <p:spPr>
          <a:xfrm>
            <a:off x="4614866" y="5204470"/>
            <a:ext cx="6994522" cy="0"/>
          </a:xfrm>
          <a:prstGeom prst="line">
            <a:avLst/>
          </a:prstGeom>
          <a:solidFill>
            <a:schemeClr val="tx1"/>
          </a:solidFill>
          <a:ln w="19050" cap="rnd">
            <a:gradFill flip="none" rotWithShape="1">
              <a:gsLst>
                <a:gs pos="0">
                  <a:schemeClr val="accent1"/>
                </a:gs>
                <a:gs pos="100000">
                  <a:schemeClr val="accent6">
                    <a:lumMod val="50000"/>
                  </a:schemeClr>
                </a:gs>
              </a:gsLst>
              <a:lin ang="0" scaled="1"/>
              <a:tileRect/>
            </a:gradFill>
            <a:prstDash val="solid"/>
            <a:round/>
          </a:ln>
          <a:effectLst>
            <a:outerShdw blurRad="177800" dist="12700" dir="13500000" algn="br" rotWithShape="0">
              <a:schemeClr val="tx1">
                <a:lumMod val="85000"/>
                <a:alpha val="30000"/>
              </a:schemeClr>
            </a:outerShdw>
          </a:effectLst>
        </p:spPr>
      </p:cxnSp>
      <p:sp>
        <p:nvSpPr>
          <p:cNvPr id="4" name="Text Placeholder 16">
            <a:extLst>
              <a:ext uri="{FF2B5EF4-FFF2-40B4-BE49-F238E27FC236}">
                <a16:creationId xmlns:a16="http://schemas.microsoft.com/office/drawing/2014/main" id="{405AE6D6-9FEE-8F72-1F01-24A5051A28E0}"/>
              </a:ext>
            </a:extLst>
          </p:cNvPr>
          <p:cNvSpPr>
            <a:spLocks noGrp="1"/>
          </p:cNvSpPr>
          <p:nvPr>
            <p:ph type="body" sz="quarter" idx="18"/>
          </p:nvPr>
        </p:nvSpPr>
        <p:spPr>
          <a:xfrm>
            <a:off x="4614867" y="5712278"/>
            <a:ext cx="6988870" cy="606733"/>
          </a:xfrm>
        </p:spPr>
        <p:txBody>
          <a:bodyPr>
            <a:noAutofit/>
          </a:bodyPr>
          <a:lstStyle>
            <a:lvl1pPr marL="0" indent="0" algn="l" defTabSz="914400" rtl="0" eaLnBrk="1" fontAlgn="base" latinLnBrk="0" hangingPunct="1">
              <a:spcBef>
                <a:spcPct val="0"/>
              </a:spcBef>
              <a:spcAft>
                <a:spcPct val="0"/>
              </a:spcAft>
              <a:buNone/>
              <a:defRPr lang="en-US" sz="1200" b="0" kern="1200" dirty="0" smtClean="0">
                <a:solidFill>
                  <a:schemeClr val="tx2"/>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 name="Text Placeholder 16">
            <a:extLst>
              <a:ext uri="{FF2B5EF4-FFF2-40B4-BE49-F238E27FC236}">
                <a16:creationId xmlns:a16="http://schemas.microsoft.com/office/drawing/2014/main" id="{7F061651-EACB-66A0-E96F-F11D8D3A9A0D}"/>
              </a:ext>
            </a:extLst>
          </p:cNvPr>
          <p:cNvSpPr>
            <a:spLocks noGrp="1"/>
          </p:cNvSpPr>
          <p:nvPr>
            <p:ph type="body" sz="quarter" idx="19"/>
          </p:nvPr>
        </p:nvSpPr>
        <p:spPr>
          <a:xfrm>
            <a:off x="4614866" y="5365539"/>
            <a:ext cx="6988869"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7" name="Title 6">
            <a:extLst>
              <a:ext uri="{FF2B5EF4-FFF2-40B4-BE49-F238E27FC236}">
                <a16:creationId xmlns:a16="http://schemas.microsoft.com/office/drawing/2014/main" id="{2657ED66-3973-7617-1FD4-EBCFB19B8CBB}"/>
              </a:ext>
            </a:extLst>
          </p:cNvPr>
          <p:cNvSpPr>
            <a:spLocks noGrp="1"/>
          </p:cNvSpPr>
          <p:nvPr>
            <p:ph type="title"/>
          </p:nvPr>
        </p:nvSpPr>
        <p:spPr>
          <a:xfrm>
            <a:off x="4612259" y="457200"/>
            <a:ext cx="6997129" cy="553998"/>
          </a:xfrm>
        </p:spPr>
        <p:txBody>
          <a:bodyPr/>
          <a:lstStyle/>
          <a:p>
            <a:r>
              <a:rPr lang="en-US"/>
              <a:t>Click to edit Master title style</a:t>
            </a:r>
          </a:p>
        </p:txBody>
      </p:sp>
    </p:spTree>
    <p:extLst>
      <p:ext uri="{BB962C8B-B14F-4D97-AF65-F5344CB8AC3E}">
        <p14:creationId xmlns:p14="http://schemas.microsoft.com/office/powerpoint/2010/main" val="28683016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ustomer Stories 3">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3877BF71-C71E-B6F4-51F2-4D01EAD413B1}"/>
              </a:ext>
            </a:extLst>
          </p:cNvPr>
          <p:cNvSpPr>
            <a:spLocks noGrp="1"/>
          </p:cNvSpPr>
          <p:nvPr>
            <p:ph type="pic" sz="quarter" idx="17"/>
          </p:nvPr>
        </p:nvSpPr>
        <p:spPr>
          <a:xfrm>
            <a:off x="0" y="1"/>
            <a:ext cx="4062413" cy="6858000"/>
          </a:xfrm>
        </p:spPr>
        <p:txBody>
          <a:bodyPr anchor="ctr">
            <a:noAutofit/>
          </a:bodyPr>
          <a:lstStyle>
            <a:lvl1pPr marL="0" indent="0" algn="ctr">
              <a:buNone/>
              <a:defRPr/>
            </a:lvl1pPr>
          </a:lstStyle>
          <a:p>
            <a:r>
              <a:rPr lang="en-US"/>
              <a:t>Click icon to add picture</a:t>
            </a:r>
          </a:p>
        </p:txBody>
      </p:sp>
      <p:cxnSp>
        <p:nvCxnSpPr>
          <p:cNvPr id="12" name="Straight Connector 11">
            <a:extLst>
              <a:ext uri="{FF2B5EF4-FFF2-40B4-BE49-F238E27FC236}">
                <a16:creationId xmlns:a16="http://schemas.microsoft.com/office/drawing/2014/main" id="{46A1CBB3-9527-6DB1-5C30-A7FBDD640D37}"/>
              </a:ext>
            </a:extLst>
          </p:cNvPr>
          <p:cNvCxnSpPr>
            <a:cxnSpLocks/>
          </p:cNvCxnSpPr>
          <p:nvPr userDrawn="1"/>
        </p:nvCxnSpPr>
        <p:spPr>
          <a:xfrm>
            <a:off x="4614866" y="2538551"/>
            <a:ext cx="6994522" cy="0"/>
          </a:xfrm>
          <a:prstGeom prst="line">
            <a:avLst/>
          </a:prstGeom>
          <a:solidFill>
            <a:schemeClr val="tx1"/>
          </a:solidFill>
          <a:ln w="19050" cap="rnd">
            <a:gradFill flip="none" rotWithShape="1">
              <a:gsLst>
                <a:gs pos="0">
                  <a:schemeClr val="accent1"/>
                </a:gs>
                <a:gs pos="100000">
                  <a:schemeClr val="accent6">
                    <a:lumMod val="50000"/>
                  </a:schemeClr>
                </a:gs>
              </a:gsLst>
              <a:lin ang="0" scaled="1"/>
              <a:tileRect/>
            </a:gradFill>
            <a:prstDash val="solid"/>
            <a:round/>
          </a:ln>
          <a:effectLst>
            <a:outerShdw blurRad="177800" dist="12700" dir="13500000" algn="br" rotWithShape="0">
              <a:schemeClr val="tx1">
                <a:lumMod val="85000"/>
                <a:alpha val="30000"/>
              </a:schemeClr>
            </a:outerShdw>
          </a:effectLst>
        </p:spPr>
      </p:cxnSp>
      <p:sp>
        <p:nvSpPr>
          <p:cNvPr id="13" name="Freeform: Shape 12">
            <a:extLst>
              <a:ext uri="{FF2B5EF4-FFF2-40B4-BE49-F238E27FC236}">
                <a16:creationId xmlns:a16="http://schemas.microsoft.com/office/drawing/2014/main" id="{EDEDF152-6EF9-9228-7F55-98F3A60AB72D}"/>
              </a:ext>
            </a:extLst>
          </p:cNvPr>
          <p:cNvSpPr/>
          <p:nvPr userDrawn="1"/>
        </p:nvSpPr>
        <p:spPr bwMode="auto">
          <a:xfrm>
            <a:off x="4653851" y="693738"/>
            <a:ext cx="391609" cy="339228"/>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a:gsLst>
              <a:gs pos="5000">
                <a:schemeClr val="accent1"/>
              </a:gs>
              <a:gs pos="100000">
                <a:schemeClr val="accent6">
                  <a:lumMod val="50000"/>
                </a:schemeClr>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5493450"/>
            <a:ext cx="3302000" cy="775597"/>
          </a:xfrm>
        </p:spPr>
        <p:txBody>
          <a:bodyPr anchor="b"/>
          <a:lstStyle>
            <a:lvl1pPr algn="l">
              <a:lnSpc>
                <a:spcPct val="90000"/>
              </a:lnSpc>
              <a:defRPr sz="2800" spc="-20" baseline="0">
                <a:solidFill>
                  <a:schemeClr val="bg1"/>
                </a:solidFill>
              </a:defRPr>
            </a:lvl1pPr>
          </a:lstStyle>
          <a:p>
            <a:r>
              <a:rPr lang="en-US">
                <a:solidFill>
                  <a:schemeClr val="bg1"/>
                </a:solidFill>
              </a:rPr>
              <a:t>Customer Story Quote Multi</a:t>
            </a:r>
          </a:p>
        </p:txBody>
      </p:sp>
      <p:sp>
        <p:nvSpPr>
          <p:cNvPr id="17" name="Text Placeholder 16">
            <a:extLst>
              <a:ext uri="{FF2B5EF4-FFF2-40B4-BE49-F238E27FC236}">
                <a16:creationId xmlns:a16="http://schemas.microsoft.com/office/drawing/2014/main" id="{16EB7DDE-2EE7-5321-8A74-B230052EAD5E}"/>
              </a:ext>
            </a:extLst>
          </p:cNvPr>
          <p:cNvSpPr>
            <a:spLocks noGrp="1"/>
          </p:cNvSpPr>
          <p:nvPr>
            <p:ph type="body" sz="quarter" idx="10"/>
          </p:nvPr>
        </p:nvSpPr>
        <p:spPr>
          <a:xfrm>
            <a:off x="4614866" y="1213550"/>
            <a:ext cx="6988871" cy="437043"/>
          </a:xfrm>
        </p:spPr>
        <p:txBody>
          <a:bodyPr/>
          <a:lstStyle>
            <a:lvl1pPr marL="0" indent="0">
              <a:buNone/>
              <a:defRPr sz="1400" i="1"/>
            </a:lvl1pPr>
            <a:lvl2pPr marL="228600" indent="0" algn="r">
              <a:buNone/>
              <a:defRPr sz="1200">
                <a:solidFill>
                  <a:schemeClr val="accent1"/>
                </a:solidFill>
                <a:latin typeface="+mj-lt"/>
              </a:defRPr>
            </a:lvl2pPr>
          </a:lstStyle>
          <a:p>
            <a:pPr lvl="0"/>
            <a:r>
              <a:rPr lang="en-US"/>
              <a:t>Click to edit Master text styles</a:t>
            </a:r>
          </a:p>
          <a:p>
            <a:pPr lvl="1"/>
            <a:r>
              <a:rPr lang="en-US"/>
              <a:t>Second level</a:t>
            </a:r>
          </a:p>
        </p:txBody>
      </p:sp>
      <p:sp>
        <p:nvSpPr>
          <p:cNvPr id="19" name="Text Placeholder 16">
            <a:extLst>
              <a:ext uri="{FF2B5EF4-FFF2-40B4-BE49-F238E27FC236}">
                <a16:creationId xmlns:a16="http://schemas.microsoft.com/office/drawing/2014/main" id="{B96FA1CF-AD8C-F498-9DA3-E59AB746D98E}"/>
              </a:ext>
            </a:extLst>
          </p:cNvPr>
          <p:cNvSpPr>
            <a:spLocks noGrp="1"/>
          </p:cNvSpPr>
          <p:nvPr>
            <p:ph type="body" sz="quarter" idx="11"/>
          </p:nvPr>
        </p:nvSpPr>
        <p:spPr>
          <a:xfrm>
            <a:off x="4614867"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0" name="Text Placeholder 16">
            <a:extLst>
              <a:ext uri="{FF2B5EF4-FFF2-40B4-BE49-F238E27FC236}">
                <a16:creationId xmlns:a16="http://schemas.microsoft.com/office/drawing/2014/main" id="{C444DC7F-A2EE-0717-D281-9DFD5EABFA94}"/>
              </a:ext>
            </a:extLst>
          </p:cNvPr>
          <p:cNvSpPr>
            <a:spLocks noGrp="1"/>
          </p:cNvSpPr>
          <p:nvPr>
            <p:ph type="body" sz="quarter" idx="12"/>
          </p:nvPr>
        </p:nvSpPr>
        <p:spPr>
          <a:xfrm>
            <a:off x="7080096"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1" name="Text Placeholder 16">
            <a:extLst>
              <a:ext uri="{FF2B5EF4-FFF2-40B4-BE49-F238E27FC236}">
                <a16:creationId xmlns:a16="http://schemas.microsoft.com/office/drawing/2014/main" id="{1A2DDC52-6946-F66C-BE7B-1C94E722241A}"/>
              </a:ext>
            </a:extLst>
          </p:cNvPr>
          <p:cNvSpPr>
            <a:spLocks noGrp="1"/>
          </p:cNvSpPr>
          <p:nvPr>
            <p:ph type="body" sz="quarter" idx="13"/>
          </p:nvPr>
        </p:nvSpPr>
        <p:spPr>
          <a:xfrm>
            <a:off x="9545324" y="2721846"/>
            <a:ext cx="2064064" cy="246221"/>
          </a:xfrm>
        </p:spPr>
        <p:txBody>
          <a:bodyPr/>
          <a:lstStyle>
            <a:lvl1pPr marL="0" indent="0" algn="l" defTabSz="914400" rtl="0" eaLnBrk="1" fontAlgn="base" latinLnBrk="0" hangingPunct="1">
              <a:spcBef>
                <a:spcPct val="0"/>
              </a:spcBef>
              <a:spcAft>
                <a:spcPct val="0"/>
              </a:spcAft>
              <a:buNone/>
              <a:defRPr lang="en-US" sz="1600" b="1" kern="1200" dirty="0" smtClean="0">
                <a:solidFill>
                  <a:schemeClr val="tx2"/>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2" name="Text Placeholder 16">
            <a:extLst>
              <a:ext uri="{FF2B5EF4-FFF2-40B4-BE49-F238E27FC236}">
                <a16:creationId xmlns:a16="http://schemas.microsoft.com/office/drawing/2014/main" id="{3964FDC3-77C6-BEB3-6680-BC857200B7D6}"/>
              </a:ext>
            </a:extLst>
          </p:cNvPr>
          <p:cNvSpPr>
            <a:spLocks noGrp="1"/>
          </p:cNvSpPr>
          <p:nvPr>
            <p:ph type="body" sz="quarter" idx="14"/>
          </p:nvPr>
        </p:nvSpPr>
        <p:spPr>
          <a:xfrm>
            <a:off x="4614867" y="3057526"/>
            <a:ext cx="2064064" cy="430887"/>
          </a:xfrm>
        </p:spPr>
        <p:txBody>
          <a:bodyPr/>
          <a:lstStyle>
            <a:lvl1pPr marL="0" indent="0" algn="l" defTabSz="914400" rtl="0" eaLnBrk="1" fontAlgn="base" latinLnBrk="0" hangingPunct="1">
              <a:spcBef>
                <a:spcPct val="0"/>
              </a:spcBef>
              <a:spcAft>
                <a:spcPts val="4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3" name="Text Placeholder 16">
            <a:extLst>
              <a:ext uri="{FF2B5EF4-FFF2-40B4-BE49-F238E27FC236}">
                <a16:creationId xmlns:a16="http://schemas.microsoft.com/office/drawing/2014/main" id="{11CE9894-8775-BC50-BE06-5CE40F70FBE8}"/>
              </a:ext>
            </a:extLst>
          </p:cNvPr>
          <p:cNvSpPr>
            <a:spLocks noGrp="1"/>
          </p:cNvSpPr>
          <p:nvPr>
            <p:ph type="body" sz="quarter" idx="15"/>
          </p:nvPr>
        </p:nvSpPr>
        <p:spPr>
          <a:xfrm>
            <a:off x="7080096" y="3057526"/>
            <a:ext cx="2064064" cy="430887"/>
          </a:xfrm>
        </p:spPr>
        <p:txBody>
          <a:bodyPr/>
          <a:lstStyle>
            <a:lvl1pPr marL="0" indent="0" algn="l" defTabSz="914400" rtl="0" eaLnBrk="1" fontAlgn="base" latinLnBrk="0" hangingPunct="1">
              <a:spcBef>
                <a:spcPct val="0"/>
              </a:spcBef>
              <a:spcAft>
                <a:spcPts val="4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4" name="Text Placeholder 16">
            <a:extLst>
              <a:ext uri="{FF2B5EF4-FFF2-40B4-BE49-F238E27FC236}">
                <a16:creationId xmlns:a16="http://schemas.microsoft.com/office/drawing/2014/main" id="{A82104D7-A817-48E7-97F6-5DBF07E08216}"/>
              </a:ext>
            </a:extLst>
          </p:cNvPr>
          <p:cNvSpPr>
            <a:spLocks noGrp="1"/>
          </p:cNvSpPr>
          <p:nvPr>
            <p:ph type="body" sz="quarter" idx="16"/>
          </p:nvPr>
        </p:nvSpPr>
        <p:spPr>
          <a:xfrm>
            <a:off x="9545324" y="3057526"/>
            <a:ext cx="2064064" cy="430887"/>
          </a:xfrm>
        </p:spPr>
        <p:txBody>
          <a:bodyPr/>
          <a:lstStyle>
            <a:lvl1pPr marL="0" indent="0" algn="l" defTabSz="914400" rtl="0" eaLnBrk="1" fontAlgn="base" latinLnBrk="0" hangingPunct="1">
              <a:spcBef>
                <a:spcPct val="0"/>
              </a:spcBef>
              <a:spcAft>
                <a:spcPts val="4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Tree>
    <p:extLst>
      <p:ext uri="{BB962C8B-B14F-4D97-AF65-F5344CB8AC3E}">
        <p14:creationId xmlns:p14="http://schemas.microsoft.com/office/powerpoint/2010/main" val="529540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ustomer Stori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1265F2-93A6-4EB2-38AE-8624388C7D3A}"/>
              </a:ext>
            </a:extLst>
          </p:cNvPr>
          <p:cNvSpPr/>
          <p:nvPr userDrawn="1"/>
        </p:nvSpPr>
        <p:spPr bwMode="auto">
          <a:xfrm>
            <a:off x="4362744" y="3385297"/>
            <a:ext cx="7829256" cy="3472703"/>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4" name="Rectangle 3">
            <a:extLst>
              <a:ext uri="{FF2B5EF4-FFF2-40B4-BE49-F238E27FC236}">
                <a16:creationId xmlns:a16="http://schemas.microsoft.com/office/drawing/2014/main" id="{354F07B9-82A8-FF8A-2054-1B122ACB717C}"/>
              </a:ext>
            </a:extLst>
          </p:cNvPr>
          <p:cNvSpPr/>
          <p:nvPr userDrawn="1"/>
        </p:nvSpPr>
        <p:spPr bwMode="auto">
          <a:xfrm>
            <a:off x="4362744" y="2735943"/>
            <a:ext cx="7829256" cy="649354"/>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cs typeface="Segoe UI" pitchFamily="34" charset="0"/>
            </a:endParaRPr>
          </a:p>
        </p:txBody>
      </p:sp>
      <p:sp>
        <p:nvSpPr>
          <p:cNvPr id="5" name="Picture Placeholder 4">
            <a:extLst>
              <a:ext uri="{FF2B5EF4-FFF2-40B4-BE49-F238E27FC236}">
                <a16:creationId xmlns:a16="http://schemas.microsoft.com/office/drawing/2014/main" id="{3877BF71-C71E-B6F4-51F2-4D01EAD413B1}"/>
              </a:ext>
            </a:extLst>
          </p:cNvPr>
          <p:cNvSpPr>
            <a:spLocks noGrp="1"/>
          </p:cNvSpPr>
          <p:nvPr>
            <p:ph type="pic" sz="quarter" idx="17"/>
          </p:nvPr>
        </p:nvSpPr>
        <p:spPr>
          <a:xfrm>
            <a:off x="0" y="1"/>
            <a:ext cx="4062413" cy="6858000"/>
          </a:xfrm>
        </p:spPr>
        <p:txBody>
          <a:bodyPr anchor="ctr">
            <a:noAutofit/>
          </a:bodyPr>
          <a:lstStyle>
            <a:lvl1pPr marL="0" indent="0" algn="ctr">
              <a:buNone/>
              <a:defRPr/>
            </a:lvl1pPr>
          </a:lstStyle>
          <a:p>
            <a:r>
              <a:rPr lang="en-US"/>
              <a:t>Click icon to add picture</a:t>
            </a:r>
          </a:p>
        </p:txBody>
      </p:sp>
      <p:sp>
        <p:nvSpPr>
          <p:cNvPr id="13" name="Freeform: Shape 12">
            <a:extLst>
              <a:ext uri="{FF2B5EF4-FFF2-40B4-BE49-F238E27FC236}">
                <a16:creationId xmlns:a16="http://schemas.microsoft.com/office/drawing/2014/main" id="{EDEDF152-6EF9-9228-7F55-98F3A60AB72D}"/>
              </a:ext>
            </a:extLst>
          </p:cNvPr>
          <p:cNvSpPr/>
          <p:nvPr userDrawn="1"/>
        </p:nvSpPr>
        <p:spPr bwMode="auto">
          <a:xfrm>
            <a:off x="4653851" y="693738"/>
            <a:ext cx="391609" cy="339228"/>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a:gsLst>
              <a:gs pos="5000">
                <a:schemeClr val="accent1"/>
              </a:gs>
              <a:gs pos="100000">
                <a:schemeClr val="accent6">
                  <a:lumMod val="50000"/>
                </a:schemeClr>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5277550"/>
            <a:ext cx="3302000" cy="997196"/>
          </a:xfrm>
        </p:spPr>
        <p:txBody>
          <a:bodyPr anchor="b"/>
          <a:lstStyle>
            <a:lvl1pPr algn="l">
              <a:lnSpc>
                <a:spcPct val="90000"/>
              </a:lnSpc>
              <a:defRPr sz="3600" spc="-20" baseline="0">
                <a:solidFill>
                  <a:schemeClr val="bg1"/>
                </a:solidFill>
              </a:defRPr>
            </a:lvl1pPr>
          </a:lstStyle>
          <a:p>
            <a:r>
              <a:rPr lang="en-US">
                <a:solidFill>
                  <a:schemeClr val="bg1"/>
                </a:solidFill>
              </a:rPr>
              <a:t>Customer Story Quote Multi</a:t>
            </a:r>
          </a:p>
        </p:txBody>
      </p:sp>
      <p:sp>
        <p:nvSpPr>
          <p:cNvPr id="17" name="Text Placeholder 16">
            <a:extLst>
              <a:ext uri="{FF2B5EF4-FFF2-40B4-BE49-F238E27FC236}">
                <a16:creationId xmlns:a16="http://schemas.microsoft.com/office/drawing/2014/main" id="{16EB7DDE-2EE7-5321-8A74-B230052EAD5E}"/>
              </a:ext>
            </a:extLst>
          </p:cNvPr>
          <p:cNvSpPr>
            <a:spLocks noGrp="1"/>
          </p:cNvSpPr>
          <p:nvPr>
            <p:ph type="body" sz="quarter" idx="10"/>
          </p:nvPr>
        </p:nvSpPr>
        <p:spPr>
          <a:xfrm>
            <a:off x="4614866" y="1213550"/>
            <a:ext cx="6988871" cy="504754"/>
          </a:xfrm>
        </p:spPr>
        <p:txBody>
          <a:bodyPr/>
          <a:lstStyle>
            <a:lvl1pPr marL="0" indent="0">
              <a:buNone/>
              <a:defRPr sz="1600"/>
            </a:lvl1pPr>
            <a:lvl2pPr marL="228600" indent="0" algn="r">
              <a:buNone/>
              <a:defRPr sz="1400">
                <a:solidFill>
                  <a:schemeClr val="accent1"/>
                </a:solidFill>
                <a:latin typeface="+mj-lt"/>
              </a:defRPr>
            </a:lvl2pPr>
          </a:lstStyle>
          <a:p>
            <a:pPr lvl="0"/>
            <a:r>
              <a:rPr lang="en-US"/>
              <a:t>Click to edit Master text styles</a:t>
            </a:r>
          </a:p>
          <a:p>
            <a:pPr lvl="1"/>
            <a:r>
              <a:rPr lang="en-US"/>
              <a:t>Second level</a:t>
            </a:r>
          </a:p>
        </p:txBody>
      </p:sp>
      <p:sp>
        <p:nvSpPr>
          <p:cNvPr id="19" name="Text Placeholder 16">
            <a:extLst>
              <a:ext uri="{FF2B5EF4-FFF2-40B4-BE49-F238E27FC236}">
                <a16:creationId xmlns:a16="http://schemas.microsoft.com/office/drawing/2014/main" id="{B96FA1CF-AD8C-F498-9DA3-E59AB746D98E}"/>
              </a:ext>
            </a:extLst>
          </p:cNvPr>
          <p:cNvSpPr>
            <a:spLocks noGrp="1"/>
          </p:cNvSpPr>
          <p:nvPr>
            <p:ph type="body" sz="quarter" idx="11"/>
          </p:nvPr>
        </p:nvSpPr>
        <p:spPr>
          <a:xfrm>
            <a:off x="4614867" y="2937510"/>
            <a:ext cx="2064064" cy="246221"/>
          </a:xfrm>
        </p:spPr>
        <p:txBody>
          <a:bodyPr/>
          <a:lstStyle>
            <a:lvl1pPr marL="0" indent="0" algn="ctr" defTabSz="914400" rtl="0" eaLnBrk="1" fontAlgn="base" latinLnBrk="0" hangingPunct="1">
              <a:spcBef>
                <a:spcPct val="0"/>
              </a:spcBef>
              <a:spcAft>
                <a:spcPct val="0"/>
              </a:spcAft>
              <a:buNone/>
              <a:defRPr lang="en-US" sz="1600" b="1" kern="1200" dirty="0" smtClean="0">
                <a:solidFill>
                  <a:schemeClr val="bg1"/>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0" name="Text Placeholder 16">
            <a:extLst>
              <a:ext uri="{FF2B5EF4-FFF2-40B4-BE49-F238E27FC236}">
                <a16:creationId xmlns:a16="http://schemas.microsoft.com/office/drawing/2014/main" id="{C444DC7F-A2EE-0717-D281-9DFD5EABFA94}"/>
              </a:ext>
            </a:extLst>
          </p:cNvPr>
          <p:cNvSpPr>
            <a:spLocks noGrp="1"/>
          </p:cNvSpPr>
          <p:nvPr>
            <p:ph type="body" sz="quarter" idx="12"/>
          </p:nvPr>
        </p:nvSpPr>
        <p:spPr>
          <a:xfrm>
            <a:off x="7080096" y="2937510"/>
            <a:ext cx="2064064" cy="246221"/>
          </a:xfrm>
        </p:spPr>
        <p:txBody>
          <a:bodyPr/>
          <a:lstStyle>
            <a:lvl1pPr marL="0" indent="0" algn="ctr" defTabSz="914400" rtl="0" eaLnBrk="1" fontAlgn="base" latinLnBrk="0" hangingPunct="1">
              <a:spcBef>
                <a:spcPct val="0"/>
              </a:spcBef>
              <a:spcAft>
                <a:spcPct val="0"/>
              </a:spcAft>
              <a:buNone/>
              <a:defRPr lang="en-US" sz="1600" b="1" kern="1200" dirty="0" smtClean="0">
                <a:solidFill>
                  <a:schemeClr val="bg1"/>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1" name="Text Placeholder 16">
            <a:extLst>
              <a:ext uri="{FF2B5EF4-FFF2-40B4-BE49-F238E27FC236}">
                <a16:creationId xmlns:a16="http://schemas.microsoft.com/office/drawing/2014/main" id="{1A2DDC52-6946-F66C-BE7B-1C94E722241A}"/>
              </a:ext>
            </a:extLst>
          </p:cNvPr>
          <p:cNvSpPr>
            <a:spLocks noGrp="1"/>
          </p:cNvSpPr>
          <p:nvPr>
            <p:ph type="body" sz="quarter" idx="13"/>
          </p:nvPr>
        </p:nvSpPr>
        <p:spPr>
          <a:xfrm>
            <a:off x="9545324" y="2937510"/>
            <a:ext cx="2064064" cy="246221"/>
          </a:xfrm>
        </p:spPr>
        <p:txBody>
          <a:bodyPr/>
          <a:lstStyle>
            <a:lvl1pPr marL="0" indent="0" algn="ctr" defTabSz="914400" rtl="0" eaLnBrk="1" fontAlgn="base" latinLnBrk="0" hangingPunct="1">
              <a:spcBef>
                <a:spcPct val="0"/>
              </a:spcBef>
              <a:spcAft>
                <a:spcPct val="0"/>
              </a:spcAft>
              <a:buNone/>
              <a:defRPr lang="en-US" sz="1600" b="1" kern="1200" dirty="0" smtClean="0">
                <a:solidFill>
                  <a:schemeClr val="bg1"/>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2" name="Text Placeholder 16">
            <a:extLst>
              <a:ext uri="{FF2B5EF4-FFF2-40B4-BE49-F238E27FC236}">
                <a16:creationId xmlns:a16="http://schemas.microsoft.com/office/drawing/2014/main" id="{3964FDC3-77C6-BEB3-6680-BC857200B7D6}"/>
              </a:ext>
            </a:extLst>
          </p:cNvPr>
          <p:cNvSpPr>
            <a:spLocks noGrp="1"/>
          </p:cNvSpPr>
          <p:nvPr>
            <p:ph type="body" sz="quarter" idx="14"/>
          </p:nvPr>
        </p:nvSpPr>
        <p:spPr>
          <a:xfrm>
            <a:off x="4614867" y="3520048"/>
            <a:ext cx="2064064" cy="430887"/>
          </a:xfrm>
        </p:spPr>
        <p:txBody>
          <a:bodyPr/>
          <a:lstStyle>
            <a:lvl1pPr marL="0" indent="0" algn="ctr" defTabSz="914400" rtl="0" eaLnBrk="1" fontAlgn="base" latinLnBrk="0" hangingPunct="1">
              <a:spcBef>
                <a:spcPct val="0"/>
              </a:spcBef>
              <a:spcAft>
                <a:spcPts val="4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3" name="Text Placeholder 16">
            <a:extLst>
              <a:ext uri="{FF2B5EF4-FFF2-40B4-BE49-F238E27FC236}">
                <a16:creationId xmlns:a16="http://schemas.microsoft.com/office/drawing/2014/main" id="{11CE9894-8775-BC50-BE06-5CE40F70FBE8}"/>
              </a:ext>
            </a:extLst>
          </p:cNvPr>
          <p:cNvSpPr>
            <a:spLocks noGrp="1"/>
          </p:cNvSpPr>
          <p:nvPr>
            <p:ph type="body" sz="quarter" idx="15"/>
          </p:nvPr>
        </p:nvSpPr>
        <p:spPr>
          <a:xfrm>
            <a:off x="7080096" y="3520048"/>
            <a:ext cx="2064064" cy="430887"/>
          </a:xfrm>
        </p:spPr>
        <p:txBody>
          <a:bodyPr/>
          <a:lstStyle>
            <a:lvl1pPr marL="0" indent="0" algn="ctr" defTabSz="914400" rtl="0" eaLnBrk="1" fontAlgn="base" latinLnBrk="0" hangingPunct="1">
              <a:spcBef>
                <a:spcPct val="0"/>
              </a:spcBef>
              <a:spcAft>
                <a:spcPts val="4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4" name="Text Placeholder 16">
            <a:extLst>
              <a:ext uri="{FF2B5EF4-FFF2-40B4-BE49-F238E27FC236}">
                <a16:creationId xmlns:a16="http://schemas.microsoft.com/office/drawing/2014/main" id="{A82104D7-A817-48E7-97F6-5DBF07E08216}"/>
              </a:ext>
            </a:extLst>
          </p:cNvPr>
          <p:cNvSpPr>
            <a:spLocks noGrp="1"/>
          </p:cNvSpPr>
          <p:nvPr>
            <p:ph type="body" sz="quarter" idx="16"/>
          </p:nvPr>
        </p:nvSpPr>
        <p:spPr>
          <a:xfrm>
            <a:off x="9545324" y="3520048"/>
            <a:ext cx="2064064" cy="430887"/>
          </a:xfrm>
        </p:spPr>
        <p:txBody>
          <a:bodyPr/>
          <a:lstStyle>
            <a:lvl1pPr marL="0" indent="0" algn="ctr" defTabSz="914400" rtl="0" eaLnBrk="1" fontAlgn="base" latinLnBrk="0" hangingPunct="1">
              <a:spcBef>
                <a:spcPct val="0"/>
              </a:spcBef>
              <a:spcAft>
                <a:spcPts val="4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cxnSp>
        <p:nvCxnSpPr>
          <p:cNvPr id="7" name="Straight Connector 6">
            <a:extLst>
              <a:ext uri="{FF2B5EF4-FFF2-40B4-BE49-F238E27FC236}">
                <a16:creationId xmlns:a16="http://schemas.microsoft.com/office/drawing/2014/main" id="{6B4A441B-5D32-7E24-703C-52D99D1465DA}"/>
              </a:ext>
            </a:extLst>
          </p:cNvPr>
          <p:cNvCxnSpPr>
            <a:cxnSpLocks/>
          </p:cNvCxnSpPr>
          <p:nvPr userDrawn="1"/>
        </p:nvCxnSpPr>
        <p:spPr>
          <a:xfrm>
            <a:off x="4362744" y="2586176"/>
            <a:ext cx="7829256" cy="0"/>
          </a:xfrm>
          <a:prstGeom prst="line">
            <a:avLst/>
          </a:prstGeom>
          <a:solidFill>
            <a:schemeClr val="tx1"/>
          </a:solidFill>
          <a:ln w="19050" cap="rnd">
            <a:gradFill flip="none" rotWithShape="1">
              <a:gsLst>
                <a:gs pos="0">
                  <a:schemeClr val="accent1"/>
                </a:gs>
                <a:gs pos="100000">
                  <a:schemeClr val="accent6">
                    <a:lumMod val="50000"/>
                  </a:schemeClr>
                </a:gs>
              </a:gsLst>
              <a:lin ang="0" scaled="1"/>
              <a:tileRect/>
            </a:gradFill>
            <a:prstDash val="solid"/>
            <a:round/>
          </a:ln>
          <a:effectLst>
            <a:outerShdw blurRad="177800" dist="12700" dir="13500000" algn="br" rotWithShape="0">
              <a:schemeClr val="tx1">
                <a:lumMod val="85000"/>
                <a:alpha val="30000"/>
              </a:schemeClr>
            </a:outerShdw>
          </a:effectLst>
        </p:spPr>
      </p:cxnSp>
      <p:cxnSp>
        <p:nvCxnSpPr>
          <p:cNvPr id="28" name="Straight Connector 27">
            <a:extLst>
              <a:ext uri="{FF2B5EF4-FFF2-40B4-BE49-F238E27FC236}">
                <a16:creationId xmlns:a16="http://schemas.microsoft.com/office/drawing/2014/main" id="{00124D59-8E32-62C9-1220-3121B99EC392}"/>
              </a:ext>
            </a:extLst>
          </p:cNvPr>
          <p:cNvCxnSpPr>
            <a:cxnSpLocks/>
          </p:cNvCxnSpPr>
          <p:nvPr userDrawn="1"/>
        </p:nvCxnSpPr>
        <p:spPr>
          <a:xfrm>
            <a:off x="6879513" y="3511927"/>
            <a:ext cx="0" cy="292608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483C02D-96F0-043C-46C9-ACDBF4C220A2}"/>
              </a:ext>
            </a:extLst>
          </p:cNvPr>
          <p:cNvCxnSpPr>
            <a:cxnSpLocks/>
          </p:cNvCxnSpPr>
          <p:nvPr userDrawn="1"/>
        </p:nvCxnSpPr>
        <p:spPr>
          <a:xfrm>
            <a:off x="9344743" y="3511927"/>
            <a:ext cx="0" cy="292608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86EFCF-587E-9201-E274-EA88C3BC768A}"/>
              </a:ext>
            </a:extLst>
          </p:cNvPr>
          <p:cNvCxnSpPr>
            <a:cxnSpLocks/>
          </p:cNvCxnSpPr>
          <p:nvPr userDrawn="1"/>
        </p:nvCxnSpPr>
        <p:spPr>
          <a:xfrm>
            <a:off x="6879513" y="2832020"/>
            <a:ext cx="0" cy="457200"/>
          </a:xfrm>
          <a:prstGeom prst="line">
            <a:avLst/>
          </a:prstGeom>
          <a:ln w="635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2E2407-EADE-2CC4-C55D-2686E252E4E0}"/>
              </a:ext>
            </a:extLst>
          </p:cNvPr>
          <p:cNvCxnSpPr>
            <a:cxnSpLocks/>
          </p:cNvCxnSpPr>
          <p:nvPr userDrawn="1"/>
        </p:nvCxnSpPr>
        <p:spPr>
          <a:xfrm>
            <a:off x="9344743" y="2832020"/>
            <a:ext cx="0" cy="457200"/>
          </a:xfrm>
          <a:prstGeom prst="line">
            <a:avLst/>
          </a:prstGeom>
          <a:ln w="635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150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ustomer Stories 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41265F2-93A6-4EB2-38AE-8624388C7D3A}"/>
              </a:ext>
            </a:extLst>
          </p:cNvPr>
          <p:cNvSpPr/>
          <p:nvPr userDrawn="1"/>
        </p:nvSpPr>
        <p:spPr bwMode="auto">
          <a:xfrm>
            <a:off x="4362744" y="3385297"/>
            <a:ext cx="7829256" cy="3472703"/>
          </a:xfrm>
          <a:prstGeom prst="rect">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4" name="Rectangle 3">
            <a:extLst>
              <a:ext uri="{FF2B5EF4-FFF2-40B4-BE49-F238E27FC236}">
                <a16:creationId xmlns:a16="http://schemas.microsoft.com/office/drawing/2014/main" id="{354F07B9-82A8-FF8A-2054-1B122ACB717C}"/>
              </a:ext>
            </a:extLst>
          </p:cNvPr>
          <p:cNvSpPr/>
          <p:nvPr userDrawn="1"/>
        </p:nvSpPr>
        <p:spPr bwMode="auto">
          <a:xfrm>
            <a:off x="4362744" y="2735943"/>
            <a:ext cx="7829256" cy="649354"/>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cs typeface="Segoe UI" pitchFamily="34" charset="0"/>
            </a:endParaRPr>
          </a:p>
        </p:txBody>
      </p:sp>
      <p:sp>
        <p:nvSpPr>
          <p:cNvPr id="5" name="Picture Placeholder 4">
            <a:extLst>
              <a:ext uri="{FF2B5EF4-FFF2-40B4-BE49-F238E27FC236}">
                <a16:creationId xmlns:a16="http://schemas.microsoft.com/office/drawing/2014/main" id="{3877BF71-C71E-B6F4-51F2-4D01EAD413B1}"/>
              </a:ext>
            </a:extLst>
          </p:cNvPr>
          <p:cNvSpPr>
            <a:spLocks noGrp="1"/>
          </p:cNvSpPr>
          <p:nvPr>
            <p:ph type="pic" sz="quarter" idx="17"/>
          </p:nvPr>
        </p:nvSpPr>
        <p:spPr>
          <a:xfrm>
            <a:off x="0" y="1"/>
            <a:ext cx="4062413" cy="6858000"/>
          </a:xfrm>
        </p:spPr>
        <p:txBody>
          <a:bodyPr anchor="ctr">
            <a:noAutofit/>
          </a:bodyPr>
          <a:lstStyle>
            <a:lvl1pPr marL="0" indent="0" algn="ctr">
              <a:buNone/>
              <a:defRPr/>
            </a:lvl1pPr>
          </a:lstStyle>
          <a:p>
            <a:r>
              <a:rPr lang="en-US"/>
              <a:t>Click icon to add picture</a:t>
            </a:r>
          </a:p>
        </p:txBody>
      </p:sp>
      <p:sp>
        <p:nvSpPr>
          <p:cNvPr id="13" name="Freeform: Shape 12">
            <a:extLst>
              <a:ext uri="{FF2B5EF4-FFF2-40B4-BE49-F238E27FC236}">
                <a16:creationId xmlns:a16="http://schemas.microsoft.com/office/drawing/2014/main" id="{EDEDF152-6EF9-9228-7F55-98F3A60AB72D}"/>
              </a:ext>
            </a:extLst>
          </p:cNvPr>
          <p:cNvSpPr/>
          <p:nvPr userDrawn="1"/>
        </p:nvSpPr>
        <p:spPr bwMode="auto">
          <a:xfrm>
            <a:off x="4653851" y="693738"/>
            <a:ext cx="391609" cy="339228"/>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a:gsLst>
              <a:gs pos="5000">
                <a:schemeClr val="accent1"/>
              </a:gs>
              <a:gs pos="100000">
                <a:schemeClr val="accent6">
                  <a:lumMod val="50000"/>
                </a:schemeClr>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1213550"/>
            <a:ext cx="3302000" cy="997196"/>
          </a:xfrm>
        </p:spPr>
        <p:txBody>
          <a:bodyPr/>
          <a:lstStyle>
            <a:lvl1pPr algn="l">
              <a:lnSpc>
                <a:spcPct val="90000"/>
              </a:lnSpc>
              <a:defRPr sz="3600" spc="-20" baseline="0">
                <a:solidFill>
                  <a:schemeClr val="bg1"/>
                </a:solidFill>
              </a:defRPr>
            </a:lvl1pPr>
          </a:lstStyle>
          <a:p>
            <a:r>
              <a:rPr lang="en-US">
                <a:solidFill>
                  <a:schemeClr val="bg1"/>
                </a:solidFill>
              </a:rPr>
              <a:t>Customer Story Quote Multi</a:t>
            </a:r>
          </a:p>
        </p:txBody>
      </p:sp>
      <p:sp>
        <p:nvSpPr>
          <p:cNvPr id="17" name="Text Placeholder 16">
            <a:extLst>
              <a:ext uri="{FF2B5EF4-FFF2-40B4-BE49-F238E27FC236}">
                <a16:creationId xmlns:a16="http://schemas.microsoft.com/office/drawing/2014/main" id="{16EB7DDE-2EE7-5321-8A74-B230052EAD5E}"/>
              </a:ext>
            </a:extLst>
          </p:cNvPr>
          <p:cNvSpPr>
            <a:spLocks noGrp="1"/>
          </p:cNvSpPr>
          <p:nvPr>
            <p:ph type="body" sz="quarter" idx="10"/>
          </p:nvPr>
        </p:nvSpPr>
        <p:spPr>
          <a:xfrm>
            <a:off x="4614866" y="1213550"/>
            <a:ext cx="6988871" cy="504754"/>
          </a:xfrm>
        </p:spPr>
        <p:txBody>
          <a:bodyPr/>
          <a:lstStyle>
            <a:lvl1pPr marL="0" indent="0">
              <a:buNone/>
              <a:defRPr sz="1600"/>
            </a:lvl1pPr>
            <a:lvl2pPr marL="228600" indent="0" algn="r">
              <a:buNone/>
              <a:defRPr sz="1400">
                <a:solidFill>
                  <a:schemeClr val="accent1"/>
                </a:solidFill>
                <a:latin typeface="+mj-lt"/>
              </a:defRPr>
            </a:lvl2pPr>
          </a:lstStyle>
          <a:p>
            <a:pPr lvl="0"/>
            <a:r>
              <a:rPr lang="en-US"/>
              <a:t>Click to edit Master text styles</a:t>
            </a:r>
          </a:p>
          <a:p>
            <a:pPr lvl="1"/>
            <a:r>
              <a:rPr lang="en-US"/>
              <a:t>Second level</a:t>
            </a:r>
          </a:p>
        </p:txBody>
      </p:sp>
      <p:sp>
        <p:nvSpPr>
          <p:cNvPr id="19" name="Text Placeholder 16">
            <a:extLst>
              <a:ext uri="{FF2B5EF4-FFF2-40B4-BE49-F238E27FC236}">
                <a16:creationId xmlns:a16="http://schemas.microsoft.com/office/drawing/2014/main" id="{B96FA1CF-AD8C-F498-9DA3-E59AB746D98E}"/>
              </a:ext>
            </a:extLst>
          </p:cNvPr>
          <p:cNvSpPr>
            <a:spLocks noGrp="1"/>
          </p:cNvSpPr>
          <p:nvPr>
            <p:ph type="body" sz="quarter" idx="11"/>
          </p:nvPr>
        </p:nvSpPr>
        <p:spPr>
          <a:xfrm>
            <a:off x="4614866" y="2937510"/>
            <a:ext cx="3335333" cy="246221"/>
          </a:xfrm>
        </p:spPr>
        <p:txBody>
          <a:bodyPr/>
          <a:lstStyle>
            <a:lvl1pPr marL="0" indent="0" algn="ctr" defTabSz="914400" rtl="0" eaLnBrk="1" fontAlgn="base" latinLnBrk="0" hangingPunct="1">
              <a:spcBef>
                <a:spcPct val="0"/>
              </a:spcBef>
              <a:spcAft>
                <a:spcPct val="0"/>
              </a:spcAft>
              <a:buNone/>
              <a:defRPr lang="en-US" sz="1600" b="1" kern="1200" dirty="0" smtClean="0">
                <a:solidFill>
                  <a:schemeClr val="bg1"/>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0" name="Text Placeholder 16">
            <a:extLst>
              <a:ext uri="{FF2B5EF4-FFF2-40B4-BE49-F238E27FC236}">
                <a16:creationId xmlns:a16="http://schemas.microsoft.com/office/drawing/2014/main" id="{C444DC7F-A2EE-0717-D281-9DFD5EABFA94}"/>
              </a:ext>
            </a:extLst>
          </p:cNvPr>
          <p:cNvSpPr>
            <a:spLocks noGrp="1"/>
          </p:cNvSpPr>
          <p:nvPr>
            <p:ph type="body" sz="quarter" idx="12"/>
          </p:nvPr>
        </p:nvSpPr>
        <p:spPr>
          <a:xfrm>
            <a:off x="8273895" y="2937510"/>
            <a:ext cx="3335333" cy="246221"/>
          </a:xfrm>
        </p:spPr>
        <p:txBody>
          <a:bodyPr/>
          <a:lstStyle>
            <a:lvl1pPr marL="0" indent="0" algn="ctr" defTabSz="914400" rtl="0" eaLnBrk="1" fontAlgn="base" latinLnBrk="0" hangingPunct="1">
              <a:spcBef>
                <a:spcPct val="0"/>
              </a:spcBef>
              <a:spcAft>
                <a:spcPct val="0"/>
              </a:spcAft>
              <a:buNone/>
              <a:defRPr lang="en-US" sz="1600" b="1" kern="1200" dirty="0" smtClean="0">
                <a:solidFill>
                  <a:schemeClr val="bg1"/>
                </a:solidFill>
                <a:latin typeface="+mj-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2" name="Text Placeholder 16">
            <a:extLst>
              <a:ext uri="{FF2B5EF4-FFF2-40B4-BE49-F238E27FC236}">
                <a16:creationId xmlns:a16="http://schemas.microsoft.com/office/drawing/2014/main" id="{3964FDC3-77C6-BEB3-6680-BC857200B7D6}"/>
              </a:ext>
            </a:extLst>
          </p:cNvPr>
          <p:cNvSpPr>
            <a:spLocks noGrp="1"/>
          </p:cNvSpPr>
          <p:nvPr>
            <p:ph type="body" sz="quarter" idx="14"/>
          </p:nvPr>
        </p:nvSpPr>
        <p:spPr>
          <a:xfrm>
            <a:off x="4614866" y="3520048"/>
            <a:ext cx="3335333" cy="430887"/>
          </a:xfrm>
        </p:spPr>
        <p:txBody>
          <a:bodyPr/>
          <a:lstStyle>
            <a:lvl1pPr marL="0" indent="0" algn="ctr" defTabSz="914400" rtl="0" eaLnBrk="1" fontAlgn="base" latinLnBrk="0" hangingPunct="1">
              <a:spcBef>
                <a:spcPct val="0"/>
              </a:spcBef>
              <a:spcAft>
                <a:spcPts val="4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sp>
        <p:nvSpPr>
          <p:cNvPr id="23" name="Text Placeholder 16">
            <a:extLst>
              <a:ext uri="{FF2B5EF4-FFF2-40B4-BE49-F238E27FC236}">
                <a16:creationId xmlns:a16="http://schemas.microsoft.com/office/drawing/2014/main" id="{11CE9894-8775-BC50-BE06-5CE40F70FBE8}"/>
              </a:ext>
            </a:extLst>
          </p:cNvPr>
          <p:cNvSpPr>
            <a:spLocks noGrp="1"/>
          </p:cNvSpPr>
          <p:nvPr>
            <p:ph type="body" sz="quarter" idx="15"/>
          </p:nvPr>
        </p:nvSpPr>
        <p:spPr>
          <a:xfrm>
            <a:off x="8273895" y="3520048"/>
            <a:ext cx="3335333" cy="430887"/>
          </a:xfrm>
        </p:spPr>
        <p:txBody>
          <a:bodyPr/>
          <a:lstStyle>
            <a:lvl1pPr marL="0" indent="0" algn="ctr" defTabSz="914400" rtl="0" eaLnBrk="1" fontAlgn="base" latinLnBrk="0" hangingPunct="1">
              <a:spcBef>
                <a:spcPct val="0"/>
              </a:spcBef>
              <a:spcAft>
                <a:spcPts val="400"/>
              </a:spcAft>
              <a:buNone/>
              <a:defRPr lang="en-US" sz="1400" b="0" kern="1200" dirty="0" smtClean="0">
                <a:solidFill>
                  <a:schemeClr val="tx1"/>
                </a:solidFill>
                <a:latin typeface="+mn-lt"/>
                <a:ea typeface="+mn-ea"/>
                <a:cs typeface="+mn-cs"/>
              </a:defRPr>
            </a:lvl1pPr>
            <a:lvl2pPr marL="228600" indent="0" algn="r">
              <a:buNone/>
              <a:defRPr sz="1400">
                <a:solidFill>
                  <a:schemeClr val="accent1"/>
                </a:solidFill>
                <a:latin typeface="+mj-lt"/>
              </a:defRPr>
            </a:lvl2pPr>
          </a:lstStyle>
          <a:p>
            <a:pPr lvl="0"/>
            <a:r>
              <a:rPr lang="en-US"/>
              <a:t>Click to edit Master text styles</a:t>
            </a:r>
          </a:p>
        </p:txBody>
      </p:sp>
      <p:cxnSp>
        <p:nvCxnSpPr>
          <p:cNvPr id="7" name="Straight Connector 6">
            <a:extLst>
              <a:ext uri="{FF2B5EF4-FFF2-40B4-BE49-F238E27FC236}">
                <a16:creationId xmlns:a16="http://schemas.microsoft.com/office/drawing/2014/main" id="{6B4A441B-5D32-7E24-703C-52D99D1465DA}"/>
              </a:ext>
            </a:extLst>
          </p:cNvPr>
          <p:cNvCxnSpPr>
            <a:cxnSpLocks/>
          </p:cNvCxnSpPr>
          <p:nvPr userDrawn="1"/>
        </p:nvCxnSpPr>
        <p:spPr>
          <a:xfrm>
            <a:off x="4362744" y="2586176"/>
            <a:ext cx="7829256" cy="0"/>
          </a:xfrm>
          <a:prstGeom prst="line">
            <a:avLst/>
          </a:prstGeom>
          <a:solidFill>
            <a:schemeClr val="tx1"/>
          </a:solidFill>
          <a:ln w="19050" cap="rnd">
            <a:gradFill flip="none" rotWithShape="1">
              <a:gsLst>
                <a:gs pos="0">
                  <a:schemeClr val="accent1"/>
                </a:gs>
                <a:gs pos="100000">
                  <a:schemeClr val="accent6">
                    <a:lumMod val="50000"/>
                  </a:schemeClr>
                </a:gs>
              </a:gsLst>
              <a:lin ang="0" scaled="1"/>
              <a:tileRect/>
            </a:gradFill>
            <a:prstDash val="solid"/>
            <a:round/>
          </a:ln>
          <a:effectLst>
            <a:outerShdw blurRad="177800" dist="12700" dir="13500000" algn="br" rotWithShape="0">
              <a:schemeClr val="tx1">
                <a:lumMod val="85000"/>
                <a:alpha val="30000"/>
              </a:schemeClr>
            </a:outerShdw>
          </a:effectLst>
        </p:spPr>
      </p:cxnSp>
      <p:cxnSp>
        <p:nvCxnSpPr>
          <p:cNvPr id="28" name="Straight Connector 27">
            <a:extLst>
              <a:ext uri="{FF2B5EF4-FFF2-40B4-BE49-F238E27FC236}">
                <a16:creationId xmlns:a16="http://schemas.microsoft.com/office/drawing/2014/main" id="{00124D59-8E32-62C9-1220-3121B99EC392}"/>
              </a:ext>
            </a:extLst>
          </p:cNvPr>
          <p:cNvCxnSpPr>
            <a:cxnSpLocks/>
          </p:cNvCxnSpPr>
          <p:nvPr userDrawn="1"/>
        </p:nvCxnSpPr>
        <p:spPr>
          <a:xfrm>
            <a:off x="8112047" y="3511927"/>
            <a:ext cx="0" cy="292608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86EFCF-587E-9201-E274-EA88C3BC768A}"/>
              </a:ext>
            </a:extLst>
          </p:cNvPr>
          <p:cNvCxnSpPr>
            <a:cxnSpLocks/>
          </p:cNvCxnSpPr>
          <p:nvPr userDrawn="1"/>
        </p:nvCxnSpPr>
        <p:spPr>
          <a:xfrm>
            <a:off x="8112047" y="2832020"/>
            <a:ext cx="0" cy="457200"/>
          </a:xfrm>
          <a:prstGeom prst="line">
            <a:avLst/>
          </a:prstGeom>
          <a:ln w="6350">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4262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548E23-4994-2FD4-56E3-22A78A99916E}"/>
              </a:ext>
            </a:extLst>
          </p:cNvPr>
          <p:cNvSpPr>
            <a:spLocks noGrp="1"/>
          </p:cNvSpPr>
          <p:nvPr>
            <p:ph type="title"/>
          </p:nvPr>
        </p:nvSpPr>
        <p:spPr>
          <a:xfrm>
            <a:off x="588263" y="601618"/>
            <a:ext cx="5895562"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7972128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and picture">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E41265F2-93A6-4EB2-38AE-8624388C7D3A}"/>
              </a:ext>
            </a:extLst>
          </p:cNvPr>
          <p:cNvSpPr/>
          <p:nvPr userDrawn="1"/>
        </p:nvSpPr>
        <p:spPr bwMode="auto">
          <a:xfrm>
            <a:off x="0" y="4549511"/>
            <a:ext cx="11609388" cy="2308488"/>
          </a:xfrm>
          <a:prstGeom prst="round1Rect">
            <a:avLst>
              <a:gd name="adj" fmla="val 34787"/>
            </a:avLst>
          </a:prstGeom>
          <a:solidFill>
            <a:schemeClr val="bg1"/>
          </a:solidFill>
          <a:ln>
            <a:noFill/>
          </a:ln>
          <a:effectLst>
            <a:outerShdw blurRad="4445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err="1"/>
          </a:p>
        </p:txBody>
      </p:sp>
      <p:sp>
        <p:nvSpPr>
          <p:cNvPr id="5" name="Picture Placeholder 4">
            <a:extLst>
              <a:ext uri="{FF2B5EF4-FFF2-40B4-BE49-F238E27FC236}">
                <a16:creationId xmlns:a16="http://schemas.microsoft.com/office/drawing/2014/main" id="{3877BF71-C71E-B6F4-51F2-4D01EAD413B1}"/>
              </a:ext>
            </a:extLst>
          </p:cNvPr>
          <p:cNvSpPr>
            <a:spLocks noGrp="1"/>
          </p:cNvSpPr>
          <p:nvPr>
            <p:ph type="pic" sz="quarter" idx="17"/>
          </p:nvPr>
        </p:nvSpPr>
        <p:spPr>
          <a:xfrm>
            <a:off x="0" y="2"/>
            <a:ext cx="12192000" cy="4133460"/>
          </a:xfrm>
        </p:spPr>
        <p:txBody>
          <a:bodyPr anchor="ctr">
            <a:noAutofit/>
          </a:bodyPr>
          <a:lstStyle>
            <a:lvl1pPr marL="0" indent="0" algn="ctr">
              <a:buNone/>
              <a:defRPr/>
            </a:lvl1pPr>
          </a:lstStyle>
          <a:p>
            <a:r>
              <a:rPr lang="en-US"/>
              <a:t>Click icon to add picture</a:t>
            </a:r>
          </a:p>
        </p:txBody>
      </p:sp>
      <p:sp>
        <p:nvSpPr>
          <p:cNvPr id="13" name="Freeform: Shape 12">
            <a:extLst>
              <a:ext uri="{FF2B5EF4-FFF2-40B4-BE49-F238E27FC236}">
                <a16:creationId xmlns:a16="http://schemas.microsoft.com/office/drawing/2014/main" id="{EDEDF152-6EF9-9228-7F55-98F3A60AB72D}"/>
              </a:ext>
            </a:extLst>
          </p:cNvPr>
          <p:cNvSpPr/>
          <p:nvPr userDrawn="1"/>
        </p:nvSpPr>
        <p:spPr bwMode="auto">
          <a:xfrm>
            <a:off x="584200" y="4347767"/>
            <a:ext cx="456406" cy="395358"/>
          </a:xfrm>
          <a:custGeom>
            <a:avLst/>
            <a:gdLst/>
            <a:ahLst/>
            <a:cxnLst/>
            <a:rect l="l" t="t" r="r" b="b"/>
            <a:pathLst>
              <a:path w="1677972" h="1453530">
                <a:moveTo>
                  <a:pt x="1510531" y="0"/>
                </a:moveTo>
                <a:lnTo>
                  <a:pt x="1677972" y="317069"/>
                </a:lnTo>
                <a:cubicBezTo>
                  <a:pt x="1541407" y="381195"/>
                  <a:pt x="1446998" y="445025"/>
                  <a:pt x="1394747" y="508557"/>
                </a:cubicBezTo>
                <a:cubicBezTo>
                  <a:pt x="1342496" y="572090"/>
                  <a:pt x="1313402" y="647201"/>
                  <a:pt x="1307464" y="733890"/>
                </a:cubicBezTo>
                <a:lnTo>
                  <a:pt x="1677972" y="733890"/>
                </a:lnTo>
                <a:lnTo>
                  <a:pt x="1677972" y="1453530"/>
                </a:lnTo>
                <a:lnTo>
                  <a:pt x="903112" y="1453530"/>
                </a:lnTo>
                <a:lnTo>
                  <a:pt x="903112" y="856799"/>
                </a:lnTo>
                <a:cubicBezTo>
                  <a:pt x="903112" y="637106"/>
                  <a:pt x="948832" y="463728"/>
                  <a:pt x="1040271" y="336663"/>
                </a:cubicBezTo>
                <a:cubicBezTo>
                  <a:pt x="1131711" y="209598"/>
                  <a:pt x="1288464" y="97377"/>
                  <a:pt x="1510531" y="0"/>
                </a:cubicBezTo>
                <a:close/>
                <a:moveTo>
                  <a:pt x="607419" y="0"/>
                </a:moveTo>
                <a:lnTo>
                  <a:pt x="774860" y="317069"/>
                </a:lnTo>
                <a:cubicBezTo>
                  <a:pt x="638294" y="381195"/>
                  <a:pt x="543886" y="445025"/>
                  <a:pt x="491635" y="508557"/>
                </a:cubicBezTo>
                <a:cubicBezTo>
                  <a:pt x="439384" y="572090"/>
                  <a:pt x="410290" y="647201"/>
                  <a:pt x="404352" y="733890"/>
                </a:cubicBezTo>
                <a:lnTo>
                  <a:pt x="774860" y="733890"/>
                </a:lnTo>
                <a:lnTo>
                  <a:pt x="774860" y="1453530"/>
                </a:lnTo>
                <a:lnTo>
                  <a:pt x="0" y="1453530"/>
                </a:lnTo>
                <a:lnTo>
                  <a:pt x="0" y="856799"/>
                </a:lnTo>
                <a:cubicBezTo>
                  <a:pt x="0" y="637106"/>
                  <a:pt x="45720" y="463728"/>
                  <a:pt x="137159" y="336663"/>
                </a:cubicBezTo>
                <a:cubicBezTo>
                  <a:pt x="228598" y="209598"/>
                  <a:pt x="385352" y="97377"/>
                  <a:pt x="607419" y="0"/>
                </a:cubicBezTo>
                <a:close/>
              </a:path>
            </a:pathLst>
          </a:custGeom>
          <a:gradFill>
            <a:gsLst>
              <a:gs pos="5000">
                <a:schemeClr val="accent1"/>
              </a:gs>
              <a:gs pos="100000">
                <a:schemeClr val="accent6">
                  <a:lumMod val="50000"/>
                </a:schemeClr>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6">
            <a:extLst>
              <a:ext uri="{FF2B5EF4-FFF2-40B4-BE49-F238E27FC236}">
                <a16:creationId xmlns:a16="http://schemas.microsoft.com/office/drawing/2014/main" id="{16EB7DDE-2EE7-5321-8A74-B230052EAD5E}"/>
              </a:ext>
            </a:extLst>
          </p:cNvPr>
          <p:cNvSpPr>
            <a:spLocks noGrp="1"/>
          </p:cNvSpPr>
          <p:nvPr>
            <p:ph type="body" sz="quarter" idx="10"/>
          </p:nvPr>
        </p:nvSpPr>
        <p:spPr>
          <a:xfrm>
            <a:off x="584201" y="4916486"/>
            <a:ext cx="10369550" cy="572464"/>
          </a:xfrm>
        </p:spPr>
        <p:txBody>
          <a:bodyPr/>
          <a:lstStyle>
            <a:lvl1pPr marL="0" indent="0">
              <a:buNone/>
              <a:defRPr sz="1800"/>
            </a:lvl1pPr>
            <a:lvl2pPr marL="228600" indent="0" algn="r">
              <a:buNone/>
              <a:defRPr sz="1600">
                <a:solidFill>
                  <a:schemeClr val="accent1"/>
                </a:solidFill>
                <a:latin typeface="+mj-lt"/>
              </a:defRPr>
            </a:lvl2pPr>
          </a:lstStyle>
          <a:p>
            <a:pPr lvl="0"/>
            <a:r>
              <a:rPr lang="en-US"/>
              <a:t>Click to edit Master text styles</a:t>
            </a:r>
          </a:p>
          <a:p>
            <a:pPr lvl="1"/>
            <a:r>
              <a:rPr lang="en-US"/>
              <a:t>Second level</a:t>
            </a:r>
          </a:p>
        </p:txBody>
      </p:sp>
      <p:sp>
        <p:nvSpPr>
          <p:cNvPr id="11" name="Rectangle 10">
            <a:extLst>
              <a:ext uri="{FF2B5EF4-FFF2-40B4-BE49-F238E27FC236}">
                <a16:creationId xmlns:a16="http://schemas.microsoft.com/office/drawing/2014/main" id="{461F1E93-4B20-21D4-BF51-38661938271C}"/>
              </a:ext>
            </a:extLst>
          </p:cNvPr>
          <p:cNvSpPr/>
          <p:nvPr userDrawn="1"/>
        </p:nvSpPr>
        <p:spPr bwMode="auto">
          <a:xfrm>
            <a:off x="0" y="4133462"/>
            <a:ext cx="12188952" cy="77787"/>
          </a:xfrm>
          <a:prstGeom prst="rect">
            <a:avLst/>
          </a:prstGeom>
          <a:gradFill>
            <a:gsLst>
              <a:gs pos="55000">
                <a:schemeClr val="accent3"/>
              </a:gs>
              <a:gs pos="100000">
                <a:schemeClr val="accent6">
                  <a:lumMod val="50000"/>
                </a:schemeClr>
              </a:gs>
              <a:gs pos="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99E9E7C7-69AA-2289-6CAF-4BC72FB946FF}"/>
              </a:ext>
            </a:extLst>
          </p:cNvPr>
          <p:cNvSpPr/>
          <p:nvPr userDrawn="1"/>
        </p:nvSpPr>
        <p:spPr bwMode="auto">
          <a:xfrm>
            <a:off x="11026776" y="6275392"/>
            <a:ext cx="1165224" cy="582608"/>
          </a:xfrm>
          <a:custGeom>
            <a:avLst/>
            <a:gdLst>
              <a:gd name="connsiteX0" fmla="*/ 582612 w 1165224"/>
              <a:gd name="connsiteY0" fmla="*/ 0 h 582608"/>
              <a:gd name="connsiteX1" fmla="*/ 1165224 w 1165224"/>
              <a:gd name="connsiteY1" fmla="*/ 582608 h 582608"/>
              <a:gd name="connsiteX2" fmla="*/ 0 w 1165224"/>
              <a:gd name="connsiteY2" fmla="*/ 582608 h 582608"/>
              <a:gd name="connsiteX3" fmla="*/ 582612 w 1165224"/>
              <a:gd name="connsiteY3" fmla="*/ 0 h 582608"/>
            </a:gdLst>
            <a:ahLst/>
            <a:cxnLst>
              <a:cxn ang="0">
                <a:pos x="connsiteX0" y="connsiteY0"/>
              </a:cxn>
              <a:cxn ang="0">
                <a:pos x="connsiteX1" y="connsiteY1"/>
              </a:cxn>
              <a:cxn ang="0">
                <a:pos x="connsiteX2" y="connsiteY2"/>
              </a:cxn>
              <a:cxn ang="0">
                <a:pos x="connsiteX3" y="connsiteY3"/>
              </a:cxn>
            </a:cxnLst>
            <a:rect l="l" t="t" r="r" b="b"/>
            <a:pathLst>
              <a:path w="1165224" h="582608">
                <a:moveTo>
                  <a:pt x="582612" y="0"/>
                </a:moveTo>
                <a:cubicBezTo>
                  <a:pt x="904380" y="0"/>
                  <a:pt x="1165224" y="260842"/>
                  <a:pt x="1165224" y="582608"/>
                </a:cubicBezTo>
                <a:lnTo>
                  <a:pt x="0" y="582608"/>
                </a:lnTo>
                <a:cubicBezTo>
                  <a:pt x="0" y="260842"/>
                  <a:pt x="260844" y="0"/>
                  <a:pt x="582612" y="0"/>
                </a:cubicBezTo>
                <a:close/>
              </a:path>
            </a:pathLst>
          </a:cu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7979516E-741B-6D03-8536-7C79AA02B610}"/>
              </a:ext>
            </a:extLst>
          </p:cNvPr>
          <p:cNvSpPr/>
          <p:nvPr userDrawn="1"/>
        </p:nvSpPr>
        <p:spPr bwMode="auto">
          <a:xfrm>
            <a:off x="11369901" y="6618516"/>
            <a:ext cx="478974" cy="239485"/>
          </a:xfrm>
          <a:custGeom>
            <a:avLst/>
            <a:gdLst>
              <a:gd name="connsiteX0" fmla="*/ 239487 w 478974"/>
              <a:gd name="connsiteY0" fmla="*/ 0 h 239485"/>
              <a:gd name="connsiteX1" fmla="*/ 478974 w 478974"/>
              <a:gd name="connsiteY1" fmla="*/ 239485 h 239485"/>
              <a:gd name="connsiteX2" fmla="*/ 0 w 478974"/>
              <a:gd name="connsiteY2" fmla="*/ 239485 h 239485"/>
              <a:gd name="connsiteX3" fmla="*/ 239487 w 478974"/>
              <a:gd name="connsiteY3" fmla="*/ 0 h 239485"/>
            </a:gdLst>
            <a:ahLst/>
            <a:cxnLst>
              <a:cxn ang="0">
                <a:pos x="connsiteX0" y="connsiteY0"/>
              </a:cxn>
              <a:cxn ang="0">
                <a:pos x="connsiteX1" y="connsiteY1"/>
              </a:cxn>
              <a:cxn ang="0">
                <a:pos x="connsiteX2" y="connsiteY2"/>
              </a:cxn>
              <a:cxn ang="0">
                <a:pos x="connsiteX3" y="connsiteY3"/>
              </a:cxn>
            </a:cxnLst>
            <a:rect l="l" t="t" r="r" b="b"/>
            <a:pathLst>
              <a:path w="478974" h="239485">
                <a:moveTo>
                  <a:pt x="239487" y="0"/>
                </a:moveTo>
                <a:cubicBezTo>
                  <a:pt x="371752" y="0"/>
                  <a:pt x="478974" y="107221"/>
                  <a:pt x="478974" y="239485"/>
                </a:cubicBezTo>
                <a:lnTo>
                  <a:pt x="0" y="239485"/>
                </a:lnTo>
                <a:cubicBezTo>
                  <a:pt x="0" y="107221"/>
                  <a:pt x="107222" y="0"/>
                  <a:pt x="239487" y="0"/>
                </a:cubicBezTo>
                <a:close/>
              </a:path>
            </a:pathLst>
          </a:custGeom>
          <a:solidFill>
            <a:schemeClr val="accent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325264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12 Column Dark Bk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2858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BF6FC9A-CFC5-F6E6-5C46-1356D20D7C64}"/>
              </a:ext>
            </a:extLst>
          </p:cNvPr>
          <p:cNvSpPr/>
          <p:nvPr userDrawn="1"/>
        </p:nvSpPr>
        <p:spPr bwMode="auto">
          <a:xfrm flipH="1">
            <a:off x="0" y="0"/>
            <a:ext cx="12191998"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8" name="Oval 77">
            <a:extLst>
              <a:ext uri="{FF2B5EF4-FFF2-40B4-BE49-F238E27FC236}">
                <a16:creationId xmlns:a16="http://schemas.microsoft.com/office/drawing/2014/main" id="{A02EC6C7-A5FC-0259-0EC6-85D8DEFE6E9B}"/>
              </a:ext>
            </a:extLst>
          </p:cNvPr>
          <p:cNvSpPr/>
          <p:nvPr userDrawn="1"/>
        </p:nvSpPr>
        <p:spPr bwMode="auto">
          <a:xfrm>
            <a:off x="2899229" y="232229"/>
            <a:ext cx="6393542" cy="6393542"/>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0A901F83-BC5B-72A7-4F0F-D1148C788D4B}"/>
              </a:ext>
            </a:extLst>
          </p:cNvPr>
          <p:cNvSpPr/>
          <p:nvPr userDrawn="1"/>
        </p:nvSpPr>
        <p:spPr bwMode="auto">
          <a:xfrm>
            <a:off x="3573073" y="906073"/>
            <a:ext cx="5045854" cy="5045854"/>
          </a:xfrm>
          <a:prstGeom prst="ellipse">
            <a:avLst/>
          </a:prstGeom>
          <a:solidFill>
            <a:schemeClr val="tx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3573387" y="3429000"/>
            <a:ext cx="5045226" cy="498598"/>
          </a:xfrm>
          <a:noFill/>
        </p:spPr>
        <p:txBody>
          <a:bodyPr wrap="square" lIns="0" tIns="0" rIns="0" bIns="0" anchor="b" anchorCtr="0">
            <a:spAutoFit/>
          </a:bodyPr>
          <a:lstStyle>
            <a:lvl1pPr algn="ctr"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Thank you!</a:t>
            </a:r>
          </a:p>
        </p:txBody>
      </p:sp>
      <p:cxnSp>
        <p:nvCxnSpPr>
          <p:cNvPr id="77" name="Straight Connector 76">
            <a:extLst>
              <a:ext uri="{FF2B5EF4-FFF2-40B4-BE49-F238E27FC236}">
                <a16:creationId xmlns:a16="http://schemas.microsoft.com/office/drawing/2014/main" id="{7280CA28-7280-1168-242B-9D8F5F5340F3}"/>
              </a:ext>
            </a:extLst>
          </p:cNvPr>
          <p:cNvCxnSpPr>
            <a:cxnSpLocks/>
          </p:cNvCxnSpPr>
          <p:nvPr userDrawn="1"/>
        </p:nvCxnSpPr>
        <p:spPr>
          <a:xfrm>
            <a:off x="5465685" y="4298442"/>
            <a:ext cx="1260630" cy="0"/>
          </a:xfrm>
          <a:prstGeom prst="line">
            <a:avLst/>
          </a:prstGeom>
          <a:ln w="50800" cap="rnd">
            <a:gradFill flip="none" rotWithShape="1">
              <a:gsLst>
                <a:gs pos="0">
                  <a:schemeClr val="accent1"/>
                </a:gs>
                <a:gs pos="100000">
                  <a:schemeClr val="accent6">
                    <a:lumMod val="5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700312B8-590D-0AC3-E91D-7FE4C3935E04}"/>
              </a:ext>
            </a:extLst>
          </p:cNvPr>
          <p:cNvSpPr/>
          <p:nvPr userDrawn="1"/>
        </p:nvSpPr>
        <p:spPr>
          <a:xfrm>
            <a:off x="8064215" y="1460320"/>
            <a:ext cx="2101850" cy="386520"/>
          </a:xfrm>
          <a:prstGeom prst="rect">
            <a:avLst/>
          </a:prstGeom>
          <a:solidFill>
            <a:schemeClr val="accent3">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9" name="Rectangle 78">
            <a:extLst>
              <a:ext uri="{FF2B5EF4-FFF2-40B4-BE49-F238E27FC236}">
                <a16:creationId xmlns:a16="http://schemas.microsoft.com/office/drawing/2014/main" id="{F176FF04-D39B-5388-E574-D460E4E9A5F5}"/>
              </a:ext>
            </a:extLst>
          </p:cNvPr>
          <p:cNvSpPr/>
          <p:nvPr userDrawn="1"/>
        </p:nvSpPr>
        <p:spPr>
          <a:xfrm>
            <a:off x="2334421" y="5332256"/>
            <a:ext cx="2101850" cy="386520"/>
          </a:xfrm>
          <a:prstGeom prst="rect">
            <a:avLst/>
          </a:prstGeom>
          <a:solidFill>
            <a:schemeClr val="accent3">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 name="Group 3">
            <a:extLst>
              <a:ext uri="{FF2B5EF4-FFF2-40B4-BE49-F238E27FC236}">
                <a16:creationId xmlns:a16="http://schemas.microsoft.com/office/drawing/2014/main" id="{BF88814E-8A18-9DCB-7AA8-6ED87997E1B3}"/>
              </a:ext>
            </a:extLst>
          </p:cNvPr>
          <p:cNvGrpSpPr/>
          <p:nvPr userDrawn="1"/>
        </p:nvGrpSpPr>
        <p:grpSpPr>
          <a:xfrm>
            <a:off x="4628868" y="2030051"/>
            <a:ext cx="2934265" cy="593095"/>
            <a:chOff x="-241537" y="6151655"/>
            <a:chExt cx="3137644" cy="634203"/>
          </a:xfrm>
          <a:solidFill>
            <a:schemeClr val="bg1">
              <a:alpha val="10000"/>
            </a:schemeClr>
          </a:solidFill>
        </p:grpSpPr>
        <p:sp>
          <p:nvSpPr>
            <p:cNvPr id="5" name="Freeform: Shape 4">
              <a:extLst>
                <a:ext uri="{FF2B5EF4-FFF2-40B4-BE49-F238E27FC236}">
                  <a16:creationId xmlns:a16="http://schemas.microsoft.com/office/drawing/2014/main" id="{D1EDE391-F521-40C7-8A73-25A0462546EB}"/>
                </a:ext>
              </a:extLst>
            </p:cNvPr>
            <p:cNvSpPr/>
            <p:nvPr/>
          </p:nvSpPr>
          <p:spPr>
            <a:xfrm>
              <a:off x="-24153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5C784EFD-9482-EC81-88C6-04DBE6C1E525}"/>
                </a:ext>
              </a:extLst>
            </p:cNvPr>
            <p:cNvSpPr/>
            <p:nvPr/>
          </p:nvSpPr>
          <p:spPr>
            <a:xfrm>
              <a:off x="-4896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E842C9AD-92B4-0F80-8CB1-40ED7794E302}"/>
                </a:ext>
              </a:extLst>
            </p:cNvPr>
            <p:cNvSpPr/>
            <p:nvPr/>
          </p:nvSpPr>
          <p:spPr>
            <a:xfrm>
              <a:off x="14360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BB8D14DC-4C8A-2745-CD81-3F4368BD770F}"/>
                </a:ext>
              </a:extLst>
            </p:cNvPr>
            <p:cNvSpPr/>
            <p:nvPr/>
          </p:nvSpPr>
          <p:spPr>
            <a:xfrm>
              <a:off x="33618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D36F1A7-B11E-EE0F-3E9B-490E4A171633}"/>
                </a:ext>
              </a:extLst>
            </p:cNvPr>
            <p:cNvSpPr/>
            <p:nvPr/>
          </p:nvSpPr>
          <p:spPr>
            <a:xfrm>
              <a:off x="528752"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AD94ECD0-364C-A432-0833-A238C1620089}"/>
                </a:ext>
              </a:extLst>
            </p:cNvPr>
            <p:cNvSpPr/>
            <p:nvPr/>
          </p:nvSpPr>
          <p:spPr>
            <a:xfrm>
              <a:off x="72132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D416196C-BB8C-3029-E47D-D5C0C6653317}"/>
                </a:ext>
              </a:extLst>
            </p:cNvPr>
            <p:cNvSpPr/>
            <p:nvPr/>
          </p:nvSpPr>
          <p:spPr>
            <a:xfrm>
              <a:off x="91389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A771F9F-1B37-110C-C87E-6B961AEF1E83}"/>
                </a:ext>
              </a:extLst>
            </p:cNvPr>
            <p:cNvSpPr/>
            <p:nvPr/>
          </p:nvSpPr>
          <p:spPr>
            <a:xfrm>
              <a:off x="1106469"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C638B40-AA35-CC81-58B7-1ED15B5E4990}"/>
                </a:ext>
              </a:extLst>
            </p:cNvPr>
            <p:cNvSpPr/>
            <p:nvPr/>
          </p:nvSpPr>
          <p:spPr>
            <a:xfrm>
              <a:off x="129904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BB6C527-4628-6E49-1839-0250B0C6E0C9}"/>
                </a:ext>
              </a:extLst>
            </p:cNvPr>
            <p:cNvSpPr/>
            <p:nvPr/>
          </p:nvSpPr>
          <p:spPr>
            <a:xfrm>
              <a:off x="149161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1DEF46D-0068-AC77-A1CB-2A90AAC44100}"/>
                </a:ext>
              </a:extLst>
            </p:cNvPr>
            <p:cNvSpPr/>
            <p:nvPr/>
          </p:nvSpPr>
          <p:spPr>
            <a:xfrm>
              <a:off x="1684186"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2ABE85F7-88FD-281A-F04E-86D9BEE55DB8}"/>
                </a:ext>
              </a:extLst>
            </p:cNvPr>
            <p:cNvSpPr/>
            <p:nvPr/>
          </p:nvSpPr>
          <p:spPr>
            <a:xfrm>
              <a:off x="187675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7FF9AB9-58CD-750B-A771-C4288B0FAB0F}"/>
                </a:ext>
              </a:extLst>
            </p:cNvPr>
            <p:cNvSpPr/>
            <p:nvPr/>
          </p:nvSpPr>
          <p:spPr>
            <a:xfrm>
              <a:off x="206933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4875A743-4592-EF6A-B52B-C387C9336473}"/>
                </a:ext>
              </a:extLst>
            </p:cNvPr>
            <p:cNvSpPr/>
            <p:nvPr/>
          </p:nvSpPr>
          <p:spPr>
            <a:xfrm>
              <a:off x="2261903"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00C2DA7-F79B-9647-EB18-BBEE92A32E72}"/>
                </a:ext>
              </a:extLst>
            </p:cNvPr>
            <p:cNvSpPr/>
            <p:nvPr/>
          </p:nvSpPr>
          <p:spPr>
            <a:xfrm>
              <a:off x="245447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DCE5D5F-2B78-9965-BBAB-EF39692C24A3}"/>
                </a:ext>
              </a:extLst>
            </p:cNvPr>
            <p:cNvSpPr/>
            <p:nvPr/>
          </p:nvSpPr>
          <p:spPr>
            <a:xfrm>
              <a:off x="264704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7044102-3688-D931-75FB-F04DBC366DA5}"/>
                </a:ext>
              </a:extLst>
            </p:cNvPr>
            <p:cNvSpPr/>
            <p:nvPr/>
          </p:nvSpPr>
          <p:spPr>
            <a:xfrm>
              <a:off x="283962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2399B9F-93B3-B6A1-4ED1-D063ED61072D}"/>
                </a:ext>
              </a:extLst>
            </p:cNvPr>
            <p:cNvSpPr/>
            <p:nvPr/>
          </p:nvSpPr>
          <p:spPr>
            <a:xfrm>
              <a:off x="-24153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F510D2F1-154A-3131-543A-1831349EA640}"/>
                </a:ext>
              </a:extLst>
            </p:cNvPr>
            <p:cNvSpPr/>
            <p:nvPr/>
          </p:nvSpPr>
          <p:spPr>
            <a:xfrm>
              <a:off x="-4896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D28A8FF-17F9-31BE-7E88-DF26943756F7}"/>
                </a:ext>
              </a:extLst>
            </p:cNvPr>
            <p:cNvSpPr/>
            <p:nvPr/>
          </p:nvSpPr>
          <p:spPr>
            <a:xfrm>
              <a:off x="14360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DABD401-0133-E329-436D-43C3E791ACC7}"/>
                </a:ext>
              </a:extLst>
            </p:cNvPr>
            <p:cNvSpPr/>
            <p:nvPr/>
          </p:nvSpPr>
          <p:spPr>
            <a:xfrm>
              <a:off x="33618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7E86CFA-425B-5330-1FB8-9C7BD269168E}"/>
                </a:ext>
              </a:extLst>
            </p:cNvPr>
            <p:cNvSpPr/>
            <p:nvPr/>
          </p:nvSpPr>
          <p:spPr>
            <a:xfrm>
              <a:off x="528752"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26BB14F-0620-F3BC-0A19-DC10B76BC353}"/>
                </a:ext>
              </a:extLst>
            </p:cNvPr>
            <p:cNvSpPr/>
            <p:nvPr/>
          </p:nvSpPr>
          <p:spPr>
            <a:xfrm>
              <a:off x="72132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8CA9936-4EC8-FD58-B7F6-422B620644DF}"/>
                </a:ext>
              </a:extLst>
            </p:cNvPr>
            <p:cNvSpPr/>
            <p:nvPr/>
          </p:nvSpPr>
          <p:spPr>
            <a:xfrm>
              <a:off x="91389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BEA5136-EE0C-F366-959C-E93832A42E1D}"/>
                </a:ext>
              </a:extLst>
            </p:cNvPr>
            <p:cNvSpPr/>
            <p:nvPr/>
          </p:nvSpPr>
          <p:spPr>
            <a:xfrm>
              <a:off x="1106469"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8EFC9D2-B15C-EEBB-CAE2-9578099A7B26}"/>
                </a:ext>
              </a:extLst>
            </p:cNvPr>
            <p:cNvSpPr/>
            <p:nvPr/>
          </p:nvSpPr>
          <p:spPr>
            <a:xfrm>
              <a:off x="129904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630C406-1E28-DF19-8274-5609FA93361F}"/>
                </a:ext>
              </a:extLst>
            </p:cNvPr>
            <p:cNvSpPr/>
            <p:nvPr/>
          </p:nvSpPr>
          <p:spPr>
            <a:xfrm>
              <a:off x="149161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A71401C-A2EC-9413-DE22-0387CA388ECD}"/>
                </a:ext>
              </a:extLst>
            </p:cNvPr>
            <p:cNvSpPr/>
            <p:nvPr/>
          </p:nvSpPr>
          <p:spPr>
            <a:xfrm>
              <a:off x="1684186"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42C16ED-133D-2D2A-19D9-D7B997E23AA4}"/>
                </a:ext>
              </a:extLst>
            </p:cNvPr>
            <p:cNvSpPr/>
            <p:nvPr/>
          </p:nvSpPr>
          <p:spPr>
            <a:xfrm>
              <a:off x="187675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03DA8E4-E530-CB3D-01B6-08AE7318FDCE}"/>
                </a:ext>
              </a:extLst>
            </p:cNvPr>
            <p:cNvSpPr/>
            <p:nvPr/>
          </p:nvSpPr>
          <p:spPr>
            <a:xfrm>
              <a:off x="206933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06D4194-E72C-5D1D-6A98-B5357446BF3F}"/>
                </a:ext>
              </a:extLst>
            </p:cNvPr>
            <p:cNvSpPr/>
            <p:nvPr/>
          </p:nvSpPr>
          <p:spPr>
            <a:xfrm>
              <a:off x="2261903"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2BEDCA-4F86-224D-1583-554CEB9F544A}"/>
                </a:ext>
              </a:extLst>
            </p:cNvPr>
            <p:cNvSpPr/>
            <p:nvPr/>
          </p:nvSpPr>
          <p:spPr>
            <a:xfrm>
              <a:off x="245447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0F1DAC5-4149-C8F1-01E4-C635995124B7}"/>
                </a:ext>
              </a:extLst>
            </p:cNvPr>
            <p:cNvSpPr/>
            <p:nvPr/>
          </p:nvSpPr>
          <p:spPr>
            <a:xfrm>
              <a:off x="264704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ED97771-DCBE-3C73-5A4B-7864AB8CCF27}"/>
                </a:ext>
              </a:extLst>
            </p:cNvPr>
            <p:cNvSpPr/>
            <p:nvPr/>
          </p:nvSpPr>
          <p:spPr>
            <a:xfrm>
              <a:off x="283962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6C0A211-EE69-BC41-82AF-4B72A69450A1}"/>
                </a:ext>
              </a:extLst>
            </p:cNvPr>
            <p:cNvSpPr/>
            <p:nvPr/>
          </p:nvSpPr>
          <p:spPr>
            <a:xfrm>
              <a:off x="-24153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68DA051-5440-B3EC-2B7B-FD0430F6CC35}"/>
                </a:ext>
              </a:extLst>
            </p:cNvPr>
            <p:cNvSpPr/>
            <p:nvPr/>
          </p:nvSpPr>
          <p:spPr>
            <a:xfrm>
              <a:off x="-4896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2E9BB57-D174-DD1C-0398-0F8075FE037E}"/>
                </a:ext>
              </a:extLst>
            </p:cNvPr>
            <p:cNvSpPr/>
            <p:nvPr/>
          </p:nvSpPr>
          <p:spPr>
            <a:xfrm>
              <a:off x="14360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DB488B5-B429-038F-8375-AC54D70F2ED3}"/>
                </a:ext>
              </a:extLst>
            </p:cNvPr>
            <p:cNvSpPr/>
            <p:nvPr/>
          </p:nvSpPr>
          <p:spPr>
            <a:xfrm>
              <a:off x="33618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B98F317-C312-1F1C-A44F-86880D13DE28}"/>
                </a:ext>
              </a:extLst>
            </p:cNvPr>
            <p:cNvSpPr/>
            <p:nvPr/>
          </p:nvSpPr>
          <p:spPr>
            <a:xfrm>
              <a:off x="528752"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582356B-B152-A541-5867-7B26F91441BF}"/>
                </a:ext>
              </a:extLst>
            </p:cNvPr>
            <p:cNvSpPr/>
            <p:nvPr/>
          </p:nvSpPr>
          <p:spPr>
            <a:xfrm>
              <a:off x="72132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F3BCFE1-C460-3A77-889C-3F22B4797A17}"/>
                </a:ext>
              </a:extLst>
            </p:cNvPr>
            <p:cNvSpPr/>
            <p:nvPr/>
          </p:nvSpPr>
          <p:spPr>
            <a:xfrm>
              <a:off x="91389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A67F566-A739-0BFA-016D-39D1935B3FE9}"/>
                </a:ext>
              </a:extLst>
            </p:cNvPr>
            <p:cNvSpPr/>
            <p:nvPr/>
          </p:nvSpPr>
          <p:spPr>
            <a:xfrm>
              <a:off x="1106469"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4E05CE5-3173-AEAC-A06F-56A198E8416B}"/>
                </a:ext>
              </a:extLst>
            </p:cNvPr>
            <p:cNvSpPr/>
            <p:nvPr/>
          </p:nvSpPr>
          <p:spPr>
            <a:xfrm>
              <a:off x="129904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AB1915F-A3F0-15E2-8D7E-7AD77A4FB67A}"/>
                </a:ext>
              </a:extLst>
            </p:cNvPr>
            <p:cNvSpPr/>
            <p:nvPr/>
          </p:nvSpPr>
          <p:spPr>
            <a:xfrm>
              <a:off x="149161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A372EBB-9A9D-11DD-E7BF-57AFA137DB2A}"/>
                </a:ext>
              </a:extLst>
            </p:cNvPr>
            <p:cNvSpPr/>
            <p:nvPr/>
          </p:nvSpPr>
          <p:spPr>
            <a:xfrm>
              <a:off x="1684186"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8AF6DDA-A7D3-9913-35F5-681B6B7850B9}"/>
                </a:ext>
              </a:extLst>
            </p:cNvPr>
            <p:cNvSpPr/>
            <p:nvPr/>
          </p:nvSpPr>
          <p:spPr>
            <a:xfrm>
              <a:off x="187675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3DDC0B7-A1FF-E66D-ACEB-AF40BA7536BF}"/>
                </a:ext>
              </a:extLst>
            </p:cNvPr>
            <p:cNvSpPr/>
            <p:nvPr/>
          </p:nvSpPr>
          <p:spPr>
            <a:xfrm>
              <a:off x="206933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A6DC2480-FC22-FA31-180E-68B309369F0E}"/>
                </a:ext>
              </a:extLst>
            </p:cNvPr>
            <p:cNvSpPr/>
            <p:nvPr/>
          </p:nvSpPr>
          <p:spPr>
            <a:xfrm>
              <a:off x="2261903"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4594E5-431A-EBBF-F107-C2DB13FFF916}"/>
                </a:ext>
              </a:extLst>
            </p:cNvPr>
            <p:cNvSpPr/>
            <p:nvPr/>
          </p:nvSpPr>
          <p:spPr>
            <a:xfrm>
              <a:off x="245447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17BC81D-31A0-F78F-767D-22624170CC34}"/>
                </a:ext>
              </a:extLst>
            </p:cNvPr>
            <p:cNvSpPr/>
            <p:nvPr/>
          </p:nvSpPr>
          <p:spPr>
            <a:xfrm>
              <a:off x="264704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1211E90C-A019-6989-4D4C-69F0FB4E1C97}"/>
                </a:ext>
              </a:extLst>
            </p:cNvPr>
            <p:cNvSpPr/>
            <p:nvPr/>
          </p:nvSpPr>
          <p:spPr>
            <a:xfrm>
              <a:off x="283962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4B7A38BF-8B31-6123-E416-F07937C9C1C1}"/>
                </a:ext>
              </a:extLst>
            </p:cNvPr>
            <p:cNvSpPr/>
            <p:nvPr/>
          </p:nvSpPr>
          <p:spPr>
            <a:xfrm>
              <a:off x="-24153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4BAC6FB5-CD7D-31BD-8DD3-F55DE322271A}"/>
                </a:ext>
              </a:extLst>
            </p:cNvPr>
            <p:cNvSpPr/>
            <p:nvPr/>
          </p:nvSpPr>
          <p:spPr>
            <a:xfrm>
              <a:off x="-4896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AA6891A-35C1-A909-33E9-56240C341A14}"/>
                </a:ext>
              </a:extLst>
            </p:cNvPr>
            <p:cNvSpPr/>
            <p:nvPr/>
          </p:nvSpPr>
          <p:spPr>
            <a:xfrm>
              <a:off x="14360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A76B07C3-5951-482E-6F2C-880BECFB8D5E}"/>
                </a:ext>
              </a:extLst>
            </p:cNvPr>
            <p:cNvSpPr/>
            <p:nvPr/>
          </p:nvSpPr>
          <p:spPr>
            <a:xfrm>
              <a:off x="33618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26963B6-789B-0F88-5F88-D11D67D48521}"/>
                </a:ext>
              </a:extLst>
            </p:cNvPr>
            <p:cNvSpPr/>
            <p:nvPr/>
          </p:nvSpPr>
          <p:spPr>
            <a:xfrm>
              <a:off x="528752"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FC6C878-AA9C-5050-BC84-BBDAAD0CA659}"/>
                </a:ext>
              </a:extLst>
            </p:cNvPr>
            <p:cNvSpPr/>
            <p:nvPr/>
          </p:nvSpPr>
          <p:spPr>
            <a:xfrm>
              <a:off x="72132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736D84E-5C40-42A9-EC37-F16E964B7E2E}"/>
                </a:ext>
              </a:extLst>
            </p:cNvPr>
            <p:cNvSpPr/>
            <p:nvPr/>
          </p:nvSpPr>
          <p:spPr>
            <a:xfrm>
              <a:off x="91389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6E814700-1AA0-4E06-3913-6CF630E7F880}"/>
                </a:ext>
              </a:extLst>
            </p:cNvPr>
            <p:cNvSpPr/>
            <p:nvPr/>
          </p:nvSpPr>
          <p:spPr>
            <a:xfrm>
              <a:off x="1106469"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8C9B48D-ACC6-EB14-F063-518093841C5F}"/>
                </a:ext>
              </a:extLst>
            </p:cNvPr>
            <p:cNvSpPr/>
            <p:nvPr/>
          </p:nvSpPr>
          <p:spPr>
            <a:xfrm>
              <a:off x="129904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7E434CD-B4D8-CC63-ECE9-4BFAE48DBF92}"/>
                </a:ext>
              </a:extLst>
            </p:cNvPr>
            <p:cNvSpPr/>
            <p:nvPr/>
          </p:nvSpPr>
          <p:spPr>
            <a:xfrm>
              <a:off x="149161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46FF151A-B636-B402-8130-0DFA48867777}"/>
                </a:ext>
              </a:extLst>
            </p:cNvPr>
            <p:cNvSpPr/>
            <p:nvPr/>
          </p:nvSpPr>
          <p:spPr>
            <a:xfrm>
              <a:off x="1684186"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46BE171D-1193-90AA-ADAD-7567D094E233}"/>
                </a:ext>
              </a:extLst>
            </p:cNvPr>
            <p:cNvSpPr/>
            <p:nvPr/>
          </p:nvSpPr>
          <p:spPr>
            <a:xfrm>
              <a:off x="187675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B509D1CE-7E75-1202-5792-291103154A5E}"/>
                </a:ext>
              </a:extLst>
            </p:cNvPr>
            <p:cNvSpPr/>
            <p:nvPr/>
          </p:nvSpPr>
          <p:spPr>
            <a:xfrm>
              <a:off x="206933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FBF12826-3FB0-5575-9ADE-7118919CDAB7}"/>
                </a:ext>
              </a:extLst>
            </p:cNvPr>
            <p:cNvSpPr/>
            <p:nvPr/>
          </p:nvSpPr>
          <p:spPr>
            <a:xfrm>
              <a:off x="2261903"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C196EAE7-B04A-3AF9-7896-9F51D57C8A36}"/>
                </a:ext>
              </a:extLst>
            </p:cNvPr>
            <p:cNvSpPr/>
            <p:nvPr/>
          </p:nvSpPr>
          <p:spPr>
            <a:xfrm>
              <a:off x="245447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25334C8-0F0E-33A1-492B-4E7564CB3AA1}"/>
                </a:ext>
              </a:extLst>
            </p:cNvPr>
            <p:cNvSpPr/>
            <p:nvPr/>
          </p:nvSpPr>
          <p:spPr>
            <a:xfrm>
              <a:off x="264704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B97A182-B431-02F7-90A2-C645DE0B7C60}"/>
                </a:ext>
              </a:extLst>
            </p:cNvPr>
            <p:cNvSpPr/>
            <p:nvPr/>
          </p:nvSpPr>
          <p:spPr>
            <a:xfrm>
              <a:off x="283962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grpSp>
      <p:pic>
        <p:nvPicPr>
          <p:cNvPr id="82" name="Picture 81">
            <a:extLst>
              <a:ext uri="{FF2B5EF4-FFF2-40B4-BE49-F238E27FC236}">
                <a16:creationId xmlns:a16="http://schemas.microsoft.com/office/drawing/2014/main" id="{A89757F7-E735-9A62-B9E0-5658EB7C3C5E}"/>
              </a:ext>
            </a:extLst>
          </p:cNvPr>
          <p:cNvPicPr>
            <a:picLocks noChangeAspect="1"/>
          </p:cNvPicPr>
          <p:nvPr userDrawn="1"/>
        </p:nvPicPr>
        <p:blipFill rotWithShape="1">
          <a:blip r:embed="rId2">
            <a:alphaModFix amt="38000"/>
            <a:duotone>
              <a:schemeClr val="accent1">
                <a:shade val="45000"/>
                <a:satMod val="135000"/>
              </a:schemeClr>
              <a:prstClr val="white"/>
            </a:duotone>
          </a:blip>
          <a:srcRect l="1663" t="64064" r="56483" b="1063"/>
          <a:stretch/>
        </p:blipFill>
        <p:spPr>
          <a:xfrm flipH="1" flipV="1">
            <a:off x="0" y="5405120"/>
            <a:ext cx="1743456" cy="1452880"/>
          </a:xfrm>
          <a:prstGeom prst="rect">
            <a:avLst/>
          </a:prstGeom>
        </p:spPr>
      </p:pic>
      <p:pic>
        <p:nvPicPr>
          <p:cNvPr id="83" name="Picture 82">
            <a:extLst>
              <a:ext uri="{FF2B5EF4-FFF2-40B4-BE49-F238E27FC236}">
                <a16:creationId xmlns:a16="http://schemas.microsoft.com/office/drawing/2014/main" id="{AD72CF1A-D75C-A577-509F-05815383CC16}"/>
              </a:ext>
            </a:extLst>
          </p:cNvPr>
          <p:cNvPicPr>
            <a:picLocks noChangeAspect="1"/>
          </p:cNvPicPr>
          <p:nvPr userDrawn="1"/>
        </p:nvPicPr>
        <p:blipFill rotWithShape="1">
          <a:blip r:embed="rId2">
            <a:alphaModFix amt="38000"/>
            <a:duotone>
              <a:schemeClr val="accent1">
                <a:shade val="45000"/>
                <a:satMod val="135000"/>
              </a:schemeClr>
              <a:prstClr val="white"/>
            </a:duotone>
          </a:blip>
          <a:srcRect l="1663" t="64064" r="56483" b="1063"/>
          <a:stretch/>
        </p:blipFill>
        <p:spPr>
          <a:xfrm>
            <a:off x="10448544" y="0"/>
            <a:ext cx="1743456" cy="1452880"/>
          </a:xfrm>
          <a:prstGeom prst="rect">
            <a:avLst/>
          </a:prstGeom>
        </p:spPr>
      </p:pic>
    </p:spTree>
    <p:extLst>
      <p:ext uri="{BB962C8B-B14F-4D97-AF65-F5344CB8AC3E}">
        <p14:creationId xmlns:p14="http://schemas.microsoft.com/office/powerpoint/2010/main" val="3666614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Color B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B8124E9-C2E5-FC50-DDBA-967A1B4C71F2}"/>
              </a:ext>
            </a:extLst>
          </p:cNvPr>
          <p:cNvSpPr/>
          <p:nvPr userDrawn="1"/>
        </p:nvSpPr>
        <p:spPr bwMode="auto">
          <a:xfrm flipH="1">
            <a:off x="0" y="0"/>
            <a:ext cx="12191998"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gradFill>
                  <a:gsLst>
                    <a:gs pos="100000">
                      <a:schemeClr val="accent6">
                        <a:lumMod val="50000"/>
                      </a:schemeClr>
                    </a:gs>
                    <a:gs pos="0">
                      <a:schemeClr val="accent1"/>
                    </a:gs>
                  </a:gsLst>
                  <a:lin ang="0" scaled="0"/>
                </a:gradFill>
                <a:latin typeface="+mj-lt"/>
                <a:cs typeface="Segoe UI" panose="020B0502040204020203" pitchFamily="34" charset="0"/>
              </a:defRPr>
            </a:lvl1pPr>
          </a:lstStyle>
          <a:p>
            <a:r>
              <a:rPr lang="en-US"/>
              <a:t>End slide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34378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endix Blue Bk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FD7385-9080-2FCC-1F72-737CACDDCD13}"/>
              </a:ext>
            </a:extLst>
          </p:cNvPr>
          <p:cNvSpPr/>
          <p:nvPr userDrawn="1"/>
        </p:nvSpPr>
        <p:spPr bwMode="auto">
          <a:xfrm flipH="1">
            <a:off x="0" y="0"/>
            <a:ext cx="12191998"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672113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picture 2">
    <p:spTree>
      <p:nvGrpSpPr>
        <p:cNvPr id="1" name=""/>
        <p:cNvGrpSpPr/>
        <p:nvPr/>
      </p:nvGrpSpPr>
      <p:grpSpPr>
        <a:xfrm>
          <a:off x="0" y="0"/>
          <a:ext cx="0" cy="0"/>
          <a:chOff x="0" y="0"/>
          <a:chExt cx="0" cy="0"/>
        </a:xfrm>
      </p:grpSpPr>
      <p:pic>
        <p:nvPicPr>
          <p:cNvPr id="10" name="Picture 9" descr="A doctor working on a computer&#10;&#10;Description automatically generated with low confidence">
            <a:extLst>
              <a:ext uri="{FF2B5EF4-FFF2-40B4-BE49-F238E27FC236}">
                <a16:creationId xmlns:a16="http://schemas.microsoft.com/office/drawing/2014/main" id="{FC220C9F-0C4F-47FF-7BF2-EFBEAF491EA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762125" y="0"/>
            <a:ext cx="10429875" cy="6858000"/>
          </a:xfrm>
          <a:prstGeom prst="rect">
            <a:avLst/>
          </a:prstGeom>
        </p:spPr>
      </p:pic>
      <p:sp>
        <p:nvSpPr>
          <p:cNvPr id="19" name="Rectangle 18">
            <a:extLst>
              <a:ext uri="{FF2B5EF4-FFF2-40B4-BE49-F238E27FC236}">
                <a16:creationId xmlns:a16="http://schemas.microsoft.com/office/drawing/2014/main" id="{625F8C96-C80A-7FB0-2451-5F20D540B9A1}"/>
              </a:ext>
            </a:extLst>
          </p:cNvPr>
          <p:cNvSpPr/>
          <p:nvPr userDrawn="1"/>
        </p:nvSpPr>
        <p:spPr bwMode="auto">
          <a:xfrm>
            <a:off x="0" y="1640113"/>
            <a:ext cx="12192000" cy="5217887"/>
          </a:xfrm>
          <a:prstGeom prst="rect">
            <a:avLst/>
          </a:prstGeom>
          <a:gradFill flip="none" rotWithShape="1">
            <a:gsLst>
              <a:gs pos="42000">
                <a:schemeClr val="accent2">
                  <a:lumMod val="50000"/>
                  <a:alpha val="96000"/>
                </a:schemeClr>
              </a:gs>
              <a:gs pos="68000">
                <a:schemeClr val="accent4">
                  <a:lumMod val="50000"/>
                  <a:alpha val="84000"/>
                </a:schemeClr>
              </a:gs>
              <a:gs pos="100000">
                <a:schemeClr val="accent4">
                  <a:lumMod val="75000"/>
                  <a:alpha val="36000"/>
                </a:schemeClr>
              </a:gs>
              <a:gs pos="27000">
                <a:schemeClr val="accent2">
                  <a:lumMod val="5000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6A9FFA0-292B-D6E5-96FE-719786ADBA18}"/>
              </a:ext>
            </a:extLst>
          </p:cNvPr>
          <p:cNvSpPr/>
          <p:nvPr userDrawn="1"/>
        </p:nvSpPr>
        <p:spPr bwMode="auto">
          <a:xfrm>
            <a:off x="0" y="0"/>
            <a:ext cx="12192000" cy="1683657"/>
          </a:xfrm>
          <a:prstGeom prst="rect">
            <a:avLst/>
          </a:prstGeom>
          <a:gradFill>
            <a:gsLst>
              <a:gs pos="59000">
                <a:schemeClr val="accent3"/>
              </a:gs>
              <a:gs pos="100000">
                <a:schemeClr val="accent6">
                  <a:lumMod val="50000"/>
                </a:schemeClr>
              </a:gs>
              <a:gs pos="0">
                <a:schemeClr val="accent1">
                  <a:lumMod val="75000"/>
                </a:schemeClr>
              </a:gs>
              <a:gs pos="23000">
                <a:schemeClr val="accent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82BC544F-F69E-8EB3-C0AF-7DEB34EE3D24}"/>
              </a:ext>
            </a:extLst>
          </p:cNvPr>
          <p:cNvSpPr/>
          <p:nvPr userDrawn="1"/>
        </p:nvSpPr>
        <p:spPr bwMode="auto">
          <a:xfrm>
            <a:off x="584200"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693B58C1-F540-C742-7191-23D22224B115}"/>
              </a:ext>
            </a:extLst>
          </p:cNvPr>
          <p:cNvSpPr/>
          <p:nvPr userDrawn="1"/>
        </p:nvSpPr>
        <p:spPr bwMode="auto">
          <a:xfrm>
            <a:off x="729457"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3957CCA8-2BAD-2775-91E5-9E0CD4739A6D}"/>
              </a:ext>
            </a:extLst>
          </p:cNvPr>
          <p:cNvSpPr/>
          <p:nvPr userDrawn="1"/>
        </p:nvSpPr>
        <p:spPr bwMode="auto">
          <a:xfrm>
            <a:off x="874713" y="3786187"/>
            <a:ext cx="85726" cy="85726"/>
          </a:xfrm>
          <a:prstGeom prst="ellips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6" name="Straight Connector 25">
            <a:extLst>
              <a:ext uri="{FF2B5EF4-FFF2-40B4-BE49-F238E27FC236}">
                <a16:creationId xmlns:a16="http://schemas.microsoft.com/office/drawing/2014/main" id="{710A28B1-D26E-CC6D-8FD7-6444042AB7CE}"/>
              </a:ext>
            </a:extLst>
          </p:cNvPr>
          <p:cNvCxnSpPr>
            <a:cxnSpLocks/>
          </p:cNvCxnSpPr>
          <p:nvPr userDrawn="1"/>
        </p:nvCxnSpPr>
        <p:spPr>
          <a:xfrm>
            <a:off x="960439" y="3829050"/>
            <a:ext cx="10648949" cy="0"/>
          </a:xfrm>
          <a:prstGeom prst="line">
            <a:avLst/>
          </a:prstGeom>
          <a:ln>
            <a:solidFill>
              <a:schemeClr val="tx1">
                <a:alpha val="62000"/>
              </a:schemeClr>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9E9C37C9-0836-EFFF-21E9-22116B102AA0}"/>
              </a:ext>
            </a:extLst>
          </p:cNvPr>
          <p:cNvSpPr/>
          <p:nvPr userDrawn="1"/>
        </p:nvSpPr>
        <p:spPr bwMode="auto">
          <a:xfrm>
            <a:off x="6199337" y="558800"/>
            <a:ext cx="5883418" cy="5883422"/>
          </a:xfrm>
          <a:prstGeom prst="ellipse">
            <a:avLst/>
          </a:prstGeom>
          <a:solidFill>
            <a:schemeClr val="accent2">
              <a:lumMod val="50000"/>
            </a:schemeClr>
          </a:solidFill>
          <a:ln w="6350" cap="flat">
            <a:noFill/>
            <a:prstDash val="solid"/>
            <a:miter/>
          </a:ln>
          <a:effectLst>
            <a:outerShdw blurRad="457200" algn="ctr" rotWithShape="0">
              <a:prstClr val="black">
                <a:alpha val="20000"/>
              </a:prstClr>
            </a:outerShdw>
          </a:effectLst>
        </p:spPr>
        <p:txBody>
          <a:bodyPr rtlCol="0" anchor="ctr"/>
          <a:lstStyle/>
          <a:p>
            <a:endParaRPr lang="en-US">
              <a:solidFill>
                <a:schemeClr val="tx1"/>
              </a:solidFill>
            </a:endParaRPr>
          </a:p>
        </p:txBody>
      </p:sp>
      <p:sp>
        <p:nvSpPr>
          <p:cNvPr id="28" name="Freeform: Shape 27">
            <a:extLst>
              <a:ext uri="{FF2B5EF4-FFF2-40B4-BE49-F238E27FC236}">
                <a16:creationId xmlns:a16="http://schemas.microsoft.com/office/drawing/2014/main" id="{66FE56AC-9B39-7B31-7DB7-BFB75CE55D35}"/>
              </a:ext>
            </a:extLst>
          </p:cNvPr>
          <p:cNvSpPr/>
          <p:nvPr userDrawn="1"/>
        </p:nvSpPr>
        <p:spPr bwMode="auto">
          <a:xfrm>
            <a:off x="9359900" y="4132734"/>
            <a:ext cx="2832100" cy="2725266"/>
          </a:xfrm>
          <a:custGeom>
            <a:avLst/>
            <a:gdLst>
              <a:gd name="connsiteX0" fmla="*/ 1874520 w 3009111"/>
              <a:gd name="connsiteY0" fmla="*/ 0 h 2895600"/>
              <a:gd name="connsiteX1" fmla="*/ 2922582 w 3009111"/>
              <a:gd name="connsiteY1" fmla="*/ 320139 h 2895600"/>
              <a:gd name="connsiteX2" fmla="*/ 3009111 w 3009111"/>
              <a:gd name="connsiteY2" fmla="*/ 384844 h 2895600"/>
              <a:gd name="connsiteX3" fmla="*/ 3009111 w 3009111"/>
              <a:gd name="connsiteY3" fmla="*/ 2895600 h 2895600"/>
              <a:gd name="connsiteX4" fmla="*/ 303747 w 3009111"/>
              <a:gd name="connsiteY4" fmla="*/ 2895600 h 2895600"/>
              <a:gd name="connsiteX5" fmla="*/ 226244 w 3009111"/>
              <a:gd name="connsiteY5" fmla="*/ 2768028 h 2895600"/>
              <a:gd name="connsiteX6" fmla="*/ 0 w 3009111"/>
              <a:gd name="connsiteY6" fmla="*/ 1874520 h 2895600"/>
              <a:gd name="connsiteX7" fmla="*/ 1874520 w 3009111"/>
              <a:gd name="connsiteY7" fmla="*/ 0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9111" h="2895600">
                <a:moveTo>
                  <a:pt x="1874520" y="0"/>
                </a:moveTo>
                <a:cubicBezTo>
                  <a:pt x="2262746" y="0"/>
                  <a:pt x="2623407" y="118020"/>
                  <a:pt x="2922582" y="320139"/>
                </a:cubicBezTo>
                <a:lnTo>
                  <a:pt x="3009111" y="384844"/>
                </a:lnTo>
                <a:lnTo>
                  <a:pt x="3009111" y="2895600"/>
                </a:lnTo>
                <a:lnTo>
                  <a:pt x="303747" y="2895600"/>
                </a:lnTo>
                <a:lnTo>
                  <a:pt x="226244" y="2768028"/>
                </a:lnTo>
                <a:cubicBezTo>
                  <a:pt x="81958" y="2502421"/>
                  <a:pt x="0" y="2198042"/>
                  <a:pt x="0" y="1874520"/>
                </a:cubicBezTo>
                <a:cubicBezTo>
                  <a:pt x="0" y="839251"/>
                  <a:pt x="839251" y="0"/>
                  <a:pt x="1874520" y="0"/>
                </a:cubicBezTo>
                <a:close/>
              </a:path>
            </a:pathLst>
          </a:custGeom>
          <a:solidFill>
            <a:schemeClr val="accent6">
              <a:lumMod val="20000"/>
              <a:lumOff val="80000"/>
              <a:alpha val="20000"/>
            </a:schemeClr>
          </a:solidFill>
          <a:ln w="9525" cap="flat">
            <a:noFill/>
            <a:prstDash val="solid"/>
            <a:miter/>
          </a:ln>
          <a:effectLst>
            <a:outerShdw blurRad="215900" dist="88900" dir="13500000" algn="br" rotWithShape="0">
              <a:schemeClr val="bg2">
                <a:alpha val="78000"/>
              </a:schemeClr>
            </a:outerShdw>
          </a:effectLst>
        </p:spPr>
        <p:txBody>
          <a:bodyPr rtlCol="0" anchor="ctr"/>
          <a:lstStyle/>
          <a:p>
            <a:endParaRPr lang="en-US" err="1"/>
          </a:p>
        </p:txBody>
      </p:sp>
      <p:sp>
        <p:nvSpPr>
          <p:cNvPr id="9" name="Title 1"/>
          <p:cNvSpPr>
            <a:spLocks noGrp="1"/>
          </p:cNvSpPr>
          <p:nvPr>
            <p:ph type="title" hasCustomPrompt="1"/>
          </p:nvPr>
        </p:nvSpPr>
        <p:spPr>
          <a:xfrm>
            <a:off x="584200" y="2204181"/>
            <a:ext cx="6558189" cy="1329595"/>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0" kern="1200" cap="none" spc="-50" baseline="0" dirty="0">
                <a:ln w="3175">
                  <a:noFill/>
                </a:ln>
                <a:gradFill>
                  <a:gsLst>
                    <a:gs pos="5000">
                      <a:srgbClr val="51E6FF"/>
                    </a:gs>
                    <a:gs pos="100000">
                      <a:srgbClr val="8DE974"/>
                    </a:gs>
                  </a:gsLst>
                  <a:lin ang="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4121151"/>
            <a:ext cx="6558189"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doctor working on a computer&#10;&#10;Description automatically generated with low confidence">
            <a:extLst>
              <a:ext uri="{FF2B5EF4-FFF2-40B4-BE49-F238E27FC236}">
                <a16:creationId xmlns:a16="http://schemas.microsoft.com/office/drawing/2014/main" id="{77F239B9-9DBF-7283-6001-8B23C578EDC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a:xfrm>
            <a:off x="6199337" y="558800"/>
            <a:ext cx="5883418" cy="5883422"/>
          </a:xfrm>
          <a:custGeom>
            <a:avLst/>
            <a:gdLst>
              <a:gd name="connsiteX0" fmla="*/ 2941708 w 5883418"/>
              <a:gd name="connsiteY0" fmla="*/ 0 h 5883422"/>
              <a:gd name="connsiteX1" fmla="*/ 5883418 w 5883418"/>
              <a:gd name="connsiteY1" fmla="*/ 2941711 h 5883422"/>
              <a:gd name="connsiteX2" fmla="*/ 2941708 w 5883418"/>
              <a:gd name="connsiteY2" fmla="*/ 5883422 h 5883422"/>
              <a:gd name="connsiteX3" fmla="*/ 0 w 5883418"/>
              <a:gd name="connsiteY3" fmla="*/ 2941711 h 5883422"/>
              <a:gd name="connsiteX4" fmla="*/ 2941708 w 5883418"/>
              <a:gd name="connsiteY4" fmla="*/ 0 h 588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3418" h="5883422">
                <a:moveTo>
                  <a:pt x="2941708" y="0"/>
                </a:moveTo>
                <a:cubicBezTo>
                  <a:pt x="4566370" y="0"/>
                  <a:pt x="5883418" y="1317049"/>
                  <a:pt x="5883418" y="2941711"/>
                </a:cubicBezTo>
                <a:cubicBezTo>
                  <a:pt x="5883418" y="4566373"/>
                  <a:pt x="4566370" y="5883422"/>
                  <a:pt x="2941708" y="5883422"/>
                </a:cubicBezTo>
                <a:cubicBezTo>
                  <a:pt x="1317048" y="5883422"/>
                  <a:pt x="0" y="4566373"/>
                  <a:pt x="0" y="2941711"/>
                </a:cubicBezTo>
                <a:cubicBezTo>
                  <a:pt x="0" y="1317049"/>
                  <a:pt x="1317048" y="0"/>
                  <a:pt x="2941708" y="0"/>
                </a:cubicBezTo>
                <a:close/>
              </a:path>
            </a:pathLst>
          </a:custGeom>
        </p:spPr>
      </p:pic>
      <p:sp>
        <p:nvSpPr>
          <p:cNvPr id="13" name="Oval 12">
            <a:extLst>
              <a:ext uri="{FF2B5EF4-FFF2-40B4-BE49-F238E27FC236}">
                <a16:creationId xmlns:a16="http://schemas.microsoft.com/office/drawing/2014/main" id="{6AF133B9-1350-FB82-1439-7BCF8AC4B3B6}"/>
              </a:ext>
            </a:extLst>
          </p:cNvPr>
          <p:cNvSpPr/>
          <p:nvPr userDrawn="1"/>
        </p:nvSpPr>
        <p:spPr bwMode="auto">
          <a:xfrm>
            <a:off x="7977243" y="705468"/>
            <a:ext cx="3011486" cy="3011486"/>
          </a:xfrm>
          <a:prstGeom prst="ellipse">
            <a:avLst/>
          </a:prstGeom>
          <a:solidFill>
            <a:schemeClr val="tx1">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 name="Picture 14" descr="A doctor using a computer&#10;&#10;Description automatically generated with low confidence">
            <a:extLst>
              <a:ext uri="{FF2B5EF4-FFF2-40B4-BE49-F238E27FC236}">
                <a16:creationId xmlns:a16="http://schemas.microsoft.com/office/drawing/2014/main" id="{9875A0C8-E3B3-402A-9FD0-FC04B151DD0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8089331" y="802036"/>
            <a:ext cx="3051296" cy="3051298"/>
          </a:xfrm>
          <a:custGeom>
            <a:avLst/>
            <a:gdLst>
              <a:gd name="connsiteX0" fmla="*/ 1505742 w 3011484"/>
              <a:gd name="connsiteY0" fmla="*/ 0 h 3011486"/>
              <a:gd name="connsiteX1" fmla="*/ 3011484 w 3011484"/>
              <a:gd name="connsiteY1" fmla="*/ 1505743 h 3011486"/>
              <a:gd name="connsiteX2" fmla="*/ 1505742 w 3011484"/>
              <a:gd name="connsiteY2" fmla="*/ 3011486 h 3011486"/>
              <a:gd name="connsiteX3" fmla="*/ 0 w 3011484"/>
              <a:gd name="connsiteY3" fmla="*/ 1505743 h 3011486"/>
              <a:gd name="connsiteX4" fmla="*/ 1505742 w 3011484"/>
              <a:gd name="connsiteY4" fmla="*/ 0 h 3011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1484" h="3011486">
                <a:moveTo>
                  <a:pt x="1505742" y="0"/>
                </a:moveTo>
                <a:cubicBezTo>
                  <a:pt x="2337340" y="0"/>
                  <a:pt x="3011484" y="674144"/>
                  <a:pt x="3011484" y="1505743"/>
                </a:cubicBezTo>
                <a:cubicBezTo>
                  <a:pt x="3011484" y="2337342"/>
                  <a:pt x="2337340" y="3011486"/>
                  <a:pt x="1505742" y="3011486"/>
                </a:cubicBezTo>
                <a:cubicBezTo>
                  <a:pt x="674144" y="3011486"/>
                  <a:pt x="0" y="2337342"/>
                  <a:pt x="0" y="1505743"/>
                </a:cubicBezTo>
                <a:cubicBezTo>
                  <a:pt x="0" y="674144"/>
                  <a:pt x="674144" y="0"/>
                  <a:pt x="1505742" y="0"/>
                </a:cubicBezTo>
                <a:close/>
              </a:path>
            </a:pathLst>
          </a:custGeom>
        </p:spPr>
      </p:pic>
    </p:spTree>
    <p:extLst>
      <p:ext uri="{BB962C8B-B14F-4D97-AF65-F5344CB8AC3E}">
        <p14:creationId xmlns:p14="http://schemas.microsoft.com/office/powerpoint/2010/main" val="1192221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92">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024C8C9-A626-DB3E-4F5C-0B821978705B}"/>
              </a:ext>
            </a:extLst>
          </p:cNvPr>
          <p:cNvSpPr/>
          <p:nvPr userDrawn="1"/>
        </p:nvSpPr>
        <p:spPr bwMode="auto">
          <a:xfrm flipH="1">
            <a:off x="0" y="0"/>
            <a:ext cx="12191998"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47770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12092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092625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6633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0768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58005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904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86855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83003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1504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Left Title Dark Bk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35A094-C941-9A84-C751-C5C1FFEC07F2}"/>
              </a:ext>
            </a:extLst>
          </p:cNvPr>
          <p:cNvSpPr/>
          <p:nvPr userDrawn="1"/>
        </p:nvSpPr>
        <p:spPr bwMode="auto">
          <a:xfrm flipH="1">
            <a:off x="0" y="0"/>
            <a:ext cx="12191998" cy="6858000"/>
          </a:xfrm>
          <a:prstGeom prst="rect">
            <a:avLst/>
          </a:prstGeom>
          <a:gradFill flip="none" rotWithShape="1">
            <a:gsLst>
              <a:gs pos="72000">
                <a:schemeClr val="accent2">
                  <a:lumMod val="50000"/>
                </a:schemeClr>
              </a:gs>
              <a:gs pos="25000">
                <a:schemeClr val="accent4">
                  <a:lumMod val="50000"/>
                </a:schemeClr>
              </a:gs>
              <a:gs pos="0">
                <a:schemeClr val="accent4">
                  <a:lumMod val="75000"/>
                </a:schemeClr>
              </a:gs>
              <a:gs pos="100000">
                <a:schemeClr val="accent2">
                  <a:lumMod val="50000"/>
                </a:schemeClr>
              </a:gs>
            </a:gsLst>
            <a:lin ang="12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9" name="Title 1"/>
          <p:cNvSpPr>
            <a:spLocks noGrp="1"/>
          </p:cNvSpPr>
          <p:nvPr>
            <p:ph type="title" hasCustomPrompt="1"/>
          </p:nvPr>
        </p:nvSpPr>
        <p:spPr>
          <a:xfrm>
            <a:off x="584200" y="2979778"/>
            <a:ext cx="11025188"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11025188"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Freeform: Shape 5">
            <a:extLst>
              <a:ext uri="{FF2B5EF4-FFF2-40B4-BE49-F238E27FC236}">
                <a16:creationId xmlns:a16="http://schemas.microsoft.com/office/drawing/2014/main" id="{FD4ADE53-7AA6-788D-C4E2-6EFC73654170}"/>
              </a:ext>
            </a:extLst>
          </p:cNvPr>
          <p:cNvSpPr/>
          <p:nvPr userDrawn="1"/>
        </p:nvSpPr>
        <p:spPr bwMode="auto">
          <a:xfrm>
            <a:off x="1" y="4903159"/>
            <a:ext cx="1930399" cy="1954842"/>
          </a:xfrm>
          <a:custGeom>
            <a:avLst/>
            <a:gdLst>
              <a:gd name="connsiteX0" fmla="*/ 761737 w 2463800"/>
              <a:gd name="connsiteY0" fmla="*/ 0 h 2494997"/>
              <a:gd name="connsiteX1" fmla="*/ 2463800 w 2463800"/>
              <a:gd name="connsiteY1" fmla="*/ 1702063 h 2494997"/>
              <a:gd name="connsiteX2" fmla="*/ 2330044 w 2463800"/>
              <a:gd name="connsiteY2" fmla="*/ 2364583 h 2494997"/>
              <a:gd name="connsiteX3" fmla="*/ 2267220 w 2463800"/>
              <a:gd name="connsiteY3" fmla="*/ 2494997 h 2494997"/>
              <a:gd name="connsiteX4" fmla="*/ 0 w 2463800"/>
              <a:gd name="connsiteY4" fmla="*/ 2494997 h 2494997"/>
              <a:gd name="connsiteX5" fmla="*/ 0 w 2463800"/>
              <a:gd name="connsiteY5" fmla="*/ 181552 h 2494997"/>
              <a:gd name="connsiteX6" fmla="*/ 99217 w 2463800"/>
              <a:gd name="connsiteY6" fmla="*/ 133757 h 2494997"/>
              <a:gd name="connsiteX7" fmla="*/ 761737 w 2463800"/>
              <a:gd name="connsiteY7" fmla="*/ 0 h 249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63800" h="2494997">
                <a:moveTo>
                  <a:pt x="761737" y="0"/>
                </a:moveTo>
                <a:cubicBezTo>
                  <a:pt x="1701760" y="0"/>
                  <a:pt x="2463800" y="762040"/>
                  <a:pt x="2463800" y="1702063"/>
                </a:cubicBezTo>
                <a:cubicBezTo>
                  <a:pt x="2463800" y="1937069"/>
                  <a:pt x="2416173" y="2160951"/>
                  <a:pt x="2330044" y="2364583"/>
                </a:cubicBezTo>
                <a:lnTo>
                  <a:pt x="2267220" y="2494997"/>
                </a:lnTo>
                <a:lnTo>
                  <a:pt x="0" y="2494997"/>
                </a:lnTo>
                <a:lnTo>
                  <a:pt x="0" y="181552"/>
                </a:lnTo>
                <a:lnTo>
                  <a:pt x="99217" y="133757"/>
                </a:lnTo>
                <a:cubicBezTo>
                  <a:pt x="302849" y="47628"/>
                  <a:pt x="526731"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Freeform: Shape 7">
            <a:extLst>
              <a:ext uri="{FF2B5EF4-FFF2-40B4-BE49-F238E27FC236}">
                <a16:creationId xmlns:a16="http://schemas.microsoft.com/office/drawing/2014/main" id="{A875DDB7-D0FB-97A3-A63F-2F418A5790E9}"/>
              </a:ext>
            </a:extLst>
          </p:cNvPr>
          <p:cNvSpPr/>
          <p:nvPr userDrawn="1"/>
        </p:nvSpPr>
        <p:spPr bwMode="auto">
          <a:xfrm>
            <a:off x="1" y="5342158"/>
            <a:ext cx="1491399" cy="1515842"/>
          </a:xfrm>
          <a:custGeom>
            <a:avLst/>
            <a:gdLst>
              <a:gd name="connsiteX0" fmla="*/ 761737 w 1903497"/>
              <a:gd name="connsiteY0" fmla="*/ 0 h 1934694"/>
              <a:gd name="connsiteX1" fmla="*/ 1903497 w 1903497"/>
              <a:gd name="connsiteY1" fmla="*/ 1141760 h 1934694"/>
              <a:gd name="connsiteX2" fmla="*/ 1708503 w 1903497"/>
              <a:gd name="connsiteY2" fmla="*/ 1780129 h 1934694"/>
              <a:gd name="connsiteX3" fmla="*/ 1580975 w 1903497"/>
              <a:gd name="connsiteY3" fmla="*/ 1934694 h 1934694"/>
              <a:gd name="connsiteX4" fmla="*/ 0 w 1903497"/>
              <a:gd name="connsiteY4" fmla="*/ 1934694 h 1934694"/>
              <a:gd name="connsiteX5" fmla="*/ 0 w 1903497"/>
              <a:gd name="connsiteY5" fmla="*/ 292961 h 1934694"/>
              <a:gd name="connsiteX6" fmla="*/ 35472 w 1903497"/>
              <a:gd name="connsiteY6" fmla="*/ 260723 h 1934694"/>
              <a:gd name="connsiteX7" fmla="*/ 761737 w 1903497"/>
              <a:gd name="connsiteY7" fmla="*/ 0 h 193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3497" h="1934694">
                <a:moveTo>
                  <a:pt x="761737" y="0"/>
                </a:moveTo>
                <a:cubicBezTo>
                  <a:pt x="1392314" y="0"/>
                  <a:pt x="1903497" y="511183"/>
                  <a:pt x="1903497" y="1141760"/>
                </a:cubicBezTo>
                <a:cubicBezTo>
                  <a:pt x="1903497" y="1378227"/>
                  <a:pt x="1831612" y="1597903"/>
                  <a:pt x="1708503" y="1780129"/>
                </a:cubicBezTo>
                <a:lnTo>
                  <a:pt x="1580975" y="1934694"/>
                </a:lnTo>
                <a:lnTo>
                  <a:pt x="0" y="1934694"/>
                </a:lnTo>
                <a:lnTo>
                  <a:pt x="0" y="292961"/>
                </a:lnTo>
                <a:lnTo>
                  <a:pt x="35472" y="260723"/>
                </a:lnTo>
                <a:cubicBezTo>
                  <a:pt x="232835" y="97844"/>
                  <a:pt x="485860" y="0"/>
                  <a:pt x="761737" y="0"/>
                </a:cubicBezTo>
                <a:close/>
              </a:path>
            </a:pathLst>
          </a:custGeom>
          <a:gradFill flip="none" rotWithShape="1">
            <a:gsLst>
              <a:gs pos="100000">
                <a:schemeClr val="accent4">
                  <a:alpha val="30000"/>
                </a:schemeClr>
              </a:gs>
              <a:gs pos="0">
                <a:schemeClr val="accent1">
                  <a:alpha val="0"/>
                </a:scheme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0" name="Group 9">
            <a:extLst>
              <a:ext uri="{FF2B5EF4-FFF2-40B4-BE49-F238E27FC236}">
                <a16:creationId xmlns:a16="http://schemas.microsoft.com/office/drawing/2014/main" id="{739AB29A-809E-907A-954B-B9BACA55D5B2}"/>
              </a:ext>
            </a:extLst>
          </p:cNvPr>
          <p:cNvGrpSpPr/>
          <p:nvPr userDrawn="1"/>
        </p:nvGrpSpPr>
        <p:grpSpPr>
          <a:xfrm>
            <a:off x="8673535" y="600247"/>
            <a:ext cx="2934265" cy="593095"/>
            <a:chOff x="-241537" y="6151655"/>
            <a:chExt cx="3137644" cy="634203"/>
          </a:xfrm>
          <a:solidFill>
            <a:schemeClr val="tx1">
              <a:alpha val="10000"/>
            </a:schemeClr>
          </a:solidFill>
        </p:grpSpPr>
        <p:sp>
          <p:nvSpPr>
            <p:cNvPr id="11" name="Freeform: Shape 10">
              <a:extLst>
                <a:ext uri="{FF2B5EF4-FFF2-40B4-BE49-F238E27FC236}">
                  <a16:creationId xmlns:a16="http://schemas.microsoft.com/office/drawing/2014/main" id="{FE04DC55-6EC8-BA4A-1832-470404C3857A}"/>
                </a:ext>
              </a:extLst>
            </p:cNvPr>
            <p:cNvSpPr/>
            <p:nvPr/>
          </p:nvSpPr>
          <p:spPr>
            <a:xfrm>
              <a:off x="-24153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94B207-1B25-985C-2AC0-89FAC0B33F81}"/>
                </a:ext>
              </a:extLst>
            </p:cNvPr>
            <p:cNvSpPr/>
            <p:nvPr/>
          </p:nvSpPr>
          <p:spPr>
            <a:xfrm>
              <a:off x="-4896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DB7FBF2-BEAD-1511-1E3D-5E3B011C9D72}"/>
                </a:ext>
              </a:extLst>
            </p:cNvPr>
            <p:cNvSpPr/>
            <p:nvPr/>
          </p:nvSpPr>
          <p:spPr>
            <a:xfrm>
              <a:off x="14360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1BEE208-7B75-CBDD-CA9D-F872EE49DA4D}"/>
                </a:ext>
              </a:extLst>
            </p:cNvPr>
            <p:cNvSpPr/>
            <p:nvPr/>
          </p:nvSpPr>
          <p:spPr>
            <a:xfrm>
              <a:off x="33618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B4BAE5A-8509-5EAE-4F54-89CCA906DC07}"/>
                </a:ext>
              </a:extLst>
            </p:cNvPr>
            <p:cNvSpPr/>
            <p:nvPr/>
          </p:nvSpPr>
          <p:spPr>
            <a:xfrm>
              <a:off x="528752"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FCC0CED4-7C62-CABE-3701-C74589D950B8}"/>
                </a:ext>
              </a:extLst>
            </p:cNvPr>
            <p:cNvSpPr/>
            <p:nvPr/>
          </p:nvSpPr>
          <p:spPr>
            <a:xfrm>
              <a:off x="72132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593806E-EAD1-F63C-D105-A871CFD25A55}"/>
                </a:ext>
              </a:extLst>
            </p:cNvPr>
            <p:cNvSpPr/>
            <p:nvPr/>
          </p:nvSpPr>
          <p:spPr>
            <a:xfrm>
              <a:off x="91389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C4D58C9-1650-925D-818C-BC72C0EC019A}"/>
                </a:ext>
              </a:extLst>
            </p:cNvPr>
            <p:cNvSpPr/>
            <p:nvPr/>
          </p:nvSpPr>
          <p:spPr>
            <a:xfrm>
              <a:off x="1106469"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F094701-7D75-E506-DA1D-B204250C3D42}"/>
                </a:ext>
              </a:extLst>
            </p:cNvPr>
            <p:cNvSpPr/>
            <p:nvPr/>
          </p:nvSpPr>
          <p:spPr>
            <a:xfrm>
              <a:off x="129904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CD10451-4F63-40D5-1525-5E433AF7F529}"/>
                </a:ext>
              </a:extLst>
            </p:cNvPr>
            <p:cNvSpPr/>
            <p:nvPr/>
          </p:nvSpPr>
          <p:spPr>
            <a:xfrm>
              <a:off x="1491614"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304B459-E32D-81DF-582E-E280DF2DFA86}"/>
                </a:ext>
              </a:extLst>
            </p:cNvPr>
            <p:cNvSpPr/>
            <p:nvPr/>
          </p:nvSpPr>
          <p:spPr>
            <a:xfrm>
              <a:off x="1684186"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2C1B03E-7E7C-BE1A-737C-2EA7A2310E6A}"/>
                </a:ext>
              </a:extLst>
            </p:cNvPr>
            <p:cNvSpPr/>
            <p:nvPr/>
          </p:nvSpPr>
          <p:spPr>
            <a:xfrm>
              <a:off x="1876758"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D871730-1B09-7D58-031E-66D2D36B7DF4}"/>
                </a:ext>
              </a:extLst>
            </p:cNvPr>
            <p:cNvSpPr/>
            <p:nvPr/>
          </p:nvSpPr>
          <p:spPr>
            <a:xfrm>
              <a:off x="2069331"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68D7182-B597-C465-9B49-939E99EF2399}"/>
                </a:ext>
              </a:extLst>
            </p:cNvPr>
            <p:cNvSpPr/>
            <p:nvPr/>
          </p:nvSpPr>
          <p:spPr>
            <a:xfrm>
              <a:off x="2261903"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5E8FA94-0A10-3E1C-C4EB-D019E8B08E69}"/>
                </a:ext>
              </a:extLst>
            </p:cNvPr>
            <p:cNvSpPr/>
            <p:nvPr/>
          </p:nvSpPr>
          <p:spPr>
            <a:xfrm>
              <a:off x="2454475"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D90C9B4-B9A6-F904-2F58-3F22F5772CCC}"/>
                </a:ext>
              </a:extLst>
            </p:cNvPr>
            <p:cNvSpPr/>
            <p:nvPr/>
          </p:nvSpPr>
          <p:spPr>
            <a:xfrm>
              <a:off x="2647047"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61D0AAA9-3793-EA5B-DDD4-382C85575C89}"/>
                </a:ext>
              </a:extLst>
            </p:cNvPr>
            <p:cNvSpPr/>
            <p:nvPr/>
          </p:nvSpPr>
          <p:spPr>
            <a:xfrm>
              <a:off x="2839620" y="6151655"/>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C50E033-76C2-4D23-A788-2B16395B01E4}"/>
                </a:ext>
              </a:extLst>
            </p:cNvPr>
            <p:cNvSpPr/>
            <p:nvPr/>
          </p:nvSpPr>
          <p:spPr>
            <a:xfrm>
              <a:off x="-24153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3463673-920F-49FB-224D-56DF0272C835}"/>
                </a:ext>
              </a:extLst>
            </p:cNvPr>
            <p:cNvSpPr/>
            <p:nvPr/>
          </p:nvSpPr>
          <p:spPr>
            <a:xfrm>
              <a:off x="-4896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F4E2A56-897A-62FC-AFC6-2558C2FFC9BD}"/>
                </a:ext>
              </a:extLst>
            </p:cNvPr>
            <p:cNvSpPr/>
            <p:nvPr/>
          </p:nvSpPr>
          <p:spPr>
            <a:xfrm>
              <a:off x="14360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B2C700DA-E28A-D169-C796-C02B27516743}"/>
                </a:ext>
              </a:extLst>
            </p:cNvPr>
            <p:cNvSpPr/>
            <p:nvPr/>
          </p:nvSpPr>
          <p:spPr>
            <a:xfrm>
              <a:off x="33618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D1E3F63-D16A-54AE-9C06-42B93C92A472}"/>
                </a:ext>
              </a:extLst>
            </p:cNvPr>
            <p:cNvSpPr/>
            <p:nvPr/>
          </p:nvSpPr>
          <p:spPr>
            <a:xfrm>
              <a:off x="528752"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F96398E-0463-6B47-C2F9-F876BA621F1C}"/>
                </a:ext>
              </a:extLst>
            </p:cNvPr>
            <p:cNvSpPr/>
            <p:nvPr/>
          </p:nvSpPr>
          <p:spPr>
            <a:xfrm>
              <a:off x="72132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D1E64EC-D304-3C85-DFB1-8C7B2674E158}"/>
                </a:ext>
              </a:extLst>
            </p:cNvPr>
            <p:cNvSpPr/>
            <p:nvPr/>
          </p:nvSpPr>
          <p:spPr>
            <a:xfrm>
              <a:off x="91389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B7F9499-8D13-1B68-E7B9-13C7AEEBC24F}"/>
                </a:ext>
              </a:extLst>
            </p:cNvPr>
            <p:cNvSpPr/>
            <p:nvPr/>
          </p:nvSpPr>
          <p:spPr>
            <a:xfrm>
              <a:off x="1106469"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1C00B28-502D-BA0D-6641-AFF6C30124B9}"/>
                </a:ext>
              </a:extLst>
            </p:cNvPr>
            <p:cNvSpPr/>
            <p:nvPr/>
          </p:nvSpPr>
          <p:spPr>
            <a:xfrm>
              <a:off x="129904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F355D3A-BEF0-A274-BA62-053A4CDD48F8}"/>
                </a:ext>
              </a:extLst>
            </p:cNvPr>
            <p:cNvSpPr/>
            <p:nvPr/>
          </p:nvSpPr>
          <p:spPr>
            <a:xfrm>
              <a:off x="1491614"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B86B3F5F-A136-35C2-A14A-39662BF27C6D}"/>
                </a:ext>
              </a:extLst>
            </p:cNvPr>
            <p:cNvSpPr/>
            <p:nvPr/>
          </p:nvSpPr>
          <p:spPr>
            <a:xfrm>
              <a:off x="1684186"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A3AF8B0D-3C04-88F4-86F8-5BE25B45777B}"/>
                </a:ext>
              </a:extLst>
            </p:cNvPr>
            <p:cNvSpPr/>
            <p:nvPr/>
          </p:nvSpPr>
          <p:spPr>
            <a:xfrm>
              <a:off x="1876758"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B2C5932-7523-3D4B-6B66-EC81EB4BE664}"/>
                </a:ext>
              </a:extLst>
            </p:cNvPr>
            <p:cNvSpPr/>
            <p:nvPr/>
          </p:nvSpPr>
          <p:spPr>
            <a:xfrm>
              <a:off x="2069331"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DDBF4A83-531D-4900-5E08-040E63B2C98A}"/>
                </a:ext>
              </a:extLst>
            </p:cNvPr>
            <p:cNvSpPr/>
            <p:nvPr/>
          </p:nvSpPr>
          <p:spPr>
            <a:xfrm>
              <a:off x="2261903"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82AB59C-64A6-BB9F-BD4F-AAFAEC3DB404}"/>
                </a:ext>
              </a:extLst>
            </p:cNvPr>
            <p:cNvSpPr/>
            <p:nvPr/>
          </p:nvSpPr>
          <p:spPr>
            <a:xfrm>
              <a:off x="2454475"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CCB194B3-B82E-BDD3-7155-9D446C6980F2}"/>
                </a:ext>
              </a:extLst>
            </p:cNvPr>
            <p:cNvSpPr/>
            <p:nvPr/>
          </p:nvSpPr>
          <p:spPr>
            <a:xfrm>
              <a:off x="2647047"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7C2989-12B4-C21E-D235-22E025C6D420}"/>
                </a:ext>
              </a:extLst>
            </p:cNvPr>
            <p:cNvSpPr/>
            <p:nvPr/>
          </p:nvSpPr>
          <p:spPr>
            <a:xfrm>
              <a:off x="2839620" y="6344227"/>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C71524E-206D-34DB-E4FB-74D7D0BB393D}"/>
                </a:ext>
              </a:extLst>
            </p:cNvPr>
            <p:cNvSpPr/>
            <p:nvPr/>
          </p:nvSpPr>
          <p:spPr>
            <a:xfrm>
              <a:off x="-24153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EAF7AC79-A54E-B550-5281-B917D02AFF94}"/>
                </a:ext>
              </a:extLst>
            </p:cNvPr>
            <p:cNvSpPr/>
            <p:nvPr/>
          </p:nvSpPr>
          <p:spPr>
            <a:xfrm>
              <a:off x="-4896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BBEC877-56C4-3D45-BD56-C4BC58A7AA5A}"/>
                </a:ext>
              </a:extLst>
            </p:cNvPr>
            <p:cNvSpPr/>
            <p:nvPr/>
          </p:nvSpPr>
          <p:spPr>
            <a:xfrm>
              <a:off x="14360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BC34FE3-8CE0-9354-13F1-9AE8D479851E}"/>
                </a:ext>
              </a:extLst>
            </p:cNvPr>
            <p:cNvSpPr/>
            <p:nvPr/>
          </p:nvSpPr>
          <p:spPr>
            <a:xfrm>
              <a:off x="33618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9C55006-39C3-E6BC-9D8A-04081A193E49}"/>
                </a:ext>
              </a:extLst>
            </p:cNvPr>
            <p:cNvSpPr/>
            <p:nvPr/>
          </p:nvSpPr>
          <p:spPr>
            <a:xfrm>
              <a:off x="528752"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A6A60EE6-3501-625A-9C3D-21F624367E73}"/>
                </a:ext>
              </a:extLst>
            </p:cNvPr>
            <p:cNvSpPr/>
            <p:nvPr/>
          </p:nvSpPr>
          <p:spPr>
            <a:xfrm>
              <a:off x="72132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A1EA9A7-F823-B321-04DB-653FB22C09E8}"/>
                </a:ext>
              </a:extLst>
            </p:cNvPr>
            <p:cNvSpPr/>
            <p:nvPr/>
          </p:nvSpPr>
          <p:spPr>
            <a:xfrm>
              <a:off x="91389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4EC6B38-D48C-C075-6A26-36ADADAC1FB2}"/>
                </a:ext>
              </a:extLst>
            </p:cNvPr>
            <p:cNvSpPr/>
            <p:nvPr/>
          </p:nvSpPr>
          <p:spPr>
            <a:xfrm>
              <a:off x="1106469"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F57ECC59-AC44-DA7E-1765-2160FAC80EB5}"/>
                </a:ext>
              </a:extLst>
            </p:cNvPr>
            <p:cNvSpPr/>
            <p:nvPr/>
          </p:nvSpPr>
          <p:spPr>
            <a:xfrm>
              <a:off x="129904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AA446F0-C657-3FEA-E54C-BCB550690F1B}"/>
                </a:ext>
              </a:extLst>
            </p:cNvPr>
            <p:cNvSpPr/>
            <p:nvPr/>
          </p:nvSpPr>
          <p:spPr>
            <a:xfrm>
              <a:off x="1491614"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BEF6BA7-650F-37C6-E38C-101A1C076F0B}"/>
                </a:ext>
              </a:extLst>
            </p:cNvPr>
            <p:cNvSpPr/>
            <p:nvPr/>
          </p:nvSpPr>
          <p:spPr>
            <a:xfrm>
              <a:off x="1684186"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F0E778D-ADFD-633A-4573-09E39AF8F2F9}"/>
                </a:ext>
              </a:extLst>
            </p:cNvPr>
            <p:cNvSpPr/>
            <p:nvPr/>
          </p:nvSpPr>
          <p:spPr>
            <a:xfrm>
              <a:off x="1876758"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91959FE-C83D-DC45-352D-3BE1A1916D0C}"/>
                </a:ext>
              </a:extLst>
            </p:cNvPr>
            <p:cNvSpPr/>
            <p:nvPr/>
          </p:nvSpPr>
          <p:spPr>
            <a:xfrm>
              <a:off x="2069331"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4F448BE-C4CB-A6FA-3DD8-1509D2CD793A}"/>
                </a:ext>
              </a:extLst>
            </p:cNvPr>
            <p:cNvSpPr/>
            <p:nvPr/>
          </p:nvSpPr>
          <p:spPr>
            <a:xfrm>
              <a:off x="2261903"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35339E5-E367-5BDA-E17A-7C11FF84CEBA}"/>
                </a:ext>
              </a:extLst>
            </p:cNvPr>
            <p:cNvSpPr/>
            <p:nvPr/>
          </p:nvSpPr>
          <p:spPr>
            <a:xfrm>
              <a:off x="2454475"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3FF95DC7-C326-9D65-6038-097B1F0A6E05}"/>
                </a:ext>
              </a:extLst>
            </p:cNvPr>
            <p:cNvSpPr/>
            <p:nvPr/>
          </p:nvSpPr>
          <p:spPr>
            <a:xfrm>
              <a:off x="2647047"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7216A6F-8CD0-CFC7-A993-56C6CF9B9D7C}"/>
                </a:ext>
              </a:extLst>
            </p:cNvPr>
            <p:cNvSpPr/>
            <p:nvPr/>
          </p:nvSpPr>
          <p:spPr>
            <a:xfrm>
              <a:off x="2839620" y="6536799"/>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C3A63122-3EA2-2DB6-1926-0CE0EC37CD51}"/>
                </a:ext>
              </a:extLst>
            </p:cNvPr>
            <p:cNvSpPr/>
            <p:nvPr/>
          </p:nvSpPr>
          <p:spPr>
            <a:xfrm>
              <a:off x="-24153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B3A22F7-C847-91D0-8355-6736AF8596B7}"/>
                </a:ext>
              </a:extLst>
            </p:cNvPr>
            <p:cNvSpPr/>
            <p:nvPr/>
          </p:nvSpPr>
          <p:spPr>
            <a:xfrm>
              <a:off x="-4896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848FCCD8-728A-B21A-AB78-3A24D7F59EA5}"/>
                </a:ext>
              </a:extLst>
            </p:cNvPr>
            <p:cNvSpPr/>
            <p:nvPr/>
          </p:nvSpPr>
          <p:spPr>
            <a:xfrm>
              <a:off x="14360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CF4DD9C-2633-4B9D-D3E7-A42721B611D9}"/>
                </a:ext>
              </a:extLst>
            </p:cNvPr>
            <p:cNvSpPr/>
            <p:nvPr/>
          </p:nvSpPr>
          <p:spPr>
            <a:xfrm>
              <a:off x="33618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404394B-8D8B-2863-6E6C-893063648715}"/>
                </a:ext>
              </a:extLst>
            </p:cNvPr>
            <p:cNvSpPr/>
            <p:nvPr/>
          </p:nvSpPr>
          <p:spPr>
            <a:xfrm>
              <a:off x="528752"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E2C0EE0-2FA5-0F74-84B7-A05719677F31}"/>
                </a:ext>
              </a:extLst>
            </p:cNvPr>
            <p:cNvSpPr/>
            <p:nvPr/>
          </p:nvSpPr>
          <p:spPr>
            <a:xfrm>
              <a:off x="72132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443D8890-0211-3F29-CEB4-322D6ADF67CE}"/>
                </a:ext>
              </a:extLst>
            </p:cNvPr>
            <p:cNvSpPr/>
            <p:nvPr/>
          </p:nvSpPr>
          <p:spPr>
            <a:xfrm>
              <a:off x="91389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3" y="0"/>
                    <a:pt x="56488" y="12645"/>
                    <a:pt x="56488" y="28244"/>
                  </a:cubicBezTo>
                  <a:close/>
                </a:path>
              </a:pathLst>
            </a:custGeom>
            <a:grpFill/>
            <a:ln w="32071"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B88C637-9A2E-596F-2CAE-84BB9459DA8E}"/>
                </a:ext>
              </a:extLst>
            </p:cNvPr>
            <p:cNvSpPr/>
            <p:nvPr/>
          </p:nvSpPr>
          <p:spPr>
            <a:xfrm>
              <a:off x="1106469"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F4B819E-1295-B532-AF87-F0BBF3116EF4}"/>
                </a:ext>
              </a:extLst>
            </p:cNvPr>
            <p:cNvSpPr/>
            <p:nvPr/>
          </p:nvSpPr>
          <p:spPr>
            <a:xfrm>
              <a:off x="129904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274E49B-FE79-6213-0AC8-32246690EF82}"/>
                </a:ext>
              </a:extLst>
            </p:cNvPr>
            <p:cNvSpPr/>
            <p:nvPr/>
          </p:nvSpPr>
          <p:spPr>
            <a:xfrm>
              <a:off x="1491614"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4F1B6FC2-26A5-C155-229F-3EE83AACA819}"/>
                </a:ext>
              </a:extLst>
            </p:cNvPr>
            <p:cNvSpPr/>
            <p:nvPr/>
          </p:nvSpPr>
          <p:spPr>
            <a:xfrm>
              <a:off x="1684186"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7C9B3E2-DCE0-472E-3648-7CB31A9A9266}"/>
                </a:ext>
              </a:extLst>
            </p:cNvPr>
            <p:cNvSpPr/>
            <p:nvPr/>
          </p:nvSpPr>
          <p:spPr>
            <a:xfrm>
              <a:off x="1876758"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FAC06AFF-F2CB-D40A-5913-B249F16C1A8A}"/>
                </a:ext>
              </a:extLst>
            </p:cNvPr>
            <p:cNvSpPr/>
            <p:nvPr/>
          </p:nvSpPr>
          <p:spPr>
            <a:xfrm>
              <a:off x="2069331"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6751760B-1D4A-AA69-DE59-9A1810702072}"/>
                </a:ext>
              </a:extLst>
            </p:cNvPr>
            <p:cNvSpPr/>
            <p:nvPr/>
          </p:nvSpPr>
          <p:spPr>
            <a:xfrm>
              <a:off x="2261903"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953D9E9-EF02-9E43-CB46-1359C5667713}"/>
                </a:ext>
              </a:extLst>
            </p:cNvPr>
            <p:cNvSpPr/>
            <p:nvPr/>
          </p:nvSpPr>
          <p:spPr>
            <a:xfrm>
              <a:off x="2454475"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AE3C745-C1B6-6665-6208-4F11F9D01638}"/>
                </a:ext>
              </a:extLst>
            </p:cNvPr>
            <p:cNvSpPr/>
            <p:nvPr/>
          </p:nvSpPr>
          <p:spPr>
            <a:xfrm>
              <a:off x="2647047"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6D12D81B-870E-F4E7-1084-D34444A3B378}"/>
                </a:ext>
              </a:extLst>
            </p:cNvPr>
            <p:cNvSpPr/>
            <p:nvPr/>
          </p:nvSpPr>
          <p:spPr>
            <a:xfrm>
              <a:off x="2839620" y="6729371"/>
              <a:ext cx="56487" cy="56487"/>
            </a:xfrm>
            <a:custGeom>
              <a:avLst/>
              <a:gdLst>
                <a:gd name="connsiteX0" fmla="*/ 56488 w 56487"/>
                <a:gd name="connsiteY0" fmla="*/ 28244 h 56487"/>
                <a:gd name="connsiteX1" fmla="*/ 28244 w 56487"/>
                <a:gd name="connsiteY1" fmla="*/ 56488 h 56487"/>
                <a:gd name="connsiteX2" fmla="*/ 0 w 56487"/>
                <a:gd name="connsiteY2" fmla="*/ 28244 h 56487"/>
                <a:gd name="connsiteX3" fmla="*/ 28244 w 56487"/>
                <a:gd name="connsiteY3" fmla="*/ 0 h 56487"/>
                <a:gd name="connsiteX4" fmla="*/ 56488 w 56487"/>
                <a:gd name="connsiteY4" fmla="*/ 28244 h 5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87" h="56487">
                  <a:moveTo>
                    <a:pt x="56488" y="28244"/>
                  </a:moveTo>
                  <a:cubicBezTo>
                    <a:pt x="56488" y="43843"/>
                    <a:pt x="43843" y="56488"/>
                    <a:pt x="28244" y="56488"/>
                  </a:cubicBezTo>
                  <a:cubicBezTo>
                    <a:pt x="12645" y="56488"/>
                    <a:pt x="0" y="43843"/>
                    <a:pt x="0" y="28244"/>
                  </a:cubicBezTo>
                  <a:cubicBezTo>
                    <a:pt x="0" y="12645"/>
                    <a:pt x="12645" y="0"/>
                    <a:pt x="28244" y="0"/>
                  </a:cubicBezTo>
                  <a:cubicBezTo>
                    <a:pt x="43842" y="0"/>
                    <a:pt x="56488" y="12645"/>
                    <a:pt x="56488" y="28244"/>
                  </a:cubicBezTo>
                  <a:close/>
                </a:path>
              </a:pathLst>
            </a:custGeom>
            <a:grpFill/>
            <a:ln w="32071" cap="flat">
              <a:noFill/>
              <a:prstDash val="solid"/>
              <a:miter/>
            </a:ln>
          </p:spPr>
          <p:txBody>
            <a:bodyPr rtlCol="0" anchor="ctr"/>
            <a:lstStyle/>
            <a:p>
              <a:endParaRPr lang="en-US"/>
            </a:p>
          </p:txBody>
        </p:sp>
      </p:grpSp>
    </p:spTree>
    <p:extLst>
      <p:ext uri="{BB962C8B-B14F-4D97-AF65-F5344CB8AC3E}">
        <p14:creationId xmlns:p14="http://schemas.microsoft.com/office/powerpoint/2010/main" val="3434001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4191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90104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57465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307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3128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86082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07401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40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9911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51120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194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709876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8673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35530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2761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37872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02193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91010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18728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7348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83386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546940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18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00133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05251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5566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5655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0637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26185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2290867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26989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46085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E206F1FC-BE5B-37F2-4B9E-93172B956C4B}"/>
              </a:ext>
            </a:extLst>
          </p:cNvPr>
          <p:cNvSpPr>
            <a:spLocks noGrp="1"/>
          </p:cNvSpPr>
          <p:nvPr>
            <p:ph type="body" sz="quarter" idx="10"/>
          </p:nvPr>
        </p:nvSpPr>
        <p:spPr>
          <a:xfrm>
            <a:off x="584200" y="1043186"/>
            <a:ext cx="11022013" cy="307777"/>
          </a:xfrm>
        </p:spPr>
        <p:txBody>
          <a:bodyPr/>
          <a:lstStyle>
            <a:lvl1pPr marL="0" indent="0">
              <a:buNone/>
              <a:defRPr kumimoji="0" lang="en-US" sz="2000" b="0" i="0" u="none" strike="noStrike" kern="1200" cap="none" spc="0" normalizeH="0" baseline="0" dirty="0" smtClean="0">
                <a:ln>
                  <a:noFill/>
                </a:ln>
                <a:gradFill>
                  <a:gsLst>
                    <a:gs pos="0">
                      <a:schemeClr val="accent1"/>
                    </a:gs>
                    <a:gs pos="100000">
                      <a:schemeClr val="accent6">
                        <a:lumMod val="50000"/>
                      </a:schemeClr>
                    </a:gs>
                  </a:gsLst>
                  <a:lin ang="0" scaled="1"/>
                </a:gradFill>
                <a:effectLst/>
                <a:uLnTx/>
                <a:uFillTx/>
                <a:latin typeface="+mj-lt"/>
                <a:ea typeface="+mn-ea"/>
                <a:cs typeface="Segoe UI" pitchFamily="34" charset="0"/>
              </a:defRPr>
            </a:lvl1pPr>
          </a:lstStyle>
          <a:p>
            <a:pPr marL="0" marR="0" lvl="0" algn="l" defTabSz="932472" rtl="0" eaLnBrk="1" fontAlgn="base" latinLnBrk="0" hangingPunct="1">
              <a:lnSpc>
                <a:spcPct val="100000"/>
              </a:lnSpc>
              <a:spcBef>
                <a:spcPts val="0"/>
              </a:spcBef>
              <a:spcAft>
                <a:spcPts val="1200"/>
              </a:spcAft>
              <a:buClrTx/>
              <a:buSzTx/>
              <a:buFontTx/>
              <a:buNone/>
              <a:tabLst/>
              <a:defRPr/>
            </a:pPr>
            <a:r>
              <a:rPr lang="en-US"/>
              <a:t>Click to edit Master text styles</a:t>
            </a:r>
          </a:p>
        </p:txBody>
      </p:sp>
    </p:spTree>
    <p:extLst>
      <p:ext uri="{BB962C8B-B14F-4D97-AF65-F5344CB8AC3E}">
        <p14:creationId xmlns:p14="http://schemas.microsoft.com/office/powerpoint/2010/main" val="2746648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62822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81368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3451906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1843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57443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758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9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758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1999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945928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ags" Target="../tags/tag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theme" Target="../theme/theme2.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image" Target="../media/image27.sv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image" Target="../media/image26.png"/><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theme" Target="../theme/theme3.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 Type="http://schemas.openxmlformats.org/officeDocument/2006/relationships/slideLayout" Target="../slideLayouts/slideLayout117.xml"/><Relationship Id="rId21" Type="http://schemas.openxmlformats.org/officeDocument/2006/relationships/slideLayout" Target="../slideLayouts/slideLayout135.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image" Target="../media/image2.emf"/><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3.xml"/><Relationship Id="rId18" Type="http://schemas.openxmlformats.org/officeDocument/2006/relationships/slideLayout" Target="../slideLayouts/slideLayout158.xml"/><Relationship Id="rId26" Type="http://schemas.openxmlformats.org/officeDocument/2006/relationships/slideLayout" Target="../slideLayouts/slideLayout166.xml"/><Relationship Id="rId39" Type="http://schemas.openxmlformats.org/officeDocument/2006/relationships/slideLayout" Target="../slideLayouts/slideLayout179.xml"/><Relationship Id="rId21" Type="http://schemas.openxmlformats.org/officeDocument/2006/relationships/slideLayout" Target="../slideLayouts/slideLayout161.xml"/><Relationship Id="rId34" Type="http://schemas.openxmlformats.org/officeDocument/2006/relationships/slideLayout" Target="../slideLayouts/slideLayout174.xml"/><Relationship Id="rId42" Type="http://schemas.openxmlformats.org/officeDocument/2006/relationships/slideLayout" Target="../slideLayouts/slideLayout182.xml"/><Relationship Id="rId47" Type="http://schemas.openxmlformats.org/officeDocument/2006/relationships/slideLayout" Target="../slideLayouts/slideLayout187.xml"/><Relationship Id="rId50" Type="http://schemas.openxmlformats.org/officeDocument/2006/relationships/slideLayout" Target="../slideLayouts/slideLayout190.xml"/><Relationship Id="rId7" Type="http://schemas.openxmlformats.org/officeDocument/2006/relationships/slideLayout" Target="../slideLayouts/slideLayout147.xml"/><Relationship Id="rId2" Type="http://schemas.openxmlformats.org/officeDocument/2006/relationships/slideLayout" Target="../slideLayouts/slideLayout142.xml"/><Relationship Id="rId16" Type="http://schemas.openxmlformats.org/officeDocument/2006/relationships/slideLayout" Target="../slideLayouts/slideLayout156.xml"/><Relationship Id="rId29" Type="http://schemas.openxmlformats.org/officeDocument/2006/relationships/slideLayout" Target="../slideLayouts/slideLayout169.xml"/><Relationship Id="rId11" Type="http://schemas.openxmlformats.org/officeDocument/2006/relationships/slideLayout" Target="../slideLayouts/slideLayout151.xml"/><Relationship Id="rId24" Type="http://schemas.openxmlformats.org/officeDocument/2006/relationships/slideLayout" Target="../slideLayouts/slideLayout164.xml"/><Relationship Id="rId32" Type="http://schemas.openxmlformats.org/officeDocument/2006/relationships/slideLayout" Target="../slideLayouts/slideLayout172.xml"/><Relationship Id="rId37" Type="http://schemas.openxmlformats.org/officeDocument/2006/relationships/slideLayout" Target="../slideLayouts/slideLayout177.xml"/><Relationship Id="rId40" Type="http://schemas.openxmlformats.org/officeDocument/2006/relationships/slideLayout" Target="../slideLayouts/slideLayout180.xml"/><Relationship Id="rId45" Type="http://schemas.openxmlformats.org/officeDocument/2006/relationships/slideLayout" Target="../slideLayouts/slideLayout185.xml"/><Relationship Id="rId5" Type="http://schemas.openxmlformats.org/officeDocument/2006/relationships/slideLayout" Target="../slideLayouts/slideLayout145.xml"/><Relationship Id="rId15" Type="http://schemas.openxmlformats.org/officeDocument/2006/relationships/slideLayout" Target="../slideLayouts/slideLayout155.xml"/><Relationship Id="rId23" Type="http://schemas.openxmlformats.org/officeDocument/2006/relationships/slideLayout" Target="../slideLayouts/slideLayout163.xml"/><Relationship Id="rId28" Type="http://schemas.openxmlformats.org/officeDocument/2006/relationships/slideLayout" Target="../slideLayouts/slideLayout168.xml"/><Relationship Id="rId36" Type="http://schemas.openxmlformats.org/officeDocument/2006/relationships/slideLayout" Target="../slideLayouts/slideLayout176.xml"/><Relationship Id="rId49" Type="http://schemas.openxmlformats.org/officeDocument/2006/relationships/slideLayout" Target="../slideLayouts/slideLayout189.xml"/><Relationship Id="rId10" Type="http://schemas.openxmlformats.org/officeDocument/2006/relationships/slideLayout" Target="../slideLayouts/slideLayout150.xml"/><Relationship Id="rId19" Type="http://schemas.openxmlformats.org/officeDocument/2006/relationships/slideLayout" Target="../slideLayouts/slideLayout159.xml"/><Relationship Id="rId31" Type="http://schemas.openxmlformats.org/officeDocument/2006/relationships/slideLayout" Target="../slideLayouts/slideLayout171.xml"/><Relationship Id="rId44" Type="http://schemas.openxmlformats.org/officeDocument/2006/relationships/slideLayout" Target="../slideLayouts/slideLayout184.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slideLayout" Target="../slideLayouts/slideLayout154.xml"/><Relationship Id="rId22" Type="http://schemas.openxmlformats.org/officeDocument/2006/relationships/slideLayout" Target="../slideLayouts/slideLayout162.xml"/><Relationship Id="rId27" Type="http://schemas.openxmlformats.org/officeDocument/2006/relationships/slideLayout" Target="../slideLayouts/slideLayout167.xml"/><Relationship Id="rId30" Type="http://schemas.openxmlformats.org/officeDocument/2006/relationships/slideLayout" Target="../slideLayouts/slideLayout170.xml"/><Relationship Id="rId35" Type="http://schemas.openxmlformats.org/officeDocument/2006/relationships/slideLayout" Target="../slideLayouts/slideLayout175.xml"/><Relationship Id="rId43" Type="http://schemas.openxmlformats.org/officeDocument/2006/relationships/slideLayout" Target="../slideLayouts/slideLayout183.xml"/><Relationship Id="rId48" Type="http://schemas.openxmlformats.org/officeDocument/2006/relationships/slideLayout" Target="../slideLayouts/slideLayout188.xml"/><Relationship Id="rId8" Type="http://schemas.openxmlformats.org/officeDocument/2006/relationships/slideLayout" Target="../slideLayouts/slideLayout148.xml"/><Relationship Id="rId51" Type="http://schemas.openxmlformats.org/officeDocument/2006/relationships/theme" Target="../theme/theme5.xml"/><Relationship Id="rId3" Type="http://schemas.openxmlformats.org/officeDocument/2006/relationships/slideLayout" Target="../slideLayouts/slideLayout143.xml"/><Relationship Id="rId12" Type="http://schemas.openxmlformats.org/officeDocument/2006/relationships/slideLayout" Target="../slideLayouts/slideLayout152.xml"/><Relationship Id="rId17" Type="http://schemas.openxmlformats.org/officeDocument/2006/relationships/slideLayout" Target="../slideLayouts/slideLayout157.xml"/><Relationship Id="rId25" Type="http://schemas.openxmlformats.org/officeDocument/2006/relationships/slideLayout" Target="../slideLayouts/slideLayout165.xml"/><Relationship Id="rId33" Type="http://schemas.openxmlformats.org/officeDocument/2006/relationships/slideLayout" Target="../slideLayouts/slideLayout173.xml"/><Relationship Id="rId38" Type="http://schemas.openxmlformats.org/officeDocument/2006/relationships/slideLayout" Target="../slideLayouts/slideLayout178.xml"/><Relationship Id="rId46" Type="http://schemas.openxmlformats.org/officeDocument/2006/relationships/slideLayout" Target="../slideLayouts/slideLayout186.xml"/><Relationship Id="rId20" Type="http://schemas.openxmlformats.org/officeDocument/2006/relationships/slideLayout" Target="../slideLayouts/slideLayout160.xml"/><Relationship Id="rId41" Type="http://schemas.openxmlformats.org/officeDocument/2006/relationships/slideLayout" Target="../slideLayouts/slideLayout181.xml"/><Relationship Id="rId1" Type="http://schemas.openxmlformats.org/officeDocument/2006/relationships/slideLayout" Target="../slideLayouts/slideLayout141.xml"/><Relationship Id="rId6" Type="http://schemas.openxmlformats.org/officeDocument/2006/relationships/slideLayout" Target="../slideLayouts/slideLayout14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26" Type="http://schemas.openxmlformats.org/officeDocument/2006/relationships/slideLayout" Target="../slideLayouts/slideLayout216.xml"/><Relationship Id="rId39" Type="http://schemas.openxmlformats.org/officeDocument/2006/relationships/slideLayout" Target="../slideLayouts/slideLayout229.xml"/><Relationship Id="rId21" Type="http://schemas.openxmlformats.org/officeDocument/2006/relationships/slideLayout" Target="../slideLayouts/slideLayout211.xml"/><Relationship Id="rId34" Type="http://schemas.openxmlformats.org/officeDocument/2006/relationships/slideLayout" Target="../slideLayouts/slideLayout224.xml"/><Relationship Id="rId42" Type="http://schemas.openxmlformats.org/officeDocument/2006/relationships/slideLayout" Target="../slideLayouts/slideLayout232.xml"/><Relationship Id="rId47" Type="http://schemas.openxmlformats.org/officeDocument/2006/relationships/slideLayout" Target="../slideLayouts/slideLayout237.xml"/><Relationship Id="rId50" Type="http://schemas.openxmlformats.org/officeDocument/2006/relationships/theme" Target="../theme/theme6.xml"/><Relationship Id="rId7" Type="http://schemas.openxmlformats.org/officeDocument/2006/relationships/slideLayout" Target="../slideLayouts/slideLayout197.xml"/><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9" Type="http://schemas.openxmlformats.org/officeDocument/2006/relationships/slideLayout" Target="../slideLayouts/slideLayout219.xml"/><Relationship Id="rId11" Type="http://schemas.openxmlformats.org/officeDocument/2006/relationships/slideLayout" Target="../slideLayouts/slideLayout201.xml"/><Relationship Id="rId24" Type="http://schemas.openxmlformats.org/officeDocument/2006/relationships/slideLayout" Target="../slideLayouts/slideLayout214.xml"/><Relationship Id="rId32" Type="http://schemas.openxmlformats.org/officeDocument/2006/relationships/slideLayout" Target="../slideLayouts/slideLayout222.xml"/><Relationship Id="rId37" Type="http://schemas.openxmlformats.org/officeDocument/2006/relationships/slideLayout" Target="../slideLayouts/slideLayout227.xml"/><Relationship Id="rId40" Type="http://schemas.openxmlformats.org/officeDocument/2006/relationships/slideLayout" Target="../slideLayouts/slideLayout230.xml"/><Relationship Id="rId45" Type="http://schemas.openxmlformats.org/officeDocument/2006/relationships/slideLayout" Target="../slideLayouts/slideLayout235.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28" Type="http://schemas.openxmlformats.org/officeDocument/2006/relationships/slideLayout" Target="../slideLayouts/slideLayout218.xml"/><Relationship Id="rId36" Type="http://schemas.openxmlformats.org/officeDocument/2006/relationships/slideLayout" Target="../slideLayouts/slideLayout226.xml"/><Relationship Id="rId49" Type="http://schemas.openxmlformats.org/officeDocument/2006/relationships/slideLayout" Target="../slideLayouts/slideLayout239.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31" Type="http://schemas.openxmlformats.org/officeDocument/2006/relationships/slideLayout" Target="../slideLayouts/slideLayout221.xml"/><Relationship Id="rId44" Type="http://schemas.openxmlformats.org/officeDocument/2006/relationships/slideLayout" Target="../slideLayouts/slideLayout234.xml"/><Relationship Id="rId52" Type="http://schemas.openxmlformats.org/officeDocument/2006/relationships/image" Target="../media/image27.svg"/><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 Id="rId27" Type="http://schemas.openxmlformats.org/officeDocument/2006/relationships/slideLayout" Target="../slideLayouts/slideLayout217.xml"/><Relationship Id="rId30" Type="http://schemas.openxmlformats.org/officeDocument/2006/relationships/slideLayout" Target="../slideLayouts/slideLayout220.xml"/><Relationship Id="rId35" Type="http://schemas.openxmlformats.org/officeDocument/2006/relationships/slideLayout" Target="../slideLayouts/slideLayout225.xml"/><Relationship Id="rId43" Type="http://schemas.openxmlformats.org/officeDocument/2006/relationships/slideLayout" Target="../slideLayouts/slideLayout233.xml"/><Relationship Id="rId48" Type="http://schemas.openxmlformats.org/officeDocument/2006/relationships/slideLayout" Target="../slideLayouts/slideLayout238.xml"/><Relationship Id="rId8" Type="http://schemas.openxmlformats.org/officeDocument/2006/relationships/slideLayout" Target="../slideLayouts/slideLayout198.xml"/><Relationship Id="rId51" Type="http://schemas.openxmlformats.org/officeDocument/2006/relationships/image" Target="../media/image26.png"/><Relationship Id="rId3" Type="http://schemas.openxmlformats.org/officeDocument/2006/relationships/slideLayout" Target="../slideLayouts/slideLayout193.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slideLayout" Target="../slideLayouts/slideLayout215.xml"/><Relationship Id="rId33" Type="http://schemas.openxmlformats.org/officeDocument/2006/relationships/slideLayout" Target="../slideLayouts/slideLayout223.xml"/><Relationship Id="rId38" Type="http://schemas.openxmlformats.org/officeDocument/2006/relationships/slideLayout" Target="../slideLayouts/slideLayout228.xml"/><Relationship Id="rId46" Type="http://schemas.openxmlformats.org/officeDocument/2006/relationships/slideLayout" Target="../slideLayouts/slideLayout236.xml"/><Relationship Id="rId20" Type="http://schemas.openxmlformats.org/officeDocument/2006/relationships/slideLayout" Target="../slideLayouts/slideLayout210.xml"/><Relationship Id="rId41" Type="http://schemas.openxmlformats.org/officeDocument/2006/relationships/slideLayout" Target="../slideLayouts/slideLayout231.xml"/><Relationship Id="rId1" Type="http://schemas.openxmlformats.org/officeDocument/2006/relationships/slideLayout" Target="../slideLayouts/slideLayout191.xml"/><Relationship Id="rId6" Type="http://schemas.openxmlformats.org/officeDocument/2006/relationships/slideLayout" Target="../slideLayouts/slideLayout1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1786A87-E9A8-22BA-0B0D-911C09A0D259}"/>
              </a:ext>
            </a:extLst>
          </p:cNvPr>
          <p:cNvGraphicFramePr>
            <a:graphicFrameLocks noChangeAspect="1"/>
          </p:cNvGraphicFramePr>
          <p:nvPr userDrawn="1">
            <p:custDataLst>
              <p:tags r:id="rId5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4" imgW="425" imgH="424" progId="TCLayout.ActiveDocument.1">
                  <p:embed/>
                </p:oleObj>
              </mc:Choice>
              <mc:Fallback>
                <p:oleObj name="think-cell Slide" r:id="rId54" imgW="425" imgH="424" progId="TCLayout.ActiveDocument.1">
                  <p:embed/>
                  <p:pic>
                    <p:nvPicPr>
                      <p:cNvPr id="6" name="think-cell data - do not delete" hidden="1">
                        <a:extLst>
                          <a:ext uri="{FF2B5EF4-FFF2-40B4-BE49-F238E27FC236}">
                            <a16:creationId xmlns:a16="http://schemas.microsoft.com/office/drawing/2014/main" id="{31786A87-E9A8-22BA-0B0D-911C09A0D259}"/>
                          </a:ext>
                        </a:extLst>
                      </p:cNvPr>
                      <p:cNvPicPr/>
                      <p:nvPr/>
                    </p:nvPicPr>
                    <p:blipFill>
                      <a:blip r:embed="rId5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02418026"/>
      </p:ext>
    </p:extLst>
  </p:cSld>
  <p:clrMap bg1="lt1" tx1="dk1" bg2="lt2" tx2="dk2" accent1="accent1" accent2="accent2" accent3="accent3" accent4="accent4" accent5="accent5" accent6="accent6" hlink="hlink" folHlink="folHlink"/>
  <p:sldLayoutIdLst>
    <p:sldLayoutId id="2147485139" r:id="rId1"/>
    <p:sldLayoutId id="2147485140" r:id="rId2"/>
    <p:sldLayoutId id="2147485141" r:id="rId3"/>
    <p:sldLayoutId id="2147485142" r:id="rId4"/>
    <p:sldLayoutId id="2147485143" r:id="rId5"/>
    <p:sldLayoutId id="2147485144" r:id="rId6"/>
    <p:sldLayoutId id="2147485145" r:id="rId7"/>
    <p:sldLayoutId id="2147485146" r:id="rId8"/>
    <p:sldLayoutId id="2147485147" r:id="rId9"/>
    <p:sldLayoutId id="2147485148" r:id="rId10"/>
    <p:sldLayoutId id="2147485149" r:id="rId11"/>
    <p:sldLayoutId id="2147485150" r:id="rId12"/>
    <p:sldLayoutId id="2147485151" r:id="rId13"/>
    <p:sldLayoutId id="2147485152" r:id="rId14"/>
    <p:sldLayoutId id="2147485153" r:id="rId15"/>
    <p:sldLayoutId id="2147485154" r:id="rId16"/>
    <p:sldLayoutId id="2147485155" r:id="rId17"/>
    <p:sldLayoutId id="2147485156" r:id="rId18"/>
    <p:sldLayoutId id="2147485157" r:id="rId19"/>
    <p:sldLayoutId id="2147485158" r:id="rId20"/>
    <p:sldLayoutId id="2147485159" r:id="rId21"/>
    <p:sldLayoutId id="2147485160" r:id="rId22"/>
    <p:sldLayoutId id="2147485161" r:id="rId23"/>
    <p:sldLayoutId id="2147485162" r:id="rId24"/>
    <p:sldLayoutId id="2147485163" r:id="rId25"/>
    <p:sldLayoutId id="2147485164" r:id="rId26"/>
    <p:sldLayoutId id="2147485165" r:id="rId27"/>
    <p:sldLayoutId id="2147485166" r:id="rId28"/>
    <p:sldLayoutId id="2147485167" r:id="rId29"/>
    <p:sldLayoutId id="2147485168" r:id="rId30"/>
    <p:sldLayoutId id="2147485197" r:id="rId31"/>
    <p:sldLayoutId id="2147485198" r:id="rId32"/>
    <p:sldLayoutId id="2147485199" r:id="rId33"/>
    <p:sldLayoutId id="2147485169" r:id="rId34"/>
    <p:sldLayoutId id="2147485170" r:id="rId35"/>
    <p:sldLayoutId id="2147485171" r:id="rId36"/>
    <p:sldLayoutId id="2147485172" r:id="rId37"/>
    <p:sldLayoutId id="2147485173" r:id="rId38"/>
    <p:sldLayoutId id="2147485174" r:id="rId39"/>
    <p:sldLayoutId id="2147485175" r:id="rId40"/>
    <p:sldLayoutId id="2147485176" r:id="rId41"/>
    <p:sldLayoutId id="2147485177" r:id="rId42"/>
    <p:sldLayoutId id="2147485178" r:id="rId43"/>
    <p:sldLayoutId id="2147485179" r:id="rId44"/>
    <p:sldLayoutId id="2147485180" r:id="rId45"/>
    <p:sldLayoutId id="2147485181" r:id="rId46"/>
    <p:sldLayoutId id="2147485182" r:id="rId47"/>
    <p:sldLayoutId id="2147485183" r:id="rId48"/>
    <p:sldLayoutId id="2147485184" r:id="rId49"/>
    <p:sldLayoutId id="2147485185" r:id="rId50"/>
    <p:sldLayoutId id="214748518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77265878"/>
      </p:ext>
    </p:extLst>
  </p:cSld>
  <p:clrMap bg1="dk1" tx1="lt1" bg2="dk2" tx2="lt2" accent1="accent1" accent2="accent2" accent3="accent3" accent4="accent4" accent5="accent5" accent6="accent6" hlink="hlink" folHlink="folHlink"/>
  <p:sldLayoutIdLst>
    <p:sldLayoutId id="2147485685" r:id="rId1"/>
    <p:sldLayoutId id="2147485686" r:id="rId2"/>
    <p:sldLayoutId id="2147485687" r:id="rId3"/>
    <p:sldLayoutId id="2147485688" r:id="rId4"/>
    <p:sldLayoutId id="2147485689" r:id="rId5"/>
    <p:sldLayoutId id="2147485690" r:id="rId6"/>
    <p:sldLayoutId id="2147485691" r:id="rId7"/>
    <p:sldLayoutId id="2147485692" r:id="rId8"/>
    <p:sldLayoutId id="2147485693" r:id="rId9"/>
    <p:sldLayoutId id="2147485694" r:id="rId10"/>
    <p:sldLayoutId id="2147485695" r:id="rId11"/>
    <p:sldLayoutId id="2147485696" r:id="rId12"/>
    <p:sldLayoutId id="2147485697" r:id="rId13"/>
    <p:sldLayoutId id="2147485698" r:id="rId14"/>
    <p:sldLayoutId id="2147485699" r:id="rId15"/>
    <p:sldLayoutId id="2147485700" r:id="rId16"/>
    <p:sldLayoutId id="2147485701" r:id="rId17"/>
    <p:sldLayoutId id="2147485702" r:id="rId18"/>
    <p:sldLayoutId id="2147485703" r:id="rId19"/>
    <p:sldLayoutId id="2147485704" r:id="rId20"/>
    <p:sldLayoutId id="2147485705" r:id="rId21"/>
    <p:sldLayoutId id="2147485706" r:id="rId22"/>
    <p:sldLayoutId id="2147485707" r:id="rId23"/>
    <p:sldLayoutId id="2147485708" r:id="rId24"/>
    <p:sldLayoutId id="2147485709" r:id="rId25"/>
    <p:sldLayoutId id="2147485710" r:id="rId26"/>
    <p:sldLayoutId id="2147485711" r:id="rId27"/>
    <p:sldLayoutId id="2147485712" r:id="rId28"/>
    <p:sldLayoutId id="2147485713" r:id="rId29"/>
    <p:sldLayoutId id="2147485714" r:id="rId30"/>
    <p:sldLayoutId id="2147485715" r:id="rId31"/>
    <p:sldLayoutId id="2147485716" r:id="rId32"/>
    <p:sldLayoutId id="2147485717" r:id="rId33"/>
    <p:sldLayoutId id="2147485718" r:id="rId34"/>
    <p:sldLayoutId id="2147485719" r:id="rId35"/>
    <p:sldLayoutId id="2147485720" r:id="rId36"/>
    <p:sldLayoutId id="2147485721" r:id="rId37"/>
    <p:sldLayoutId id="2147485722" r:id="rId38"/>
    <p:sldLayoutId id="2147485723" r:id="rId39"/>
    <p:sldLayoutId id="2147485724" r:id="rId40"/>
    <p:sldLayoutId id="2147485725" r:id="rId41"/>
    <p:sldLayoutId id="2147485726" r:id="rId42"/>
    <p:sldLayoutId id="2147485727" r:id="rId43"/>
    <p:sldLayoutId id="2147485728" r:id="rId44"/>
    <p:sldLayoutId id="2147485729" r:id="rId45"/>
    <p:sldLayoutId id="2147485730" r:id="rId46"/>
    <p:sldLayoutId id="2147485731" r:id="rId47"/>
    <p:sldLayoutId id="2147485732" r:id="rId48"/>
    <p:sldLayoutId id="2147485733"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51733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5582658"/>
      </p:ext>
    </p:extLst>
  </p:cSld>
  <p:clrMap bg1="lt1" tx1="dk1" bg2="lt2" tx2="dk2" accent1="accent1" accent2="accent2" accent3="accent3" accent4="accent4" accent5="accent5" accent6="accent6" hlink="hlink" folHlink="folHlink"/>
  <p:sldLayoutIdLst>
    <p:sldLayoutId id="2147485785" r:id="rId1"/>
    <p:sldLayoutId id="2147485786" r:id="rId2"/>
    <p:sldLayoutId id="2147485787" r:id="rId3"/>
    <p:sldLayoutId id="2147485788" r:id="rId4"/>
    <p:sldLayoutId id="2147485789" r:id="rId5"/>
    <p:sldLayoutId id="2147485790" r:id="rId6"/>
    <p:sldLayoutId id="2147485791" r:id="rId7"/>
    <p:sldLayoutId id="2147485792" r:id="rId8"/>
    <p:sldLayoutId id="2147485793" r:id="rId9"/>
    <p:sldLayoutId id="2147485794" r:id="rId10"/>
    <p:sldLayoutId id="2147485795" r:id="rId11"/>
    <p:sldLayoutId id="2147485796" r:id="rId12"/>
    <p:sldLayoutId id="2147485797" r:id="rId13"/>
    <p:sldLayoutId id="2147485798" r:id="rId14"/>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Segoe UI Semilight" panose="020B0402040204020203" pitchFamily="34" charset="0"/>
        </a:defRPr>
      </a:lvl1pPr>
      <a:lvl2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2pPr>
      <a:lvl3pPr marL="200025" marR="0" indent="-200025" algn="l" defTabSz="932742" rtl="0" eaLnBrk="1" fontAlgn="auto" latinLnBrk="0" hangingPunct="1">
        <a:lnSpc>
          <a:spcPct val="100000"/>
        </a:lnSpc>
        <a:spcBef>
          <a:spcPts val="6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402336"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603504" marR="0" indent="-20116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540">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8" cstate="hq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34" name="Slide Number Placeholder 33">
            <a:extLst>
              <a:ext uri="{FF2B5EF4-FFF2-40B4-BE49-F238E27FC236}">
                <a16:creationId xmlns:a16="http://schemas.microsoft.com/office/drawing/2014/main" id="{6D63B297-927B-6144-B15E-C2A058EE537D}"/>
              </a:ext>
            </a:extLst>
          </p:cNvPr>
          <p:cNvSpPr>
            <a:spLocks noGrp="1"/>
          </p:cNvSpPr>
          <p:nvPr>
            <p:ph type="sldNum" sz="quarter" idx="4"/>
          </p:nvPr>
        </p:nvSpPr>
        <p:spPr>
          <a:xfrm>
            <a:off x="9296400" y="6427471"/>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649A1B1-5A8E-4E46-95DF-CCAC78182983}" type="slidenum">
              <a:rPr lang="en-US" smtClean="0"/>
              <a:pPr/>
              <a:t>‹#›</a:t>
            </a:fld>
            <a:endParaRPr lang="en-US"/>
          </a:p>
        </p:txBody>
      </p:sp>
    </p:spTree>
    <p:extLst>
      <p:ext uri="{BB962C8B-B14F-4D97-AF65-F5344CB8AC3E}">
        <p14:creationId xmlns:p14="http://schemas.microsoft.com/office/powerpoint/2010/main" val="2138530787"/>
      </p:ext>
    </p:extLst>
  </p:cSld>
  <p:clrMap bg1="lt1" tx1="dk1" bg2="lt2" tx2="dk2" accent1="accent1" accent2="accent2" accent3="accent3" accent4="accent4" accent5="accent5" accent6="accent6" hlink="hlink" folHlink="folHlink"/>
  <p:sldLayoutIdLst>
    <p:sldLayoutId id="2147485554" r:id="rId1"/>
    <p:sldLayoutId id="2147485555" r:id="rId2"/>
    <p:sldLayoutId id="2147485556" r:id="rId3"/>
    <p:sldLayoutId id="2147485557" r:id="rId4"/>
    <p:sldLayoutId id="2147485558" r:id="rId5"/>
    <p:sldLayoutId id="2147485559" r:id="rId6"/>
    <p:sldLayoutId id="2147485560" r:id="rId7"/>
    <p:sldLayoutId id="2147485561" r:id="rId8"/>
    <p:sldLayoutId id="2147485562" r:id="rId9"/>
    <p:sldLayoutId id="2147485563" r:id="rId10"/>
    <p:sldLayoutId id="2147485564" r:id="rId11"/>
    <p:sldLayoutId id="2147485565" r:id="rId12"/>
    <p:sldLayoutId id="2147485566" r:id="rId13"/>
    <p:sldLayoutId id="2147485567" r:id="rId14"/>
    <p:sldLayoutId id="2147485569" r:id="rId15"/>
    <p:sldLayoutId id="2147485570" r:id="rId16"/>
    <p:sldLayoutId id="2147485571" r:id="rId17"/>
    <p:sldLayoutId id="2147485572" r:id="rId18"/>
    <p:sldLayoutId id="2147485573" r:id="rId19"/>
    <p:sldLayoutId id="2147485574" r:id="rId20"/>
    <p:sldLayoutId id="2147485575" r:id="rId21"/>
    <p:sldLayoutId id="2147485576" r:id="rId22"/>
    <p:sldLayoutId id="2147485577" r:id="rId23"/>
    <p:sldLayoutId id="2147485578" r:id="rId24"/>
    <p:sldLayoutId id="2147485581" r:id="rId25"/>
    <p:sldLayoutId id="2147485917" r:id="rId26"/>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a:t>
            </a:r>
            <a:br>
              <a:rPr lang="en-US" sz="800" b="1">
                <a:solidFill>
                  <a:schemeClr val="bg1"/>
                </a:solidFill>
              </a:rPr>
            </a:br>
            <a:r>
              <a:rPr lang="en-US" sz="800" b="1">
                <a:solidFill>
                  <a:schemeClr val="bg1"/>
                </a:solidFill>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a:t>
            </a:r>
            <a:br>
              <a:rPr lang="en-US" sz="800" b="1"/>
            </a:br>
            <a:r>
              <a:rPr lang="en-US" sz="800" b="1"/>
              <a:t>Apps</a:t>
            </a:r>
            <a:br>
              <a:rPr lang="en-US" sz="800" b="1"/>
            </a:br>
            <a:r>
              <a:rPr lang="en-US" sz="800" b="1"/>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Apps</a:t>
            </a:r>
            <a:br>
              <a:rPr lang="en-US" sz="800" b="1">
                <a:solidFill>
                  <a:schemeClr val="tx1"/>
                </a:solidFill>
              </a:rPr>
            </a:br>
            <a:r>
              <a:rPr lang="en-US" sz="800" b="1">
                <a:solidFill>
                  <a:schemeClr val="tx1"/>
                </a:solidFill>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 Virtual</a:t>
            </a:r>
            <a:br>
              <a:rPr lang="en-US" sz="800" b="1"/>
            </a:br>
            <a:r>
              <a:rPr lang="en-US" sz="800" b="1"/>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lvl="0" algn="ctr"/>
            <a:r>
              <a:rPr lang="en-US" sz="800" b="1">
                <a:solidFill>
                  <a:schemeClr val="tx1"/>
                </a:solidFill>
              </a:rPr>
              <a:t>Power Virtual</a:t>
            </a:r>
            <a:br>
              <a:rPr lang="en-US" sz="800" b="1">
                <a:solidFill>
                  <a:schemeClr val="tx1"/>
                </a:solidFill>
              </a:rPr>
            </a:br>
            <a:r>
              <a:rPr lang="en-US" sz="800" b="1">
                <a:solidFill>
                  <a:schemeClr val="tx1"/>
                </a:solidFill>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Pages</a:t>
            </a:r>
            <a:r>
              <a:rPr lang="en-US" sz="800" b="1" kern="1200">
                <a:solidFill>
                  <a:schemeClr val="bg1"/>
                </a:solidFill>
                <a:latin typeface="+mn-lt"/>
                <a:ea typeface="+mn-ea"/>
                <a:cs typeface="+mn-cs"/>
              </a:rPr>
              <a:t> Dark</a:t>
            </a:r>
            <a:endParaRPr lang="en-US" sz="800" b="1"/>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Pages</a:t>
            </a:r>
            <a:r>
              <a:rPr lang="en-US" sz="800" b="1" kern="1200">
                <a:solidFill>
                  <a:schemeClr val="bg1"/>
                </a:solidFill>
                <a:latin typeface="+mn-lt"/>
                <a:ea typeface="+mn-ea"/>
                <a:cs typeface="+mn-cs"/>
              </a:rPr>
              <a:t> Light</a:t>
            </a:r>
            <a:endParaRPr lang="en-US" sz="800" b="1">
              <a:solidFill>
                <a:schemeClr val="bg1"/>
              </a:solidFill>
            </a:endParaRP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Platform</a:t>
            </a:r>
            <a:r>
              <a:rPr lang="en-US" sz="800" b="1" kern="1200">
                <a:solidFill>
                  <a:schemeClr val="bg1"/>
                </a:solidFill>
                <a:latin typeface="+mn-lt"/>
                <a:ea typeface="+mn-ea"/>
                <a:cs typeface="+mn-cs"/>
              </a:rPr>
              <a:t> Dark</a:t>
            </a:r>
            <a:endParaRPr lang="en-US" sz="800" b="1"/>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Platform</a:t>
            </a:r>
            <a:r>
              <a:rPr lang="en-US" sz="800" b="1" kern="1200">
                <a:solidFill>
                  <a:schemeClr val="bg1"/>
                </a:solidFill>
                <a:latin typeface="+mn-lt"/>
                <a:ea typeface="+mn-ea"/>
                <a:cs typeface="+mn-cs"/>
              </a:rPr>
              <a:t> Light</a:t>
            </a:r>
            <a:endParaRPr lang="en-US" sz="800" b="1">
              <a:solidFill>
                <a:schemeClr val="bg1"/>
              </a:solidFill>
            </a:endParaRP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endParaRPr lang="en-US" sz="800" b="1"/>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endParaRPr lang="en-US" sz="800" b="1">
              <a:solidFill>
                <a:schemeClr val="bg1"/>
              </a:solidFill>
            </a:endParaRPr>
          </a:p>
        </p:txBody>
      </p:sp>
    </p:spTree>
    <p:extLst>
      <p:ext uri="{BB962C8B-B14F-4D97-AF65-F5344CB8AC3E}">
        <p14:creationId xmlns:p14="http://schemas.microsoft.com/office/powerpoint/2010/main" val="2208587767"/>
      </p:ext>
    </p:extLst>
  </p:cSld>
  <p:clrMap bg1="lt1" tx1="dk1" bg2="lt2" tx2="dk2" accent1="accent1" accent2="accent2" accent3="accent3" accent4="accent4" accent5="accent5" accent6="accent6" hlink="hlink" folHlink="folHlink"/>
  <p:sldLayoutIdLst>
    <p:sldLayoutId id="2147486275" r:id="rId1"/>
    <p:sldLayoutId id="2147486276" r:id="rId2"/>
    <p:sldLayoutId id="2147486277" r:id="rId3"/>
    <p:sldLayoutId id="2147486278" r:id="rId4"/>
    <p:sldLayoutId id="2147486279" r:id="rId5"/>
    <p:sldLayoutId id="2147486280" r:id="rId6"/>
    <p:sldLayoutId id="2147486281" r:id="rId7"/>
    <p:sldLayoutId id="2147486282" r:id="rId8"/>
    <p:sldLayoutId id="2147486283" r:id="rId9"/>
    <p:sldLayoutId id="2147486284" r:id="rId10"/>
    <p:sldLayoutId id="2147486285" r:id="rId11"/>
    <p:sldLayoutId id="2147486286" r:id="rId12"/>
    <p:sldLayoutId id="2147486287" r:id="rId13"/>
    <p:sldLayoutId id="2147486288" r:id="rId14"/>
    <p:sldLayoutId id="2147486289" r:id="rId15"/>
    <p:sldLayoutId id="2147486290" r:id="rId16"/>
    <p:sldLayoutId id="2147486291" r:id="rId17"/>
    <p:sldLayoutId id="2147486292" r:id="rId18"/>
    <p:sldLayoutId id="2147486293" r:id="rId19"/>
    <p:sldLayoutId id="2147486294" r:id="rId20"/>
    <p:sldLayoutId id="2147486295" r:id="rId21"/>
    <p:sldLayoutId id="2147486296" r:id="rId22"/>
    <p:sldLayoutId id="2147486297" r:id="rId23"/>
    <p:sldLayoutId id="2147486298" r:id="rId24"/>
    <p:sldLayoutId id="2147486299" r:id="rId25"/>
    <p:sldLayoutId id="2147486300" r:id="rId26"/>
    <p:sldLayoutId id="2147486301" r:id="rId27"/>
    <p:sldLayoutId id="2147486302" r:id="rId28"/>
    <p:sldLayoutId id="2147486303" r:id="rId29"/>
    <p:sldLayoutId id="2147486304" r:id="rId30"/>
    <p:sldLayoutId id="2147486305" r:id="rId31"/>
    <p:sldLayoutId id="2147486306" r:id="rId32"/>
    <p:sldLayoutId id="2147486307" r:id="rId33"/>
    <p:sldLayoutId id="2147486308" r:id="rId34"/>
    <p:sldLayoutId id="2147486309" r:id="rId35"/>
    <p:sldLayoutId id="2147486310" r:id="rId36"/>
    <p:sldLayoutId id="2147486311" r:id="rId37"/>
    <p:sldLayoutId id="2147486312" r:id="rId38"/>
    <p:sldLayoutId id="2147486313" r:id="rId39"/>
    <p:sldLayoutId id="2147486314" r:id="rId40"/>
    <p:sldLayoutId id="2147486315" r:id="rId41"/>
    <p:sldLayoutId id="2147486316" r:id="rId42"/>
    <p:sldLayoutId id="2147486317" r:id="rId43"/>
    <p:sldLayoutId id="2147486318" r:id="rId44"/>
    <p:sldLayoutId id="2147486319" r:id="rId45"/>
    <p:sldLayoutId id="2147486320" r:id="rId46"/>
    <p:sldLayoutId id="2147486321" r:id="rId47"/>
    <p:sldLayoutId id="2147486322" r:id="rId48"/>
    <p:sldLayoutId id="2147486323" r:id="rId49"/>
    <p:sldLayoutId id="214748632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95339086"/>
      </p:ext>
    </p:extLst>
  </p:cSld>
  <p:clrMap bg1="lt1" tx1="dk1" bg2="lt2" tx2="dk2" accent1="accent1" accent2="accent2" accent3="accent3" accent4="accent4" accent5="accent5" accent6="accent6" hlink="hlink" folHlink="folHlink"/>
  <p:sldLayoutIdLst>
    <p:sldLayoutId id="2147486326" r:id="rId1"/>
    <p:sldLayoutId id="2147486327" r:id="rId2"/>
    <p:sldLayoutId id="2147486328" r:id="rId3"/>
    <p:sldLayoutId id="2147486329" r:id="rId4"/>
    <p:sldLayoutId id="2147486330" r:id="rId5"/>
    <p:sldLayoutId id="2147486331" r:id="rId6"/>
    <p:sldLayoutId id="2147486332" r:id="rId7"/>
    <p:sldLayoutId id="2147486333" r:id="rId8"/>
    <p:sldLayoutId id="2147486334" r:id="rId9"/>
    <p:sldLayoutId id="2147486335" r:id="rId10"/>
    <p:sldLayoutId id="2147486336" r:id="rId11"/>
    <p:sldLayoutId id="2147486337" r:id="rId12"/>
    <p:sldLayoutId id="2147486338" r:id="rId13"/>
    <p:sldLayoutId id="2147486339" r:id="rId14"/>
    <p:sldLayoutId id="2147486340" r:id="rId15"/>
    <p:sldLayoutId id="2147486341" r:id="rId16"/>
    <p:sldLayoutId id="2147486342" r:id="rId17"/>
    <p:sldLayoutId id="2147486343" r:id="rId18"/>
    <p:sldLayoutId id="2147486344" r:id="rId19"/>
    <p:sldLayoutId id="2147486345" r:id="rId20"/>
    <p:sldLayoutId id="2147486346" r:id="rId21"/>
    <p:sldLayoutId id="2147486347" r:id="rId22"/>
    <p:sldLayoutId id="2147486348" r:id="rId23"/>
    <p:sldLayoutId id="2147486349" r:id="rId24"/>
    <p:sldLayoutId id="2147486350" r:id="rId25"/>
    <p:sldLayoutId id="2147486351" r:id="rId26"/>
    <p:sldLayoutId id="2147486352" r:id="rId27"/>
    <p:sldLayoutId id="2147486353" r:id="rId28"/>
    <p:sldLayoutId id="2147486354" r:id="rId29"/>
    <p:sldLayoutId id="2147486355" r:id="rId30"/>
    <p:sldLayoutId id="2147486356" r:id="rId31"/>
    <p:sldLayoutId id="2147486357" r:id="rId32"/>
    <p:sldLayoutId id="2147486358" r:id="rId33"/>
    <p:sldLayoutId id="2147486359" r:id="rId34"/>
    <p:sldLayoutId id="2147486360" r:id="rId35"/>
    <p:sldLayoutId id="2147486361" r:id="rId36"/>
    <p:sldLayoutId id="2147486362" r:id="rId37"/>
    <p:sldLayoutId id="2147486363" r:id="rId38"/>
    <p:sldLayoutId id="2147486364" r:id="rId39"/>
    <p:sldLayoutId id="2147486365" r:id="rId40"/>
    <p:sldLayoutId id="2147486366" r:id="rId41"/>
    <p:sldLayoutId id="2147486367" r:id="rId42"/>
    <p:sldLayoutId id="2147486368" r:id="rId43"/>
    <p:sldLayoutId id="2147486369" r:id="rId44"/>
    <p:sldLayoutId id="2147486370" r:id="rId45"/>
    <p:sldLayoutId id="2147486371" r:id="rId46"/>
    <p:sldLayoutId id="2147486372" r:id="rId47"/>
    <p:sldLayoutId id="2147486373" r:id="rId48"/>
    <p:sldLayoutId id="214748637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svg"/><Relationship Id="rId2" Type="http://schemas.openxmlformats.org/officeDocument/2006/relationships/notesSlide" Target="../notesSlides/notesSlide9.xml"/><Relationship Id="rId1" Type="http://schemas.openxmlformats.org/officeDocument/2006/relationships/slideLayout" Target="../slideLayouts/slideLayout17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svg"/></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microsoft-copilot-studio/nlu-boost-conversations" TargetMode="External"/><Relationship Id="rId2" Type="http://schemas.openxmlformats.org/officeDocument/2006/relationships/image" Target="../media/image93.png"/><Relationship Id="rId1" Type="http://schemas.openxmlformats.org/officeDocument/2006/relationships/slideLayout" Target="../slideLayouts/slideLayout172.xml"/><Relationship Id="rId5" Type="http://schemas.openxmlformats.org/officeDocument/2006/relationships/image" Target="../media/image95.svg"/><Relationship Id="rId4" Type="http://schemas.openxmlformats.org/officeDocument/2006/relationships/image" Target="../media/image9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5.xml"/></Relationships>
</file>

<file path=ppt/slides/_rels/slide1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55.xml"/></Relationships>
</file>

<file path=ppt/slides/_rels/slide14.xml.rels><?xml version="1.0" encoding="UTF-8" standalone="yes"?>
<Relationships xmlns="http://schemas.openxmlformats.org/package/2006/relationships"><Relationship Id="rId8" Type="http://schemas.openxmlformats.org/officeDocument/2006/relationships/image" Target="../media/image102.svg"/><Relationship Id="rId13" Type="http://schemas.openxmlformats.org/officeDocument/2006/relationships/image" Target="../media/image107.png"/><Relationship Id="rId18" Type="http://schemas.openxmlformats.org/officeDocument/2006/relationships/image" Target="../media/image112.png"/><Relationship Id="rId26" Type="http://schemas.openxmlformats.org/officeDocument/2006/relationships/image" Target="../media/image120.png"/><Relationship Id="rId3" Type="http://schemas.openxmlformats.org/officeDocument/2006/relationships/image" Target="../media/image97.png"/><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notesSlide" Target="../notesSlides/notesSlide12.xml"/><Relationship Id="rId16" Type="http://schemas.openxmlformats.org/officeDocument/2006/relationships/image" Target="../media/image110.png"/><Relationship Id="rId20" Type="http://schemas.openxmlformats.org/officeDocument/2006/relationships/image" Target="../media/image114.png"/><Relationship Id="rId29" Type="http://schemas.openxmlformats.org/officeDocument/2006/relationships/image" Target="../media/image123.png"/><Relationship Id="rId1" Type="http://schemas.openxmlformats.org/officeDocument/2006/relationships/slideLayout" Target="../slideLayouts/slideLayout128.xml"/><Relationship Id="rId6" Type="http://schemas.openxmlformats.org/officeDocument/2006/relationships/image" Target="../media/image100.sv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4.png"/><Relationship Id="rId19" Type="http://schemas.openxmlformats.org/officeDocument/2006/relationships/image" Target="../media/image113.png"/><Relationship Id="rId4" Type="http://schemas.openxmlformats.org/officeDocument/2006/relationships/image" Target="../media/image98.svg"/><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 Id="rId30" Type="http://schemas.openxmlformats.org/officeDocument/2006/relationships/image" Target="../media/image124.png"/></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3.xml"/><Relationship Id="rId1" Type="http://schemas.openxmlformats.org/officeDocument/2006/relationships/slideLayout" Target="../slideLayouts/slideLayout55.xml"/><Relationship Id="rId5" Type="http://schemas.openxmlformats.org/officeDocument/2006/relationships/image" Target="../media/image89.svg"/><Relationship Id="rId4" Type="http://schemas.openxmlformats.org/officeDocument/2006/relationships/image" Target="../media/image88.png"/></Relationships>
</file>

<file path=ppt/slides/_rels/slide1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72.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96.xml"/><Relationship Id="rId4" Type="http://schemas.openxmlformats.org/officeDocument/2006/relationships/image" Target="../media/image86.sv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96.xml"/><Relationship Id="rId4" Type="http://schemas.openxmlformats.org/officeDocument/2006/relationships/image" Target="../media/image86.svg"/></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64.xml"/><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6.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96.xml"/><Relationship Id="rId4" Type="http://schemas.openxmlformats.org/officeDocument/2006/relationships/image" Target="../media/image86.svg"/></Relationships>
</file>

<file path=ppt/slides/_rels/slide2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svg"/><Relationship Id="rId2" Type="http://schemas.openxmlformats.org/officeDocument/2006/relationships/notesSlide" Target="../notesSlides/notesSlide18.xml"/><Relationship Id="rId1" Type="http://schemas.openxmlformats.org/officeDocument/2006/relationships/slideLayout" Target="../slideLayouts/slideLayout96.xml"/><Relationship Id="rId6" Type="http://schemas.openxmlformats.org/officeDocument/2006/relationships/image" Target="../media/image131.png"/><Relationship Id="rId5" Type="http://schemas.openxmlformats.org/officeDocument/2006/relationships/image" Target="../media/image130.svg"/><Relationship Id="rId4" Type="http://schemas.openxmlformats.org/officeDocument/2006/relationships/image" Target="../media/image129.png"/><Relationship Id="rId9" Type="http://schemas.openxmlformats.org/officeDocument/2006/relationships/image" Target="../media/image134.svg"/></Relationships>
</file>

<file path=ppt/slides/_rels/slide22.xml.rels><?xml version="1.0" encoding="UTF-8" standalone="yes"?>
<Relationships xmlns="http://schemas.openxmlformats.org/package/2006/relationships"><Relationship Id="rId8" Type="http://schemas.openxmlformats.org/officeDocument/2006/relationships/image" Target="../media/image139.jpeg"/><Relationship Id="rId3" Type="http://schemas.openxmlformats.org/officeDocument/2006/relationships/hyperlink" Target="https://www.bing.com/ck/a?!&amp;&amp;p=8ca4ae5a2d4480d0JmltdHM9MTcxMTMyNDgwMCZpZ3VpZD0zNWYwNjU0Yy1iMjU5LTZlODUtMDgyOC03MTVjYjNhMTZmODImaW5zaWQ9NTcxMw&amp;ptn=3&amp;ver=2&amp;hsh=3&amp;fclid=35f0654c-b259-6e85-0828-715cb3a16f82&amp;u=a1L2ltYWdlcy9zZWFyY2g_cT1henVyZSUyMGxvZ28mRk9STT1JUUZSQkEmaWQ9QzVGREUyMjIzM0Y3N0Q1MDhDMzdBQTZEN0Y0OUI4NEUzNjI4Qjk0Nw&amp;ntb=1" TargetMode="External"/><Relationship Id="rId7" Type="http://schemas.openxmlformats.org/officeDocument/2006/relationships/image" Target="../media/image138.png"/><Relationship Id="rId2" Type="http://schemas.openxmlformats.org/officeDocument/2006/relationships/notesSlide" Target="../notesSlides/notesSlide19.xml"/><Relationship Id="rId1" Type="http://schemas.openxmlformats.org/officeDocument/2006/relationships/slideLayout" Target="../slideLayouts/slideLayout96.xml"/><Relationship Id="rId6" Type="http://schemas.openxmlformats.org/officeDocument/2006/relationships/image" Target="../media/image137.png"/><Relationship Id="rId5" Type="http://schemas.openxmlformats.org/officeDocument/2006/relationships/image" Target="../media/image136.png"/><Relationship Id="rId10" Type="http://schemas.openxmlformats.org/officeDocument/2006/relationships/image" Target="../media/image142.png"/><Relationship Id="rId4" Type="http://schemas.openxmlformats.org/officeDocument/2006/relationships/image" Target="../media/image135.jpeg"/><Relationship Id="rId9" Type="http://schemas.openxmlformats.org/officeDocument/2006/relationships/image" Target="../media/image141.png"/></Relationships>
</file>

<file path=ppt/slides/_rels/slide2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64.xml"/><Relationship Id="rId4" Type="http://schemas.openxmlformats.org/officeDocument/2006/relationships/image" Target="../media/image144.png"/></Relationships>
</file>

<file path=ppt/slides/_rels/slide2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1.xml"/><Relationship Id="rId1" Type="http://schemas.openxmlformats.org/officeDocument/2006/relationships/slideLayout" Target="../slideLayouts/slideLayout55.xml"/><Relationship Id="rId4" Type="http://schemas.openxmlformats.org/officeDocument/2006/relationships/image" Target="../media/image1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6.xml"/></Relationships>
</file>

<file path=ppt/slides/_rels/slide26.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89.svg"/><Relationship Id="rId7" Type="http://schemas.openxmlformats.org/officeDocument/2006/relationships/image" Target="../media/image148.png"/><Relationship Id="rId2" Type="http://schemas.openxmlformats.org/officeDocument/2006/relationships/image" Target="../media/image88.png"/><Relationship Id="rId1" Type="http://schemas.openxmlformats.org/officeDocument/2006/relationships/slideLayout" Target="../slideLayouts/slideLayout172.xml"/><Relationship Id="rId6" Type="http://schemas.openxmlformats.org/officeDocument/2006/relationships/image" Target="../media/image147.png"/><Relationship Id="rId5" Type="http://schemas.openxmlformats.org/officeDocument/2006/relationships/image" Target="../media/image86.sv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88.png"/><Relationship Id="rId7" Type="http://schemas.openxmlformats.org/officeDocument/2006/relationships/image" Target="../media/image150.png"/><Relationship Id="rId2" Type="http://schemas.openxmlformats.org/officeDocument/2006/relationships/image" Target="../media/image147.png"/><Relationship Id="rId1" Type="http://schemas.openxmlformats.org/officeDocument/2006/relationships/slideLayout" Target="../slideLayouts/slideLayout172.xml"/><Relationship Id="rId6" Type="http://schemas.openxmlformats.org/officeDocument/2006/relationships/image" Target="../media/image86.svg"/><Relationship Id="rId5" Type="http://schemas.openxmlformats.org/officeDocument/2006/relationships/image" Target="../media/image85.png"/><Relationship Id="rId10" Type="http://schemas.openxmlformats.org/officeDocument/2006/relationships/image" Target="../media/image149.svg"/><Relationship Id="rId4" Type="http://schemas.openxmlformats.org/officeDocument/2006/relationships/image" Target="../media/image89.svg"/><Relationship Id="rId9" Type="http://schemas.openxmlformats.org/officeDocument/2006/relationships/image" Target="../media/image148.png"/></Relationships>
</file>

<file path=ppt/slides/_rels/slide2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71.xml"/></Relationships>
</file>

<file path=ppt/slides/_rels/slide2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80.xml"/><Relationship Id="rId5" Type="http://schemas.openxmlformats.org/officeDocument/2006/relationships/image" Target="../media/image156.jpeg"/><Relationship Id="rId4" Type="http://schemas.openxmlformats.org/officeDocument/2006/relationships/image" Target="../media/image155.jpeg"/></Relationships>
</file>

<file path=ppt/slides/_rels/slide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3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4.xml"/><Relationship Id="rId1" Type="http://schemas.openxmlformats.org/officeDocument/2006/relationships/slideLayout" Target="../slideLayouts/slideLayout96.xml"/><Relationship Id="rId4" Type="http://schemas.openxmlformats.org/officeDocument/2006/relationships/image" Target="../media/image1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89.svg"/><Relationship Id="rId3" Type="http://schemas.openxmlformats.org/officeDocument/2006/relationships/image" Target="../media/image159.png"/><Relationship Id="rId7" Type="http://schemas.openxmlformats.org/officeDocument/2006/relationships/image" Target="../media/image163.png"/><Relationship Id="rId12"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106.xml"/><Relationship Id="rId6" Type="http://schemas.openxmlformats.org/officeDocument/2006/relationships/image" Target="../media/image162.png"/><Relationship Id="rId11" Type="http://schemas.openxmlformats.org/officeDocument/2006/relationships/image" Target="../media/image167.sv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60.svg"/><Relationship Id="rId9" Type="http://schemas.openxmlformats.org/officeDocument/2006/relationships/image" Target="../media/image165.svg"/></Relationships>
</file>

<file path=ppt/slides/_rels/slide34.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61.png"/><Relationship Id="rId7" Type="http://schemas.openxmlformats.org/officeDocument/2006/relationships/image" Target="../media/image165.svg"/><Relationship Id="rId2" Type="http://schemas.openxmlformats.org/officeDocument/2006/relationships/notesSlide" Target="../notesSlides/notesSlide26.xml"/><Relationship Id="rId1" Type="http://schemas.openxmlformats.org/officeDocument/2006/relationships/slideLayout" Target="../slideLayouts/slideLayout106.xml"/><Relationship Id="rId6" Type="http://schemas.openxmlformats.org/officeDocument/2006/relationships/image" Target="../media/image164.png"/><Relationship Id="rId11" Type="http://schemas.openxmlformats.org/officeDocument/2006/relationships/image" Target="../media/image89.svg"/><Relationship Id="rId5" Type="http://schemas.openxmlformats.org/officeDocument/2006/relationships/image" Target="../media/image163.png"/><Relationship Id="rId10" Type="http://schemas.openxmlformats.org/officeDocument/2006/relationships/image" Target="../media/image88.png"/><Relationship Id="rId4" Type="http://schemas.openxmlformats.org/officeDocument/2006/relationships/image" Target="../media/image162.png"/><Relationship Id="rId9" Type="http://schemas.openxmlformats.org/officeDocument/2006/relationships/image" Target="../media/image160.svg"/></Relationships>
</file>

<file path=ppt/slides/_rels/slide35.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9.png"/><Relationship Id="rId3" Type="http://schemas.openxmlformats.org/officeDocument/2006/relationships/image" Target="../media/image161.png"/><Relationship Id="rId7" Type="http://schemas.openxmlformats.org/officeDocument/2006/relationships/image" Target="../media/image165.svg"/><Relationship Id="rId12" Type="http://schemas.openxmlformats.org/officeDocument/2006/relationships/image" Target="../media/image168.png"/><Relationship Id="rId2" Type="http://schemas.openxmlformats.org/officeDocument/2006/relationships/notesSlide" Target="../notesSlides/notesSlide27.xml"/><Relationship Id="rId1" Type="http://schemas.openxmlformats.org/officeDocument/2006/relationships/slideLayout" Target="../slideLayouts/slideLayout106.xml"/><Relationship Id="rId6" Type="http://schemas.openxmlformats.org/officeDocument/2006/relationships/image" Target="../media/image164.png"/><Relationship Id="rId11" Type="http://schemas.openxmlformats.org/officeDocument/2006/relationships/image" Target="../media/image89.svg"/><Relationship Id="rId5" Type="http://schemas.openxmlformats.org/officeDocument/2006/relationships/image" Target="../media/image163.png"/><Relationship Id="rId10" Type="http://schemas.openxmlformats.org/officeDocument/2006/relationships/image" Target="../media/image88.png"/><Relationship Id="rId4" Type="http://schemas.openxmlformats.org/officeDocument/2006/relationships/image" Target="../media/image162.png"/><Relationship Id="rId9" Type="http://schemas.openxmlformats.org/officeDocument/2006/relationships/image" Target="../media/image160.svg"/><Relationship Id="rId14" Type="http://schemas.openxmlformats.org/officeDocument/2006/relationships/image" Target="../media/image170.png"/></Relationships>
</file>

<file path=ppt/slides/_rels/slide3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06.xml"/></Relationships>
</file>

<file path=ppt/slides/_rels/slide3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0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4.xml"/></Relationships>
</file>

<file path=ppt/slides/_rels/slide39.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61.png"/><Relationship Id="rId7" Type="http://schemas.openxmlformats.org/officeDocument/2006/relationships/image" Target="../media/image165.svg"/><Relationship Id="rId12" Type="http://schemas.openxmlformats.org/officeDocument/2006/relationships/image" Target="../media/image89.svg"/><Relationship Id="rId2" Type="http://schemas.openxmlformats.org/officeDocument/2006/relationships/notesSlide" Target="../notesSlides/notesSlide29.xml"/><Relationship Id="rId1" Type="http://schemas.openxmlformats.org/officeDocument/2006/relationships/slideLayout" Target="../slideLayouts/slideLayout106.xml"/><Relationship Id="rId6" Type="http://schemas.openxmlformats.org/officeDocument/2006/relationships/image" Target="../media/image164.png"/><Relationship Id="rId11" Type="http://schemas.openxmlformats.org/officeDocument/2006/relationships/image" Target="../media/image88.png"/><Relationship Id="rId5" Type="http://schemas.openxmlformats.org/officeDocument/2006/relationships/image" Target="../media/image163.png"/><Relationship Id="rId10" Type="http://schemas.openxmlformats.org/officeDocument/2006/relationships/image" Target="../media/image173.png"/><Relationship Id="rId4" Type="http://schemas.openxmlformats.org/officeDocument/2006/relationships/image" Target="../media/image162.png"/><Relationship Id="rId9" Type="http://schemas.openxmlformats.org/officeDocument/2006/relationships/image" Target="../media/image160.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6.xml"/></Relationships>
</file>

<file path=ppt/slides/_rels/slide4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0.xml"/><Relationship Id="rId1" Type="http://schemas.openxmlformats.org/officeDocument/2006/relationships/slideLayout" Target="../slideLayouts/slideLayout106.xml"/></Relationships>
</file>

<file path=ppt/slides/_rels/slide4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06.xml"/></Relationships>
</file>

<file path=ppt/slides/_rels/slide4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10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png"/><Relationship Id="rId3" Type="http://schemas.openxmlformats.org/officeDocument/2006/relationships/image" Target="../media/image178.png"/><Relationship Id="rId7" Type="http://schemas.openxmlformats.org/officeDocument/2006/relationships/image" Target="../media/image182.svg"/><Relationship Id="rId12" Type="http://schemas.openxmlformats.org/officeDocument/2006/relationships/image" Target="../media/image187.svg"/><Relationship Id="rId2" Type="http://schemas.openxmlformats.org/officeDocument/2006/relationships/image" Target="../media/image177.png"/><Relationship Id="rId1" Type="http://schemas.openxmlformats.org/officeDocument/2006/relationships/slideLayout" Target="../slideLayouts/slideLayout172.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5" Type="http://schemas.openxmlformats.org/officeDocument/2006/relationships/image" Target="../media/image190.png"/><Relationship Id="rId10" Type="http://schemas.openxmlformats.org/officeDocument/2006/relationships/image" Target="../media/image185.svg"/><Relationship Id="rId4" Type="http://schemas.openxmlformats.org/officeDocument/2006/relationships/image" Target="../media/image179.svg"/><Relationship Id="rId9" Type="http://schemas.openxmlformats.org/officeDocument/2006/relationships/image" Target="../media/image184.png"/><Relationship Id="rId14" Type="http://schemas.openxmlformats.org/officeDocument/2006/relationships/image" Target="../media/image189.svg"/></Relationships>
</file>

<file path=ppt/slides/_rels/slide4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0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51.xml.rels><?xml version="1.0" encoding="UTF-8" standalone="yes"?>
<Relationships xmlns="http://schemas.openxmlformats.org/package/2006/relationships"><Relationship Id="rId2" Type="http://schemas.openxmlformats.org/officeDocument/2006/relationships/hyperlink" Target="https://learn.microsoft.com/en-us/training/paths/power-virtual-agents-workshop/" TargetMode="External"/><Relationship Id="rId1" Type="http://schemas.openxmlformats.org/officeDocument/2006/relationships/slideLayout" Target="../slideLayouts/slideLayout96.xml"/></Relationships>
</file>

<file path=ppt/slides/_rels/slide5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03.xml"/><Relationship Id="rId4" Type="http://schemas.openxmlformats.org/officeDocument/2006/relationships/hyperlink" Target="https://learn.microsoft.com/en-us/ai-builder/prompt-modelsettings#version-of-generative-ai-model"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go.microsoft.com/fwlink/?linkid=2085130" TargetMode="External"/><Relationship Id="rId2" Type="http://schemas.openxmlformats.org/officeDocument/2006/relationships/hyperlink" Target="https://learn.microsoft.com/en-us/ai-builder/credit-management" TargetMode="External"/><Relationship Id="rId1" Type="http://schemas.openxmlformats.org/officeDocument/2006/relationships/slideLayout" Target="../slideLayouts/slideLayout171.xml"/><Relationship Id="rId5" Type="http://schemas.openxmlformats.org/officeDocument/2006/relationships/image" Target="../media/image195.png"/><Relationship Id="rId4" Type="http://schemas.openxmlformats.org/officeDocument/2006/relationships/image" Target="../media/image194.png"/></Relationships>
</file>

<file path=ppt/slides/_rels/slide54.xml.rels><?xml version="1.0" encoding="UTF-8" standalone="yes"?>
<Relationships xmlns="http://schemas.openxmlformats.org/package/2006/relationships"><Relationship Id="rId2" Type="http://schemas.openxmlformats.org/officeDocument/2006/relationships/hyperlink" Target="https://aka.ms/PowerCATCopilotStudioKit" TargetMode="External"/><Relationship Id="rId1" Type="http://schemas.openxmlformats.org/officeDocument/2006/relationships/slideLayout" Target="../slideLayouts/slideLayout171.xml"/></Relationships>
</file>

<file path=ppt/slides/_rels/slide5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hyperlink" Target="https://aka.ms/pva/export-import" TargetMode="External"/><Relationship Id="rId7"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172.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hyperlink" Target="https://aka.ms/powerplatform/alm"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svg"/><Relationship Id="rId18" Type="http://schemas.openxmlformats.org/officeDocument/2006/relationships/image" Target="../media/image214.png"/><Relationship Id="rId3" Type="http://schemas.openxmlformats.org/officeDocument/2006/relationships/image" Target="../media/image199.svg"/><Relationship Id="rId21" Type="http://schemas.openxmlformats.org/officeDocument/2006/relationships/image" Target="../media/image217.svg"/><Relationship Id="rId7" Type="http://schemas.openxmlformats.org/officeDocument/2006/relationships/image" Target="../media/image203.svg"/><Relationship Id="rId12" Type="http://schemas.openxmlformats.org/officeDocument/2006/relationships/image" Target="../media/image208.png"/><Relationship Id="rId17" Type="http://schemas.openxmlformats.org/officeDocument/2006/relationships/image" Target="../media/image213.svg"/><Relationship Id="rId2" Type="http://schemas.openxmlformats.org/officeDocument/2006/relationships/image" Target="../media/image198.png"/><Relationship Id="rId16" Type="http://schemas.openxmlformats.org/officeDocument/2006/relationships/image" Target="../media/image212.png"/><Relationship Id="rId20" Type="http://schemas.openxmlformats.org/officeDocument/2006/relationships/image" Target="../media/image216.png"/><Relationship Id="rId1" Type="http://schemas.openxmlformats.org/officeDocument/2006/relationships/slideLayout" Target="../slideLayouts/slideLayout46.xml"/><Relationship Id="rId6" Type="http://schemas.openxmlformats.org/officeDocument/2006/relationships/image" Target="../media/image202.png"/><Relationship Id="rId11" Type="http://schemas.openxmlformats.org/officeDocument/2006/relationships/image" Target="../media/image207.svg"/><Relationship Id="rId5" Type="http://schemas.openxmlformats.org/officeDocument/2006/relationships/image" Target="../media/image201.svg"/><Relationship Id="rId15" Type="http://schemas.openxmlformats.org/officeDocument/2006/relationships/image" Target="../media/image211.svg"/><Relationship Id="rId23" Type="http://schemas.openxmlformats.org/officeDocument/2006/relationships/image" Target="../media/image219.svg"/><Relationship Id="rId10" Type="http://schemas.openxmlformats.org/officeDocument/2006/relationships/image" Target="../media/image206.png"/><Relationship Id="rId19" Type="http://schemas.openxmlformats.org/officeDocument/2006/relationships/image" Target="../media/image215.svg"/><Relationship Id="rId4" Type="http://schemas.openxmlformats.org/officeDocument/2006/relationships/image" Target="../media/image200.png"/><Relationship Id="rId9" Type="http://schemas.openxmlformats.org/officeDocument/2006/relationships/image" Target="../media/image205.svg"/><Relationship Id="rId14" Type="http://schemas.openxmlformats.org/officeDocument/2006/relationships/image" Target="../media/image210.png"/><Relationship Id="rId22" Type="http://schemas.openxmlformats.org/officeDocument/2006/relationships/image" Target="../media/image2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8.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svg"/><Relationship Id="rId18" Type="http://schemas.openxmlformats.org/officeDocument/2006/relationships/image" Target="../media/image214.png"/><Relationship Id="rId3" Type="http://schemas.openxmlformats.org/officeDocument/2006/relationships/image" Target="../media/image199.svg"/><Relationship Id="rId21" Type="http://schemas.openxmlformats.org/officeDocument/2006/relationships/image" Target="../media/image217.svg"/><Relationship Id="rId7" Type="http://schemas.openxmlformats.org/officeDocument/2006/relationships/image" Target="../media/image203.svg"/><Relationship Id="rId12" Type="http://schemas.openxmlformats.org/officeDocument/2006/relationships/image" Target="../media/image208.png"/><Relationship Id="rId17" Type="http://schemas.openxmlformats.org/officeDocument/2006/relationships/image" Target="../media/image213.svg"/><Relationship Id="rId2" Type="http://schemas.openxmlformats.org/officeDocument/2006/relationships/image" Target="../media/image198.png"/><Relationship Id="rId16" Type="http://schemas.openxmlformats.org/officeDocument/2006/relationships/image" Target="../media/image212.png"/><Relationship Id="rId20" Type="http://schemas.openxmlformats.org/officeDocument/2006/relationships/image" Target="../media/image216.png"/><Relationship Id="rId1" Type="http://schemas.openxmlformats.org/officeDocument/2006/relationships/slideLayout" Target="../slideLayouts/slideLayout46.xml"/><Relationship Id="rId6" Type="http://schemas.openxmlformats.org/officeDocument/2006/relationships/image" Target="../media/image202.png"/><Relationship Id="rId11" Type="http://schemas.openxmlformats.org/officeDocument/2006/relationships/image" Target="../media/image207.svg"/><Relationship Id="rId5" Type="http://schemas.openxmlformats.org/officeDocument/2006/relationships/image" Target="../media/image201.svg"/><Relationship Id="rId15" Type="http://schemas.openxmlformats.org/officeDocument/2006/relationships/image" Target="../media/image211.svg"/><Relationship Id="rId23" Type="http://schemas.openxmlformats.org/officeDocument/2006/relationships/image" Target="../media/image219.svg"/><Relationship Id="rId10" Type="http://schemas.openxmlformats.org/officeDocument/2006/relationships/image" Target="../media/image206.png"/><Relationship Id="rId19" Type="http://schemas.openxmlformats.org/officeDocument/2006/relationships/image" Target="../media/image215.svg"/><Relationship Id="rId4" Type="http://schemas.openxmlformats.org/officeDocument/2006/relationships/image" Target="../media/image200.png"/><Relationship Id="rId9" Type="http://schemas.openxmlformats.org/officeDocument/2006/relationships/image" Target="../media/image205.svg"/><Relationship Id="rId14" Type="http://schemas.openxmlformats.org/officeDocument/2006/relationships/image" Target="../media/image210.png"/><Relationship Id="rId22" Type="http://schemas.openxmlformats.org/officeDocument/2006/relationships/image" Target="../media/image218.png"/></Relationships>
</file>

<file path=ppt/slides/_rels/slide59.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227.png"/><Relationship Id="rId18" Type="http://schemas.openxmlformats.org/officeDocument/2006/relationships/image" Target="../media/image230.png"/><Relationship Id="rId3" Type="http://schemas.openxmlformats.org/officeDocument/2006/relationships/image" Target="../media/image118.png"/><Relationship Id="rId21" Type="http://schemas.openxmlformats.org/officeDocument/2006/relationships/image" Target="../media/image182.svg"/><Relationship Id="rId7" Type="http://schemas.openxmlformats.org/officeDocument/2006/relationships/image" Target="../media/image178.png"/><Relationship Id="rId12" Type="http://schemas.openxmlformats.org/officeDocument/2006/relationships/image" Target="../media/image226.png"/><Relationship Id="rId17" Type="http://schemas.openxmlformats.org/officeDocument/2006/relationships/image" Target="../media/image229.svg"/><Relationship Id="rId2" Type="http://schemas.openxmlformats.org/officeDocument/2006/relationships/image" Target="../media/image220.png"/><Relationship Id="rId16" Type="http://schemas.openxmlformats.org/officeDocument/2006/relationships/image" Target="../media/image228.png"/><Relationship Id="rId20" Type="http://schemas.openxmlformats.org/officeDocument/2006/relationships/image" Target="../media/image181.png"/><Relationship Id="rId1" Type="http://schemas.openxmlformats.org/officeDocument/2006/relationships/slideLayout" Target="../slideLayouts/slideLayout235.xml"/><Relationship Id="rId6" Type="http://schemas.openxmlformats.org/officeDocument/2006/relationships/image" Target="../media/image177.png"/><Relationship Id="rId11" Type="http://schemas.openxmlformats.org/officeDocument/2006/relationships/image" Target="../media/image225.svg"/><Relationship Id="rId5" Type="http://schemas.openxmlformats.org/officeDocument/2006/relationships/image" Target="../media/image222.png"/><Relationship Id="rId15" Type="http://schemas.openxmlformats.org/officeDocument/2006/relationships/image" Target="../media/image86.svg"/><Relationship Id="rId10" Type="http://schemas.openxmlformats.org/officeDocument/2006/relationships/image" Target="../media/image224.png"/><Relationship Id="rId19" Type="http://schemas.openxmlformats.org/officeDocument/2006/relationships/image" Target="../media/image231.svg"/><Relationship Id="rId4" Type="http://schemas.openxmlformats.org/officeDocument/2006/relationships/image" Target="../media/image221.jpeg"/><Relationship Id="rId9" Type="http://schemas.openxmlformats.org/officeDocument/2006/relationships/image" Target="../media/image223.png"/><Relationship Id="rId14" Type="http://schemas.openxmlformats.org/officeDocument/2006/relationships/image" Target="../media/image85.png"/></Relationships>
</file>

<file path=ppt/slides/_rels/slide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96.xml"/></Relationships>
</file>

<file path=ppt/slides/_rels/slide60.xml.rels><?xml version="1.0" encoding="UTF-8" standalone="yes"?>
<Relationships xmlns="http://schemas.openxmlformats.org/package/2006/relationships"><Relationship Id="rId8" Type="http://schemas.openxmlformats.org/officeDocument/2006/relationships/image" Target="../media/image236.png"/><Relationship Id="rId13" Type="http://schemas.openxmlformats.org/officeDocument/2006/relationships/image" Target="../media/image240.svg"/><Relationship Id="rId18" Type="http://schemas.openxmlformats.org/officeDocument/2006/relationships/image" Target="../media/image88.png"/><Relationship Id="rId3" Type="http://schemas.microsoft.com/office/2007/relationships/hdphoto" Target="../media/hdphoto12.wdp"/><Relationship Id="rId7" Type="http://schemas.microsoft.com/office/2007/relationships/hdphoto" Target="../media/hdphoto13.wdp"/><Relationship Id="rId12" Type="http://schemas.openxmlformats.org/officeDocument/2006/relationships/image" Target="../media/image239.png"/><Relationship Id="rId17" Type="http://schemas.openxmlformats.org/officeDocument/2006/relationships/image" Target="../media/image244.svg"/><Relationship Id="rId2" Type="http://schemas.openxmlformats.org/officeDocument/2006/relationships/image" Target="../media/image232.png"/><Relationship Id="rId16" Type="http://schemas.openxmlformats.org/officeDocument/2006/relationships/image" Target="../media/image243.png"/><Relationship Id="rId1" Type="http://schemas.openxmlformats.org/officeDocument/2006/relationships/slideLayout" Target="../slideLayouts/slideLayout235.xml"/><Relationship Id="rId6" Type="http://schemas.openxmlformats.org/officeDocument/2006/relationships/image" Target="../media/image235.png"/><Relationship Id="rId11" Type="http://schemas.openxmlformats.org/officeDocument/2006/relationships/image" Target="../media/image238.png"/><Relationship Id="rId5" Type="http://schemas.openxmlformats.org/officeDocument/2006/relationships/image" Target="../media/image234.png"/><Relationship Id="rId15" Type="http://schemas.openxmlformats.org/officeDocument/2006/relationships/image" Target="../media/image242.svg"/><Relationship Id="rId10" Type="http://schemas.openxmlformats.org/officeDocument/2006/relationships/image" Target="../media/image237.png"/><Relationship Id="rId19" Type="http://schemas.openxmlformats.org/officeDocument/2006/relationships/image" Target="../media/image89.svg"/><Relationship Id="rId4" Type="http://schemas.openxmlformats.org/officeDocument/2006/relationships/image" Target="../media/image233.png"/><Relationship Id="rId9" Type="http://schemas.microsoft.com/office/2007/relationships/hdphoto" Target="../media/hdphoto14.wdp"/><Relationship Id="rId14" Type="http://schemas.openxmlformats.org/officeDocument/2006/relationships/image" Target="../media/image241.png"/></Relationships>
</file>

<file path=ppt/slides/_rels/slide61.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171.xm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en-us/power-platform/admin/vnet-support-overview" TargetMode="External"/><Relationship Id="rId2" Type="http://schemas.openxmlformats.org/officeDocument/2006/relationships/hyperlink" Target="https://learn.microsoft.com/en-us/azure/virtual-network/subnet-delegation-overview" TargetMode="External"/><Relationship Id="rId1" Type="http://schemas.openxmlformats.org/officeDocument/2006/relationships/slideLayout" Target="../slideLayouts/slideLayout171.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hyperlink" Target="https://learn.microsoft.com/en-us/power-platform/admin/wp-onpremises-gateway"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search/cognitive-search-skill-document-extraction?msclkid=bbca0a62b1d111ecbe4ba5b40c5c056d" TargetMode="External"/><Relationship Id="rId2" Type="http://schemas.openxmlformats.org/officeDocument/2006/relationships/hyperlink" Target="https://docs.microsoft.com/en-us/azure/search/cognitive-search-skill-custom-entity-lookup" TargetMode="External"/><Relationship Id="rId1" Type="http://schemas.openxmlformats.org/officeDocument/2006/relationships/slideLayout" Target="../slideLayouts/slideLayout172.xml"/><Relationship Id="rId4" Type="http://schemas.openxmlformats.org/officeDocument/2006/relationships/hyperlink" Target="https://docs.microsoft.com/en-us/azure/search/semantic-search-overview?msclkid=2dc44a6ab1d211ecb52a556b621dd57a"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5.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227.png"/><Relationship Id="rId18" Type="http://schemas.openxmlformats.org/officeDocument/2006/relationships/image" Target="../media/image230.png"/><Relationship Id="rId3" Type="http://schemas.openxmlformats.org/officeDocument/2006/relationships/image" Target="../media/image118.png"/><Relationship Id="rId21" Type="http://schemas.openxmlformats.org/officeDocument/2006/relationships/image" Target="../media/image182.svg"/><Relationship Id="rId7" Type="http://schemas.openxmlformats.org/officeDocument/2006/relationships/image" Target="../media/image178.png"/><Relationship Id="rId12" Type="http://schemas.openxmlformats.org/officeDocument/2006/relationships/image" Target="../media/image226.png"/><Relationship Id="rId17" Type="http://schemas.openxmlformats.org/officeDocument/2006/relationships/image" Target="../media/image229.svg"/><Relationship Id="rId2" Type="http://schemas.openxmlformats.org/officeDocument/2006/relationships/image" Target="../media/image220.png"/><Relationship Id="rId16" Type="http://schemas.openxmlformats.org/officeDocument/2006/relationships/image" Target="../media/image228.png"/><Relationship Id="rId20" Type="http://schemas.openxmlformats.org/officeDocument/2006/relationships/image" Target="../media/image181.png"/><Relationship Id="rId1" Type="http://schemas.openxmlformats.org/officeDocument/2006/relationships/slideLayout" Target="../slideLayouts/slideLayout235.xml"/><Relationship Id="rId6" Type="http://schemas.openxmlformats.org/officeDocument/2006/relationships/image" Target="../media/image177.png"/><Relationship Id="rId11" Type="http://schemas.openxmlformats.org/officeDocument/2006/relationships/image" Target="../media/image225.svg"/><Relationship Id="rId5" Type="http://schemas.openxmlformats.org/officeDocument/2006/relationships/image" Target="../media/image222.png"/><Relationship Id="rId15" Type="http://schemas.openxmlformats.org/officeDocument/2006/relationships/image" Target="../media/image86.svg"/><Relationship Id="rId23" Type="http://schemas.openxmlformats.org/officeDocument/2006/relationships/image" Target="../media/image250.svg"/><Relationship Id="rId10" Type="http://schemas.openxmlformats.org/officeDocument/2006/relationships/image" Target="../media/image224.png"/><Relationship Id="rId19" Type="http://schemas.openxmlformats.org/officeDocument/2006/relationships/image" Target="../media/image231.svg"/><Relationship Id="rId4" Type="http://schemas.openxmlformats.org/officeDocument/2006/relationships/image" Target="../media/image221.jpeg"/><Relationship Id="rId9" Type="http://schemas.openxmlformats.org/officeDocument/2006/relationships/image" Target="../media/image223.png"/><Relationship Id="rId14" Type="http://schemas.openxmlformats.org/officeDocument/2006/relationships/image" Target="../media/image85.png"/><Relationship Id="rId22" Type="http://schemas.openxmlformats.org/officeDocument/2006/relationships/image" Target="../media/image249.png"/></Relationships>
</file>

<file path=ppt/slides/_rels/slide66.xml.rels><?xml version="1.0" encoding="UTF-8" standalone="yes"?>
<Relationships xmlns="http://schemas.openxmlformats.org/package/2006/relationships"><Relationship Id="rId8" Type="http://schemas.openxmlformats.org/officeDocument/2006/relationships/image" Target="../media/image179.svg"/><Relationship Id="rId13" Type="http://schemas.openxmlformats.org/officeDocument/2006/relationships/image" Target="../media/image252.svg"/><Relationship Id="rId18" Type="http://schemas.openxmlformats.org/officeDocument/2006/relationships/image" Target="../media/image86.svg"/><Relationship Id="rId3" Type="http://schemas.openxmlformats.org/officeDocument/2006/relationships/image" Target="../media/image118.png"/><Relationship Id="rId21" Type="http://schemas.openxmlformats.org/officeDocument/2006/relationships/image" Target="../media/image230.png"/><Relationship Id="rId7" Type="http://schemas.openxmlformats.org/officeDocument/2006/relationships/image" Target="../media/image178.png"/><Relationship Id="rId12" Type="http://schemas.openxmlformats.org/officeDocument/2006/relationships/image" Target="../media/image251.png"/><Relationship Id="rId17" Type="http://schemas.openxmlformats.org/officeDocument/2006/relationships/image" Target="../media/image85.png"/><Relationship Id="rId2" Type="http://schemas.openxmlformats.org/officeDocument/2006/relationships/image" Target="../media/image220.png"/><Relationship Id="rId16" Type="http://schemas.openxmlformats.org/officeDocument/2006/relationships/image" Target="../media/image227.png"/><Relationship Id="rId20" Type="http://schemas.openxmlformats.org/officeDocument/2006/relationships/image" Target="../media/image229.svg"/><Relationship Id="rId1" Type="http://schemas.openxmlformats.org/officeDocument/2006/relationships/slideLayout" Target="../slideLayouts/slideLayout235.xml"/><Relationship Id="rId6" Type="http://schemas.openxmlformats.org/officeDocument/2006/relationships/image" Target="../media/image177.png"/><Relationship Id="rId11" Type="http://schemas.openxmlformats.org/officeDocument/2006/relationships/image" Target="../media/image225.svg"/><Relationship Id="rId24" Type="http://schemas.openxmlformats.org/officeDocument/2006/relationships/image" Target="../media/image182.svg"/><Relationship Id="rId5" Type="http://schemas.openxmlformats.org/officeDocument/2006/relationships/image" Target="../media/image222.png"/><Relationship Id="rId15" Type="http://schemas.openxmlformats.org/officeDocument/2006/relationships/image" Target="../media/image253.png"/><Relationship Id="rId23" Type="http://schemas.openxmlformats.org/officeDocument/2006/relationships/image" Target="../media/image181.png"/><Relationship Id="rId10" Type="http://schemas.openxmlformats.org/officeDocument/2006/relationships/image" Target="../media/image224.png"/><Relationship Id="rId19" Type="http://schemas.openxmlformats.org/officeDocument/2006/relationships/image" Target="../media/image228.png"/><Relationship Id="rId4" Type="http://schemas.openxmlformats.org/officeDocument/2006/relationships/image" Target="../media/image221.jpeg"/><Relationship Id="rId9" Type="http://schemas.openxmlformats.org/officeDocument/2006/relationships/image" Target="../media/image223.png"/><Relationship Id="rId14" Type="http://schemas.openxmlformats.org/officeDocument/2006/relationships/image" Target="../media/image226.png"/><Relationship Id="rId22" Type="http://schemas.openxmlformats.org/officeDocument/2006/relationships/image" Target="../media/image231.svg"/></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96.xml"/><Relationship Id="rId5" Type="http://schemas.openxmlformats.org/officeDocument/2006/relationships/image" Target="../media/image254.png"/><Relationship Id="rId4" Type="http://schemas.openxmlformats.org/officeDocument/2006/relationships/image" Target="../media/image86.svg"/></Relationships>
</file>

<file path=ppt/slides/_rels/slide68.xml.rels><?xml version="1.0" encoding="UTF-8" standalone="yes"?>
<Relationships xmlns="http://schemas.openxmlformats.org/package/2006/relationships"><Relationship Id="rId8" Type="http://schemas.openxmlformats.org/officeDocument/2006/relationships/hyperlink" Target="https://learn.microsoft.com/en-us/azure/azure-monitor/visualize/grafana-plugin" TargetMode="External"/><Relationship Id="rId3" Type="http://schemas.openxmlformats.org/officeDocument/2006/relationships/hyperlink" Target="https://learn.microsoft.com/en-us/azure/bot-service/bot-builder-webchat-overview" TargetMode="External"/><Relationship Id="rId7" Type="http://schemas.openxmlformats.org/officeDocument/2006/relationships/hyperlink" Target="https://learn.microsoft.com/en-us/power-virtual-agents/guidance/custom-analytics-strategy" TargetMode="External"/><Relationship Id="rId2" Type="http://schemas.openxmlformats.org/officeDocument/2006/relationships/hyperlink" Target="https://github.com/microsoft/BotFramework-WebChat/blob/master/packages/api/src/StyleOptions.ts" TargetMode="External"/><Relationship Id="rId1" Type="http://schemas.openxmlformats.org/officeDocument/2006/relationships/slideLayout" Target="../slideLayouts/slideLayout171.xml"/><Relationship Id="rId6" Type="http://schemas.openxmlformats.org/officeDocument/2006/relationships/hyperlink" Target="https://learn.microsoft.com/en-us/azure/bot-service/bot-service-encryption" TargetMode="External"/><Relationship Id="rId11" Type="http://schemas.openxmlformats.org/officeDocument/2006/relationships/hyperlink" Target="https://learn.microsoft.com/en-us/microsoftteams/playbook/technology-choices/pvavsazurebot" TargetMode="External"/><Relationship Id="rId5" Type="http://schemas.openxmlformats.org/officeDocument/2006/relationships/hyperlink" Target="https://learn.microsoft.com/en-us/azure/active-directory/develop/v2-oauth2-auth-code-flow" TargetMode="External"/><Relationship Id="rId10" Type="http://schemas.openxmlformats.org/officeDocument/2006/relationships/image" Target="../media/image256.png"/><Relationship Id="rId4" Type="http://schemas.openxmlformats.org/officeDocument/2006/relationships/hyperlink" Target="https://learn.microsoft.com/en-us/azure/bot-service/bot-builder-webchat-customization" TargetMode="External"/><Relationship Id="rId9" Type="http://schemas.openxmlformats.org/officeDocument/2006/relationships/image" Target="../media/image255.png"/></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microsoft/BotFramework-WebChat/tree/main/samples/01.getting-started/e.host-with-react" TargetMode="External"/><Relationship Id="rId2" Type="http://schemas.openxmlformats.org/officeDocument/2006/relationships/hyperlink" Target="https://github.com/microsoft/BotFramework-WebChat#how-to-use" TargetMode="External"/><Relationship Id="rId1" Type="http://schemas.openxmlformats.org/officeDocument/2006/relationships/slideLayout" Target="../slideLayouts/slideLayout179.xml"/><Relationship Id="rId5" Type="http://schemas.openxmlformats.org/officeDocument/2006/relationships/image" Target="../media/image256.png"/><Relationship Id="rId4" Type="http://schemas.openxmlformats.org/officeDocument/2006/relationships/image" Target="../media/image255.png"/></Relationships>
</file>

<file path=ppt/slides/_rels/slide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96.xml"/></Relationships>
</file>

<file path=ppt/slides/_rels/slide7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hyperlink" Target="https://partner.microsoft.com/en-us/asset/collection/azure-openai-service-accelerator#/" TargetMode="External"/><Relationship Id="rId1" Type="http://schemas.openxmlformats.org/officeDocument/2006/relationships/slideLayout" Target="../slideLayouts/slideLayout179.xml"/></Relationships>
</file>

<file path=ppt/slides/_rels/slide71.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35.xml"/></Relationships>
</file>

<file path=ppt/slides/_rels/slide72.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35.xml"/></Relationships>
</file>

<file path=ppt/slides/_rels/slide7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35.xml"/></Relationships>
</file>

<file path=ppt/slides/_rels/slide74.xml.rels><?xml version="1.0" encoding="UTF-8" standalone="yes"?>
<Relationships xmlns="http://schemas.openxmlformats.org/package/2006/relationships"><Relationship Id="rId2" Type="http://schemas.openxmlformats.org/officeDocument/2006/relationships/image" Target="../media/image261.png"/><Relationship Id="rId1" Type="http://schemas.openxmlformats.org/officeDocument/2006/relationships/slideLayout" Target="../slideLayouts/slideLayout23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1.xml"/></Relationships>
</file>

<file path=ppt/slides/_rels/slide76.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image" Target="../media/image262.png"/><Relationship Id="rId7" Type="http://schemas.openxmlformats.org/officeDocument/2006/relationships/image" Target="../media/image266.png"/><Relationship Id="rId2" Type="http://schemas.openxmlformats.org/officeDocument/2006/relationships/notesSlide" Target="../notesSlides/notesSlide35.xml"/><Relationship Id="rId1" Type="http://schemas.openxmlformats.org/officeDocument/2006/relationships/slideLayout" Target="../slideLayouts/slideLayout172.xml"/><Relationship Id="rId6" Type="http://schemas.openxmlformats.org/officeDocument/2006/relationships/image" Target="../media/image265.png"/><Relationship Id="rId5" Type="http://schemas.openxmlformats.org/officeDocument/2006/relationships/image" Target="../media/image264.png"/><Relationship Id="rId4" Type="http://schemas.openxmlformats.org/officeDocument/2006/relationships/image" Target="../media/image263.png"/><Relationship Id="rId9" Type="http://schemas.openxmlformats.org/officeDocument/2006/relationships/hyperlink" Target="https://github.com/microsoft/graphrag" TargetMode="Externa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7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8.png"/></Relationships>
</file>

<file path=ppt/slides/_rels/slide7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hyperlink" Target="https://github.com/Azure-Samples/graphrag-accelerator" TargetMode="External"/><Relationship Id="rId1" Type="http://schemas.openxmlformats.org/officeDocument/2006/relationships/slideLayout" Target="../slideLayouts/slideLayout1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96.xml"/><Relationship Id="rId5" Type="http://schemas.openxmlformats.org/officeDocument/2006/relationships/image" Target="../media/image87.png"/><Relationship Id="rId4" Type="http://schemas.openxmlformats.org/officeDocument/2006/relationships/image" Target="../media/image86.svg"/></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96.xml"/><Relationship Id="rId5" Type="http://schemas.openxmlformats.org/officeDocument/2006/relationships/image" Target="../media/image87.png"/><Relationship Id="rId4" Type="http://schemas.openxmlformats.org/officeDocument/2006/relationships/image" Target="../media/image86.svg"/></Relationships>
</file>

<file path=ppt/slides/_rels/slide81.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hyperlink" Target="https://learn.microsoft.com/en-us/azure/ai-studio/how-to/llmops-azure-devops-prompt-flow" TargetMode="External"/><Relationship Id="rId7" Type="http://schemas.openxmlformats.org/officeDocument/2006/relationships/image" Target="../media/image273.svg"/><Relationship Id="rId2" Type="http://schemas.openxmlformats.org/officeDocument/2006/relationships/hyperlink" Target="https://learn.microsoft.com/en-us/azure/ai-studio/concepts/fine-tuning-overview" TargetMode="External"/><Relationship Id="rId1" Type="http://schemas.openxmlformats.org/officeDocument/2006/relationships/slideLayout" Target="../slideLayouts/slideLayout64.xml"/><Relationship Id="rId6" Type="http://schemas.openxmlformats.org/officeDocument/2006/relationships/image" Target="../media/image272.png"/><Relationship Id="rId5" Type="http://schemas.openxmlformats.org/officeDocument/2006/relationships/image" Target="../media/image271.svg"/><Relationship Id="rId4" Type="http://schemas.openxmlformats.org/officeDocument/2006/relationships/image" Target="../media/image270.png"/><Relationship Id="rId9" Type="http://schemas.openxmlformats.org/officeDocument/2006/relationships/image" Target="../media/image275.sv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83.xml.rels><?xml version="1.0" encoding="UTF-8" standalone="yes"?>
<Relationships xmlns="http://schemas.openxmlformats.org/package/2006/relationships"><Relationship Id="rId2" Type="http://schemas.openxmlformats.org/officeDocument/2006/relationships/image" Target="../media/image276.png"/><Relationship Id="rId1" Type="http://schemas.openxmlformats.org/officeDocument/2006/relationships/slideLayout" Target="../slideLayouts/slideLayout96.xml"/></Relationships>
</file>

<file path=ppt/slides/_rels/slide84.xml.rels><?xml version="1.0" encoding="UTF-8" standalone="yes"?>
<Relationships xmlns="http://schemas.openxmlformats.org/package/2006/relationships"><Relationship Id="rId8" Type="http://schemas.openxmlformats.org/officeDocument/2006/relationships/image" Target="../media/image282.png"/><Relationship Id="rId3" Type="http://schemas.openxmlformats.org/officeDocument/2006/relationships/image" Target="../media/image277.png"/><Relationship Id="rId7" Type="http://schemas.openxmlformats.org/officeDocument/2006/relationships/image" Target="../media/image281.png"/><Relationship Id="rId2" Type="http://schemas.openxmlformats.org/officeDocument/2006/relationships/notesSlide" Target="../notesSlides/notesSlide37.xml"/><Relationship Id="rId1" Type="http://schemas.openxmlformats.org/officeDocument/2006/relationships/slideLayout" Target="../slideLayouts/slideLayout96.xml"/><Relationship Id="rId6" Type="http://schemas.openxmlformats.org/officeDocument/2006/relationships/image" Target="../media/image280.png"/><Relationship Id="rId11" Type="http://schemas.openxmlformats.org/officeDocument/2006/relationships/image" Target="../media/image285.png"/><Relationship Id="rId5" Type="http://schemas.openxmlformats.org/officeDocument/2006/relationships/image" Target="../media/image279.png"/><Relationship Id="rId10" Type="http://schemas.openxmlformats.org/officeDocument/2006/relationships/image" Target="../media/image284.png"/><Relationship Id="rId4" Type="http://schemas.openxmlformats.org/officeDocument/2006/relationships/image" Target="../media/image278.png"/><Relationship Id="rId9" Type="http://schemas.openxmlformats.org/officeDocument/2006/relationships/image" Target="../media/image283.png"/></Relationships>
</file>

<file path=ppt/slides/_rels/slide85.xml.rels><?xml version="1.0" encoding="UTF-8" standalone="yes"?>
<Relationships xmlns="http://schemas.openxmlformats.org/package/2006/relationships"><Relationship Id="rId3" Type="http://schemas.openxmlformats.org/officeDocument/2006/relationships/image" Target="../media/image287.svg"/><Relationship Id="rId7" Type="http://schemas.openxmlformats.org/officeDocument/2006/relationships/image" Target="../media/image291.svg"/><Relationship Id="rId2" Type="http://schemas.openxmlformats.org/officeDocument/2006/relationships/image" Target="../media/image286.png"/><Relationship Id="rId1" Type="http://schemas.openxmlformats.org/officeDocument/2006/relationships/slideLayout" Target="../slideLayouts/slideLayout64.xml"/><Relationship Id="rId6" Type="http://schemas.openxmlformats.org/officeDocument/2006/relationships/image" Target="../media/image290.png"/><Relationship Id="rId5" Type="http://schemas.openxmlformats.org/officeDocument/2006/relationships/image" Target="../media/image289.svg"/><Relationship Id="rId4" Type="http://schemas.openxmlformats.org/officeDocument/2006/relationships/image" Target="../media/image288.png"/></Relationships>
</file>

<file path=ppt/slides/_rels/slide86.xml.rels><?xml version="1.0" encoding="UTF-8" standalone="yes"?>
<Relationships xmlns="http://schemas.openxmlformats.org/package/2006/relationships"><Relationship Id="rId3" Type="http://schemas.openxmlformats.org/officeDocument/2006/relationships/image" Target="../media/image292.jpeg"/><Relationship Id="rId2" Type="http://schemas.openxmlformats.org/officeDocument/2006/relationships/notesSlide" Target="../notesSlides/notesSlide38.xml"/><Relationship Id="rId1" Type="http://schemas.openxmlformats.org/officeDocument/2006/relationships/slideLayout" Target="../slideLayouts/slideLayout235.xml"/><Relationship Id="rId4" Type="http://schemas.openxmlformats.org/officeDocument/2006/relationships/image" Target="../media/image293.png"/></Relationships>
</file>

<file path=ppt/slides/_rels/slide87.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39.xml"/><Relationship Id="rId1" Type="http://schemas.openxmlformats.org/officeDocument/2006/relationships/slideLayout" Target="../slideLayouts/slideLayout96.xml"/><Relationship Id="rId4" Type="http://schemas.openxmlformats.org/officeDocument/2006/relationships/hyperlink" Target="https://learn.microsoft.com/en-us/azure/architecture/ai-ml/architecture/azure-openai-baseline-landing-zone"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40.xml"/><Relationship Id="rId1" Type="http://schemas.openxmlformats.org/officeDocument/2006/relationships/slideLayout" Target="../slideLayouts/slideLayout96.xml"/><Relationship Id="rId4" Type="http://schemas.openxmlformats.org/officeDocument/2006/relationships/hyperlink" Target="https://techcommunity.microsoft.com/t5/azure-architecture-blog/azure-openai-landing-zone-reference-architecture/ba-p/3882102?lightbox-message-images-3882102=495142i616B2737C1324F0D" TargetMode="External"/></Relationships>
</file>

<file path=ppt/slides/_rels/slide89.xml.rels><?xml version="1.0" encoding="UTF-8" standalone="yes"?>
<Relationships xmlns="http://schemas.openxmlformats.org/package/2006/relationships"><Relationship Id="rId8" Type="http://schemas.openxmlformats.org/officeDocument/2006/relationships/image" Target="../media/image301.svg"/><Relationship Id="rId13" Type="http://schemas.openxmlformats.org/officeDocument/2006/relationships/image" Target="../media/image306.png"/><Relationship Id="rId3" Type="http://schemas.openxmlformats.org/officeDocument/2006/relationships/image" Target="../media/image296.png"/><Relationship Id="rId7" Type="http://schemas.openxmlformats.org/officeDocument/2006/relationships/image" Target="../media/image300.png"/><Relationship Id="rId12" Type="http://schemas.openxmlformats.org/officeDocument/2006/relationships/image" Target="../media/image305.svg"/><Relationship Id="rId2" Type="http://schemas.openxmlformats.org/officeDocument/2006/relationships/notesSlide" Target="../notesSlides/notesSlide41.xml"/><Relationship Id="rId16" Type="http://schemas.openxmlformats.org/officeDocument/2006/relationships/image" Target="../media/image309.svg"/><Relationship Id="rId1" Type="http://schemas.openxmlformats.org/officeDocument/2006/relationships/slideLayout" Target="../slideLayouts/slideLayout203.xml"/><Relationship Id="rId6" Type="http://schemas.openxmlformats.org/officeDocument/2006/relationships/image" Target="../media/image299.svg"/><Relationship Id="rId11" Type="http://schemas.openxmlformats.org/officeDocument/2006/relationships/image" Target="../media/image304.png"/><Relationship Id="rId5" Type="http://schemas.openxmlformats.org/officeDocument/2006/relationships/image" Target="../media/image298.png"/><Relationship Id="rId15" Type="http://schemas.openxmlformats.org/officeDocument/2006/relationships/image" Target="../media/image308.png"/><Relationship Id="rId10" Type="http://schemas.openxmlformats.org/officeDocument/2006/relationships/image" Target="../media/image303.svg"/><Relationship Id="rId4" Type="http://schemas.openxmlformats.org/officeDocument/2006/relationships/image" Target="../media/image297.svg"/><Relationship Id="rId9" Type="http://schemas.openxmlformats.org/officeDocument/2006/relationships/image" Target="../media/image302.png"/><Relationship Id="rId14" Type="http://schemas.openxmlformats.org/officeDocument/2006/relationships/image" Target="../media/image307.svg"/></Relationships>
</file>

<file path=ppt/slides/_rels/slide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xml"/><Relationship Id="rId1" Type="http://schemas.openxmlformats.org/officeDocument/2006/relationships/slideLayout" Target="../slideLayouts/slideLayout96.xml"/><Relationship Id="rId4" Type="http://schemas.openxmlformats.org/officeDocument/2006/relationships/image" Target="../media/image89.svg"/></Relationships>
</file>

<file path=ppt/slides/_rels/slide9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96.xml"/></Relationships>
</file>

<file path=ppt/slides/_rels/slide91.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196704"/>
            <a:ext cx="5577840" cy="1846659"/>
          </a:xfrm>
        </p:spPr>
        <p:txBody>
          <a:bodyPr/>
          <a:lstStyle/>
          <a:p>
            <a:r>
              <a:rPr lang="en-GB"/>
              <a:t>Building a copilot: </a:t>
            </a:r>
            <a:br>
              <a:rPr lang="en-GB"/>
            </a:br>
            <a:r>
              <a:rPr lang="en-GB"/>
              <a:t>Azure AI Studio</a:t>
            </a:r>
            <a:br>
              <a:rPr lang="en-GB"/>
            </a:br>
            <a:r>
              <a:rPr lang="en-GB"/>
              <a:t>or Copilot Studio </a:t>
            </a:r>
            <a:endParaRPr lang="en-US"/>
          </a:p>
        </p:txBody>
      </p:sp>
      <p:sp>
        <p:nvSpPr>
          <p:cNvPr id="5" name="Text Placeholder 4"/>
          <p:cNvSpPr>
            <a:spLocks noGrp="1"/>
          </p:cNvSpPr>
          <p:nvPr>
            <p:ph type="body" sz="quarter" idx="12"/>
          </p:nvPr>
        </p:nvSpPr>
        <p:spPr>
          <a:xfrm>
            <a:off x="584200" y="4305207"/>
            <a:ext cx="5577840" cy="2602957"/>
          </a:xfrm>
        </p:spPr>
        <p:txBody>
          <a:bodyPr/>
          <a:lstStyle/>
          <a:p>
            <a:pPr>
              <a:lnSpc>
                <a:spcPct val="130000"/>
              </a:lnSpc>
            </a:pPr>
            <a:r>
              <a:rPr lang="en-US" sz="1600"/>
              <a:t>MSHK Partner Technical Team</a:t>
            </a:r>
          </a:p>
          <a:p>
            <a:pPr>
              <a:lnSpc>
                <a:spcPct val="130000"/>
              </a:lnSpc>
            </a:pPr>
            <a:r>
              <a:rPr lang="en-US" sz="1600"/>
              <a:t>Henry Yang</a:t>
            </a:r>
          </a:p>
          <a:p>
            <a:pPr>
              <a:lnSpc>
                <a:spcPct val="130000"/>
              </a:lnSpc>
            </a:pPr>
            <a:r>
              <a:rPr lang="en-US" sz="1600"/>
              <a:t>Kidd Wong</a:t>
            </a:r>
          </a:p>
          <a:p>
            <a:pPr>
              <a:lnSpc>
                <a:spcPct val="130000"/>
              </a:lnSpc>
            </a:pPr>
            <a:r>
              <a:rPr lang="en-US" sz="1600"/>
              <a:t>Nora Tam</a:t>
            </a:r>
          </a:p>
          <a:p>
            <a:pPr>
              <a:lnSpc>
                <a:spcPct val="130000"/>
              </a:lnSpc>
            </a:pPr>
            <a:r>
              <a:rPr lang="en-US" sz="1600"/>
              <a:t>Shing Lee</a:t>
            </a:r>
          </a:p>
          <a:p>
            <a:pPr>
              <a:lnSpc>
                <a:spcPct val="130000"/>
              </a:lnSpc>
            </a:pPr>
            <a:r>
              <a:rPr lang="en-US" sz="1600"/>
              <a:t>Wai Man Hui</a:t>
            </a:r>
          </a:p>
          <a:p>
            <a:pPr>
              <a:lnSpc>
                <a:spcPct val="130000"/>
              </a:lnSpc>
            </a:pPr>
            <a:endParaRPr lang="en-US"/>
          </a:p>
          <a:p>
            <a:pPr>
              <a:lnSpc>
                <a:spcPct val="130000"/>
              </a:lnSpc>
            </a:pPr>
            <a:endParaRPr lang="en-US"/>
          </a:p>
        </p:txBody>
      </p:sp>
    </p:spTree>
    <p:extLst>
      <p:ext uri="{BB962C8B-B14F-4D97-AF65-F5344CB8AC3E}">
        <p14:creationId xmlns:p14="http://schemas.microsoft.com/office/powerpoint/2010/main" val="14350110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a:extLst>
              <a:ext uri="{FF2B5EF4-FFF2-40B4-BE49-F238E27FC236}">
                <a16:creationId xmlns:a16="http://schemas.microsoft.com/office/drawing/2014/main" id="{19FF7E22-F0D7-88CC-C20F-DCD049DC18F0}"/>
              </a:ext>
              <a:ext uri="{C183D7F6-B498-43B3-948B-1728B52AA6E4}">
                <adec:decorative xmlns:adec="http://schemas.microsoft.com/office/drawing/2017/decorative" val="1"/>
              </a:ext>
            </a:extLst>
          </p:cNvPr>
          <p:cNvGrpSpPr/>
          <p:nvPr/>
        </p:nvGrpSpPr>
        <p:grpSpPr>
          <a:xfrm>
            <a:off x="741674" y="299833"/>
            <a:ext cx="10706039" cy="5274309"/>
            <a:chOff x="741674" y="299833"/>
            <a:chExt cx="10706039" cy="5274309"/>
          </a:xfrm>
        </p:grpSpPr>
        <p:grpSp>
          <p:nvGrpSpPr>
            <p:cNvPr id="42" name="Group 41">
              <a:extLst>
                <a:ext uri="{FF2B5EF4-FFF2-40B4-BE49-F238E27FC236}">
                  <a16:creationId xmlns:a16="http://schemas.microsoft.com/office/drawing/2014/main" id="{7AA44CF8-86E4-A705-6554-8CA114EBB046}"/>
                </a:ext>
              </a:extLst>
            </p:cNvPr>
            <p:cNvGrpSpPr/>
            <p:nvPr/>
          </p:nvGrpSpPr>
          <p:grpSpPr>
            <a:xfrm>
              <a:off x="741674" y="859257"/>
              <a:ext cx="10706039" cy="4714885"/>
              <a:chOff x="741674" y="859257"/>
              <a:chExt cx="10706039" cy="4714885"/>
            </a:xfrm>
          </p:grpSpPr>
          <p:sp>
            <p:nvSpPr>
              <p:cNvPr id="48" name="Rectangle: Rounded Corners 47">
                <a:extLst>
                  <a:ext uri="{FF2B5EF4-FFF2-40B4-BE49-F238E27FC236}">
                    <a16:creationId xmlns:a16="http://schemas.microsoft.com/office/drawing/2014/main" id="{8B4F53FC-6341-499B-44D9-127B4192AB42}"/>
                  </a:ext>
                </a:extLst>
              </p:cNvPr>
              <p:cNvSpPr/>
              <p:nvPr/>
            </p:nvSpPr>
            <p:spPr bwMode="auto">
              <a:xfrm>
                <a:off x="741674" y="859257"/>
                <a:ext cx="10706039" cy="4714885"/>
              </a:xfrm>
              <a:prstGeom prst="roundRect">
                <a:avLst>
                  <a:gd name="adj" fmla="val 2733"/>
                </a:avLst>
              </a:prstGeom>
              <a:solidFill>
                <a:schemeClr val="bg1">
                  <a:lumMod val="95000"/>
                </a:schemeClr>
              </a:solidFill>
              <a:ln w="22225">
                <a:noFill/>
                <a:headEnd type="none" w="med" len="med"/>
                <a:tailEnd type="none" w="med" len="med"/>
              </a:ln>
              <a:effectLst>
                <a:outerShdw blurRad="203200" sx="102000" sy="102000" algn="ctr"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TextBox 48">
                <a:extLst>
                  <a:ext uri="{FF2B5EF4-FFF2-40B4-BE49-F238E27FC236}">
                    <a16:creationId xmlns:a16="http://schemas.microsoft.com/office/drawing/2014/main" id="{4ACF24EA-6376-6D0D-7F13-819184D9D178}"/>
                  </a:ext>
                </a:extLst>
              </p:cNvPr>
              <p:cNvSpPr txBox="1"/>
              <p:nvPr/>
            </p:nvSpPr>
            <p:spPr>
              <a:xfrm>
                <a:off x="1025520" y="1494107"/>
                <a:ext cx="10086980" cy="3794556"/>
              </a:xfrm>
              <a:prstGeom prst="roundRect">
                <a:avLst>
                  <a:gd name="adj" fmla="val 5592"/>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grpSp>
        <p:grpSp>
          <p:nvGrpSpPr>
            <p:cNvPr id="43" name="Group 42">
              <a:extLst>
                <a:ext uri="{FF2B5EF4-FFF2-40B4-BE49-F238E27FC236}">
                  <a16:creationId xmlns:a16="http://schemas.microsoft.com/office/drawing/2014/main" id="{5FC6AED3-387A-D865-2E43-81B9562A7890}"/>
                </a:ext>
              </a:extLst>
            </p:cNvPr>
            <p:cNvGrpSpPr/>
            <p:nvPr/>
          </p:nvGrpSpPr>
          <p:grpSpPr>
            <a:xfrm>
              <a:off x="2361546" y="299833"/>
              <a:ext cx="7466293" cy="1055131"/>
              <a:chOff x="2361546" y="299833"/>
              <a:chExt cx="7466293" cy="1055131"/>
            </a:xfrm>
          </p:grpSpPr>
          <p:grpSp>
            <p:nvGrpSpPr>
              <p:cNvPr id="44" name="Group 43">
                <a:extLst>
                  <a:ext uri="{FF2B5EF4-FFF2-40B4-BE49-F238E27FC236}">
                    <a16:creationId xmlns:a16="http://schemas.microsoft.com/office/drawing/2014/main" id="{3825DA1C-E780-D046-932F-00803AC427C3}"/>
                  </a:ext>
                </a:extLst>
              </p:cNvPr>
              <p:cNvGrpSpPr/>
              <p:nvPr/>
            </p:nvGrpSpPr>
            <p:grpSpPr>
              <a:xfrm>
                <a:off x="2361546" y="299833"/>
                <a:ext cx="7466293" cy="1055131"/>
                <a:chOff x="1739899" y="595806"/>
                <a:chExt cx="8712200" cy="1218590"/>
              </a:xfrm>
            </p:grpSpPr>
            <p:sp>
              <p:nvSpPr>
                <p:cNvPr id="46" name="TextBox 45">
                  <a:extLst>
                    <a:ext uri="{FF2B5EF4-FFF2-40B4-BE49-F238E27FC236}">
                      <a16:creationId xmlns:a16="http://schemas.microsoft.com/office/drawing/2014/main" id="{70E8B545-109C-CC49-EA9A-D556236AD4B4}"/>
                    </a:ext>
                  </a:extLst>
                </p:cNvPr>
                <p:cNvSpPr txBox="1"/>
                <p:nvPr/>
              </p:nvSpPr>
              <p:spPr>
                <a:xfrm>
                  <a:off x="1739899" y="595806"/>
                  <a:ext cx="8712200" cy="1218590"/>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sp>
              <p:nvSpPr>
                <p:cNvPr id="47" name="TextBox 46">
                  <a:extLst>
                    <a:ext uri="{FF2B5EF4-FFF2-40B4-BE49-F238E27FC236}">
                      <a16:creationId xmlns:a16="http://schemas.microsoft.com/office/drawing/2014/main" id="{2627E01E-E139-6F86-053A-B679409C84AA}"/>
                    </a:ext>
                  </a:extLst>
                </p:cNvPr>
                <p:cNvSpPr txBox="1"/>
                <p:nvPr/>
              </p:nvSpPr>
              <p:spPr>
                <a:xfrm>
                  <a:off x="1866899" y="691540"/>
                  <a:ext cx="8458201" cy="1027122"/>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Sans Text Semibold" pitchFamily="2" charset="0"/>
                      <a:ea typeface="+mn-ea"/>
                      <a:cs typeface="Segoe Sans Text Semibold" pitchFamily="2" charset="0"/>
                    </a:rPr>
                    <a:t>	Copilot Studio</a:t>
                  </a:r>
                </a:p>
              </p:txBody>
            </p:sp>
          </p:grpSp>
          <p:pic>
            <p:nvPicPr>
              <p:cNvPr id="45" name="Graphic 44">
                <a:extLst>
                  <a:ext uri="{FF2B5EF4-FFF2-40B4-BE49-F238E27FC236}">
                    <a16:creationId xmlns:a16="http://schemas.microsoft.com/office/drawing/2014/main" id="{6571DC0A-A1B8-C8E3-906B-13B43A196D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2283" y="509899"/>
                <a:ext cx="635000" cy="635000"/>
              </a:xfrm>
              <a:prstGeom prst="rect">
                <a:avLst/>
              </a:prstGeom>
              <a:effectLst>
                <a:outerShdw blurRad="50800" dist="38100" dir="5400000" algn="t" rotWithShape="0">
                  <a:prstClr val="black">
                    <a:alpha val="40000"/>
                  </a:prstClr>
                </a:outerShdw>
              </a:effectLst>
            </p:spPr>
          </p:pic>
        </p:grpSp>
      </p:grpSp>
      <p:sp>
        <p:nvSpPr>
          <p:cNvPr id="50" name="TextBox 49">
            <a:extLst>
              <a:ext uri="{FF2B5EF4-FFF2-40B4-BE49-F238E27FC236}">
                <a16:creationId xmlns:a16="http://schemas.microsoft.com/office/drawing/2014/main" id="{5FA6D3A6-FD2F-36C9-32D4-1105AF565753}"/>
              </a:ext>
            </a:extLst>
          </p:cNvPr>
          <p:cNvSpPr txBox="1"/>
          <p:nvPr/>
        </p:nvSpPr>
        <p:spPr>
          <a:xfrm>
            <a:off x="1451364" y="2287172"/>
            <a:ext cx="3255919"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90A8"/>
                </a:solidFill>
                <a:effectLst/>
                <a:uLnTx/>
                <a:uFillTx/>
                <a:latin typeface="Segoe UI Semibold"/>
                <a:ea typeface="+mn-ea"/>
                <a:cs typeface="Segoe Sans Display" pitchFamily="2" charset="0"/>
              </a:rPr>
              <a:t>Your copilot, your way</a:t>
            </a:r>
            <a:endParaRPr kumimoji="0" lang="en-US" sz="2000" b="0" i="0" u="none" strike="noStrike" kern="1200" cap="none" spc="0" normalizeH="0" baseline="0" noProof="0">
              <a:ln>
                <a:noFill/>
              </a:ln>
              <a:solidFill>
                <a:srgbClr val="0090A8"/>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B5F8AB90-41F0-396C-7410-48D321439A7D}"/>
              </a:ext>
            </a:extLst>
          </p:cNvPr>
          <p:cNvSpPr txBox="1"/>
          <p:nvPr/>
        </p:nvSpPr>
        <p:spPr>
          <a:xfrm>
            <a:off x="1451364" y="2865213"/>
            <a:ext cx="3255919" cy="1752083"/>
          </a:xfrm>
          <a:prstGeom prst="rect">
            <a:avLst/>
          </a:prstGeom>
          <a:noFill/>
        </p:spPr>
        <p:txBody>
          <a:bodyPr wrap="square" lIns="0" tIns="0" rIns="0" bIns="0" rtlCol="0">
            <a:spAutoFit/>
          </a:bodyPr>
          <a:lstStyle/>
          <a:p>
            <a:pPr marL="0" marR="0" lvl="0" indent="0" algn="l" defTabSz="914400" rtl="0" eaLnBrk="1" fontAlgn="auto" latinLnBrk="0" hangingPunct="1">
              <a:lnSpc>
                <a:spcPts val="2800"/>
              </a:lnSpc>
              <a:spcBef>
                <a:spcPts val="0"/>
              </a:spcBef>
              <a:spcAft>
                <a:spcPts val="0"/>
              </a:spcAft>
              <a:buClrTx/>
              <a:buSzTx/>
              <a:buFontTx/>
              <a:buNone/>
              <a:tabLst/>
              <a:defRPr/>
            </a:pPr>
            <a:r>
              <a:rPr kumimoji="0" lang="en-US" sz="1600" b="0" i="0" u="none" strike="noStrike" kern="1200" cap="none" spc="-50" normalizeH="0" baseline="0" noProof="0">
                <a:ln w="3175">
                  <a:noFill/>
                </a:ln>
                <a:solidFill>
                  <a:srgbClr val="000000"/>
                </a:solidFill>
                <a:effectLst/>
                <a:uLnTx/>
                <a:uFillTx/>
                <a:latin typeface="Segoe UI"/>
                <a:ea typeface="+mn-ea"/>
                <a:cs typeface="Segoe Sans Display" pitchFamily="2" charset="0"/>
              </a:rPr>
              <a:t>Copilot Studio is an end-to-end conversational AI platform for</a:t>
            </a:r>
            <a:r>
              <a:rPr kumimoji="0" lang="en-US" sz="1600" b="0" i="0" u="none" strike="noStrike" kern="1200" cap="none" spc="-50" normalizeH="0" baseline="0" noProof="0">
                <a:ln w="3175">
                  <a:noFill/>
                </a:ln>
                <a:solidFill>
                  <a:srgbClr val="0090A8"/>
                </a:solidFill>
                <a:effectLst/>
                <a:uLnTx/>
                <a:uFillTx/>
                <a:latin typeface="Segoe UI"/>
                <a:ea typeface="+mn-ea"/>
                <a:cs typeface="Segoe Sans Display" pitchFamily="2" charset="0"/>
              </a:rPr>
              <a:t> </a:t>
            </a:r>
            <a:r>
              <a:rPr kumimoji="0" lang="en-US" sz="1600" b="1" i="0" u="none" strike="noStrike" kern="1200" cap="none" spc="-50" normalizeH="0" baseline="0" noProof="0">
                <a:ln w="3175">
                  <a:noFill/>
                </a:ln>
                <a:solidFill>
                  <a:srgbClr val="0090A8"/>
                </a:solidFill>
                <a:effectLst/>
                <a:uLnTx/>
                <a:uFillTx/>
                <a:latin typeface="Segoe UI Semibold"/>
                <a:ea typeface="+mn-ea"/>
                <a:cs typeface="Segoe Sans Display" pitchFamily="2" charset="0"/>
              </a:rPr>
              <a:t>building your own copilot</a:t>
            </a:r>
            <a:r>
              <a:rPr kumimoji="0" lang="en-US" sz="1600" b="0" i="0" u="none" strike="noStrike" kern="1200" cap="none" spc="-50" normalizeH="0" baseline="0" noProof="0">
                <a:ln w="3175">
                  <a:noFill/>
                </a:ln>
                <a:solidFill>
                  <a:srgbClr val="0090A8"/>
                </a:solidFill>
                <a:effectLst/>
                <a:uLnTx/>
                <a:uFillTx/>
                <a:latin typeface="Segoe UI Semibold"/>
                <a:ea typeface="+mn-ea"/>
                <a:cs typeface="Segoe Sans Display" pitchFamily="2" charset="0"/>
              </a:rPr>
              <a:t> </a:t>
            </a:r>
            <a:r>
              <a:rPr kumimoji="0" lang="en-US" sz="1600" b="0" i="0" u="none" strike="noStrike" kern="1200" cap="none" spc="-50" normalizeH="0" baseline="0" noProof="0">
                <a:ln w="3175">
                  <a:noFill/>
                </a:ln>
                <a:solidFill>
                  <a:srgbClr val="000000"/>
                </a:solidFill>
                <a:effectLst/>
                <a:uLnTx/>
                <a:uFillTx/>
                <a:latin typeface="Segoe UI"/>
                <a:ea typeface="+mn-ea"/>
                <a:cs typeface="Segoe Sans Display" pitchFamily="2" charset="0"/>
              </a:rPr>
              <a:t>or </a:t>
            </a:r>
            <a:r>
              <a:rPr lang="en-US" sz="1600" b="1" spc="-50">
                <a:ln w="3175">
                  <a:noFill/>
                </a:ln>
                <a:solidFill>
                  <a:srgbClr val="0090A8"/>
                </a:solidFill>
                <a:latin typeface="Segoe UI Semibold"/>
                <a:cs typeface="Segoe Sans Display" pitchFamily="2" charset="0"/>
              </a:rPr>
              <a:t>extending Microsoft Copilot </a:t>
            </a:r>
            <a:r>
              <a:rPr kumimoji="0" lang="en-US" sz="1600" b="0" i="0" u="none" strike="noStrike" kern="1200" cap="none" spc="-50" normalizeH="0" baseline="0" noProof="0">
                <a:ln w="3175">
                  <a:noFill/>
                </a:ln>
                <a:solidFill>
                  <a:srgbClr val="000000"/>
                </a:solidFill>
                <a:effectLst/>
                <a:uLnTx/>
                <a:uFillTx/>
                <a:latin typeface="Segoe UI"/>
                <a:ea typeface="+mn-ea"/>
                <a:cs typeface="Segoe Sans Display" pitchFamily="2" charset="0"/>
              </a:rPr>
              <a:t>with generative AI, large language models and your data.</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52" name="Picture 51" descr="A screenshot of the in product experience of Copilot Studio">
            <a:extLst>
              <a:ext uri="{FF2B5EF4-FFF2-40B4-BE49-F238E27FC236}">
                <a16:creationId xmlns:a16="http://schemas.microsoft.com/office/drawing/2014/main" id="{055DAAB3-B471-37BA-CF80-3C1360D3B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4067" y="1756450"/>
            <a:ext cx="5839662" cy="3446825"/>
          </a:xfrm>
          <a:prstGeom prst="rect">
            <a:avLst/>
          </a:prstGeom>
        </p:spPr>
      </p:pic>
      <p:grpSp>
        <p:nvGrpSpPr>
          <p:cNvPr id="53" name="Group 52" descr="A list of the key business benefits of using Copilot Studio to build custom copilots: Bend the curve on innovation, optimize business processes, enrich customer and employee experiences, improve efficiency and time to value, reduce development cost and risks">
            <a:extLst>
              <a:ext uri="{FF2B5EF4-FFF2-40B4-BE49-F238E27FC236}">
                <a16:creationId xmlns:a16="http://schemas.microsoft.com/office/drawing/2014/main" id="{8B9A00DE-3ADE-505D-720D-6F46D3FA32AE}"/>
              </a:ext>
            </a:extLst>
          </p:cNvPr>
          <p:cNvGrpSpPr/>
          <p:nvPr/>
        </p:nvGrpSpPr>
        <p:grpSpPr>
          <a:xfrm>
            <a:off x="0" y="5836484"/>
            <a:ext cx="12192000" cy="1066313"/>
            <a:chOff x="0" y="5836484"/>
            <a:chExt cx="12192000" cy="1066313"/>
          </a:xfrm>
        </p:grpSpPr>
        <p:sp>
          <p:nvSpPr>
            <p:cNvPr id="54" name="Rectangle 53">
              <a:extLst>
                <a:ext uri="{FF2B5EF4-FFF2-40B4-BE49-F238E27FC236}">
                  <a16:creationId xmlns:a16="http://schemas.microsoft.com/office/drawing/2014/main" id="{371EBC93-52F6-301E-F0D3-0B9F14140314}"/>
                </a:ext>
              </a:extLst>
            </p:cNvPr>
            <p:cNvSpPr/>
            <p:nvPr/>
          </p:nvSpPr>
          <p:spPr bwMode="auto">
            <a:xfrm>
              <a:off x="0" y="5836484"/>
              <a:ext cx="12192000" cy="1066313"/>
            </a:xfrm>
            <a:prstGeom prst="rect">
              <a:avLst/>
            </a:prstGeom>
            <a:solidFill>
              <a:srgbClr val="F6F6F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5" name="Group 54">
              <a:extLst>
                <a:ext uri="{FF2B5EF4-FFF2-40B4-BE49-F238E27FC236}">
                  <a16:creationId xmlns:a16="http://schemas.microsoft.com/office/drawing/2014/main" id="{A4AD8409-01E1-3905-3C5A-A13C5BCFC721}"/>
                </a:ext>
              </a:extLst>
            </p:cNvPr>
            <p:cNvGrpSpPr/>
            <p:nvPr/>
          </p:nvGrpSpPr>
          <p:grpSpPr>
            <a:xfrm>
              <a:off x="624586" y="5961189"/>
              <a:ext cx="10942828" cy="774085"/>
              <a:chOff x="624586" y="5448174"/>
              <a:chExt cx="10942828" cy="774085"/>
            </a:xfrm>
          </p:grpSpPr>
          <p:grpSp>
            <p:nvGrpSpPr>
              <p:cNvPr id="56" name="Group 55">
                <a:extLst>
                  <a:ext uri="{FF2B5EF4-FFF2-40B4-BE49-F238E27FC236}">
                    <a16:creationId xmlns:a16="http://schemas.microsoft.com/office/drawing/2014/main" id="{8441C454-F935-2FB1-82B4-4421B3265F61}"/>
                  </a:ext>
                </a:extLst>
              </p:cNvPr>
              <p:cNvGrpSpPr/>
              <p:nvPr/>
            </p:nvGrpSpPr>
            <p:grpSpPr>
              <a:xfrm>
                <a:off x="624586" y="5594595"/>
                <a:ext cx="1722228" cy="481243"/>
                <a:chOff x="624586" y="5431002"/>
                <a:chExt cx="1722228" cy="481243"/>
              </a:xfrm>
            </p:grpSpPr>
            <p:sp>
              <p:nvSpPr>
                <p:cNvPr id="69" name="Rectangle 68">
                  <a:extLst>
                    <a:ext uri="{FF2B5EF4-FFF2-40B4-BE49-F238E27FC236}">
                      <a16:creationId xmlns:a16="http://schemas.microsoft.com/office/drawing/2014/main" id="{A6674CF0-253C-C532-77AD-166D4FB78169}"/>
                    </a:ext>
                  </a:extLst>
                </p:cNvPr>
                <p:cNvSpPr/>
                <p:nvPr/>
              </p:nvSpPr>
              <p:spPr bwMode="auto">
                <a:xfrm>
                  <a:off x="624586" y="5431002"/>
                  <a:ext cx="1722228" cy="4812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77091" rtl="0" eaLnBrk="1" fontAlgn="auto" latinLnBrk="0" hangingPunct="1">
                    <a:lnSpc>
                      <a:spcPct val="100000"/>
                    </a:lnSpc>
                    <a:spcBef>
                      <a:spcPts val="0"/>
                    </a:spcBef>
                    <a:spcAft>
                      <a:spcPts val="600"/>
                    </a:spcAft>
                    <a:buClrTx/>
                    <a:buSzTx/>
                    <a:buFontTx/>
                    <a:buNone/>
                    <a:tabLst/>
                    <a:defRPr/>
                  </a:pPr>
                  <a:r>
                    <a:rPr kumimoji="0" lang="en-US" sz="1300" b="1" i="0" u="none" strike="noStrike" kern="0" cap="none" spc="0" normalizeH="0" baseline="0" noProof="0">
                      <a:ln>
                        <a:noFill/>
                      </a:ln>
                      <a:solidFill>
                        <a:srgbClr val="000000">
                          <a:lumMod val="75000"/>
                          <a:lumOff val="25000"/>
                        </a:srgbClr>
                      </a:solidFill>
                      <a:effectLst/>
                      <a:uLnTx/>
                      <a:uFillTx/>
                      <a:latin typeface="Segoe UI Semibold"/>
                      <a:ea typeface="+mn-ea"/>
                      <a:cs typeface="Segoe UI"/>
                    </a:rPr>
                    <a:t>Bend the curve </a:t>
                  </a:r>
                  <a:br>
                    <a:rPr kumimoji="0" lang="en-US" sz="1300" b="1" i="0" u="none" strike="noStrike" kern="0" cap="none" spc="0" normalizeH="0" baseline="0" noProof="0">
                      <a:ln>
                        <a:noFill/>
                      </a:ln>
                      <a:solidFill>
                        <a:srgbClr val="000000">
                          <a:lumMod val="75000"/>
                          <a:lumOff val="25000"/>
                        </a:srgbClr>
                      </a:solidFill>
                      <a:effectLst/>
                      <a:uLnTx/>
                      <a:uFillTx/>
                      <a:latin typeface="Segoe UI Semibold"/>
                      <a:ea typeface="+mn-ea"/>
                      <a:cs typeface="Segoe UI"/>
                    </a:rPr>
                  </a:br>
                  <a:r>
                    <a:rPr kumimoji="0" lang="en-US" sz="1300" b="1" i="0" u="none" strike="noStrike" kern="0" cap="none" spc="0" normalizeH="0" baseline="0" noProof="0">
                      <a:ln>
                        <a:noFill/>
                      </a:ln>
                      <a:solidFill>
                        <a:srgbClr val="000000">
                          <a:lumMod val="75000"/>
                          <a:lumOff val="25000"/>
                        </a:srgbClr>
                      </a:solidFill>
                      <a:effectLst/>
                      <a:uLnTx/>
                      <a:uFillTx/>
                      <a:latin typeface="Segoe UI Semibold"/>
                      <a:ea typeface="+mn-ea"/>
                      <a:cs typeface="Segoe UI"/>
                    </a:rPr>
                    <a:t>on innovation</a:t>
                  </a:r>
                </a:p>
              </p:txBody>
            </p:sp>
            <p:pic>
              <p:nvPicPr>
                <p:cNvPr id="70" name="Graphic 69" descr="Badge Tick1 with solid fill">
                  <a:extLst>
                    <a:ext uri="{FF2B5EF4-FFF2-40B4-BE49-F238E27FC236}">
                      <a16:creationId xmlns:a16="http://schemas.microsoft.com/office/drawing/2014/main" id="{CCD5BB1C-3398-013E-827C-4FF5393FFF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7424" y="5484237"/>
                  <a:ext cx="187386" cy="187386"/>
                </a:xfrm>
                <a:prstGeom prst="rect">
                  <a:avLst/>
                </a:prstGeom>
              </p:spPr>
            </p:pic>
          </p:grpSp>
          <p:grpSp>
            <p:nvGrpSpPr>
              <p:cNvPr id="57" name="Group 56">
                <a:extLst>
                  <a:ext uri="{FF2B5EF4-FFF2-40B4-BE49-F238E27FC236}">
                    <a16:creationId xmlns:a16="http://schemas.microsoft.com/office/drawing/2014/main" id="{7CCA2BA4-1AA0-E0DE-69C1-41F9EEAAF13A}"/>
                  </a:ext>
                </a:extLst>
              </p:cNvPr>
              <p:cNvGrpSpPr/>
              <p:nvPr/>
            </p:nvGrpSpPr>
            <p:grpSpPr>
              <a:xfrm>
                <a:off x="2810952" y="5594595"/>
                <a:ext cx="1791290" cy="481243"/>
                <a:chOff x="2860674" y="5431002"/>
                <a:chExt cx="1791290" cy="481243"/>
              </a:xfrm>
            </p:grpSpPr>
            <p:sp>
              <p:nvSpPr>
                <p:cNvPr id="67" name="Rectangle 66">
                  <a:extLst>
                    <a:ext uri="{FF2B5EF4-FFF2-40B4-BE49-F238E27FC236}">
                      <a16:creationId xmlns:a16="http://schemas.microsoft.com/office/drawing/2014/main" id="{EF08C073-AA45-2A3A-5E50-90392C23A158}"/>
                    </a:ext>
                  </a:extLst>
                </p:cNvPr>
                <p:cNvSpPr/>
                <p:nvPr/>
              </p:nvSpPr>
              <p:spPr bwMode="auto">
                <a:xfrm>
                  <a:off x="2929736" y="5431002"/>
                  <a:ext cx="1722228" cy="4812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77091" rtl="0" eaLnBrk="1" fontAlgn="auto" latinLnBrk="0" hangingPunct="1">
                    <a:lnSpc>
                      <a:spcPct val="100000"/>
                    </a:lnSpc>
                    <a:spcBef>
                      <a:spcPts val="0"/>
                    </a:spcBef>
                    <a:spcAft>
                      <a:spcPts val="600"/>
                    </a:spcAft>
                    <a:buClrTx/>
                    <a:buSzTx/>
                    <a:buFontTx/>
                    <a:buNone/>
                    <a:tabLst/>
                    <a:defRPr/>
                  </a:pPr>
                  <a:r>
                    <a:rPr kumimoji="0" lang="en-US" sz="1300" b="1" i="0" u="none" strike="noStrike" kern="0" cap="none" spc="0" normalizeH="0" baseline="0" noProof="0">
                      <a:ln>
                        <a:noFill/>
                      </a:ln>
                      <a:solidFill>
                        <a:srgbClr val="000000">
                          <a:lumMod val="75000"/>
                          <a:lumOff val="25000"/>
                        </a:srgbClr>
                      </a:solidFill>
                      <a:effectLst/>
                      <a:uLnTx/>
                      <a:uFillTx/>
                      <a:latin typeface="Segoe UI Semibold"/>
                      <a:ea typeface="+mn-ea"/>
                      <a:cs typeface="Segoe UI"/>
                    </a:rPr>
                    <a:t>Optimize business processes</a:t>
                  </a:r>
                </a:p>
              </p:txBody>
            </p:sp>
            <p:pic>
              <p:nvPicPr>
                <p:cNvPr id="68" name="Graphic 67" descr="Badge Tick1 with solid fill">
                  <a:extLst>
                    <a:ext uri="{FF2B5EF4-FFF2-40B4-BE49-F238E27FC236}">
                      <a16:creationId xmlns:a16="http://schemas.microsoft.com/office/drawing/2014/main" id="{71B169C6-ACC1-C164-1880-8C336E4D88B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60674" y="5486506"/>
                  <a:ext cx="187386" cy="187386"/>
                </a:xfrm>
                <a:prstGeom prst="rect">
                  <a:avLst/>
                </a:prstGeom>
              </p:spPr>
            </p:pic>
          </p:grpSp>
          <p:grpSp>
            <p:nvGrpSpPr>
              <p:cNvPr id="58" name="Group 57">
                <a:extLst>
                  <a:ext uri="{FF2B5EF4-FFF2-40B4-BE49-F238E27FC236}">
                    <a16:creationId xmlns:a16="http://schemas.microsoft.com/office/drawing/2014/main" id="{41EB7675-568C-0B5E-2E3C-DF814C9A7583}"/>
                  </a:ext>
                </a:extLst>
              </p:cNvPr>
              <p:cNvGrpSpPr/>
              <p:nvPr/>
            </p:nvGrpSpPr>
            <p:grpSpPr>
              <a:xfrm>
                <a:off x="5066380" y="5468093"/>
                <a:ext cx="1796043" cy="734246"/>
                <a:chOff x="5161071" y="5304500"/>
                <a:chExt cx="1796043" cy="734246"/>
              </a:xfrm>
            </p:grpSpPr>
            <p:sp>
              <p:nvSpPr>
                <p:cNvPr id="65" name="Rectangle 64">
                  <a:extLst>
                    <a:ext uri="{FF2B5EF4-FFF2-40B4-BE49-F238E27FC236}">
                      <a16:creationId xmlns:a16="http://schemas.microsoft.com/office/drawing/2014/main" id="{E5B70628-A8CE-9B80-6951-9C809BEF3FD8}"/>
                    </a:ext>
                  </a:extLst>
                </p:cNvPr>
                <p:cNvSpPr/>
                <p:nvPr/>
              </p:nvSpPr>
              <p:spPr bwMode="auto">
                <a:xfrm>
                  <a:off x="5234886" y="5304500"/>
                  <a:ext cx="1722228" cy="7342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77091" rtl="0" eaLnBrk="1" fontAlgn="auto" latinLnBrk="0" hangingPunct="1">
                    <a:lnSpc>
                      <a:spcPct val="100000"/>
                    </a:lnSpc>
                    <a:spcBef>
                      <a:spcPts val="0"/>
                    </a:spcBef>
                    <a:spcAft>
                      <a:spcPts val="600"/>
                    </a:spcAft>
                    <a:buClrTx/>
                    <a:buSzTx/>
                    <a:buFontTx/>
                    <a:buNone/>
                    <a:tabLst/>
                    <a:defRPr/>
                  </a:pPr>
                  <a:r>
                    <a:rPr kumimoji="0" lang="en-US" sz="1300" b="1" i="0" u="none" strike="noStrike" kern="0" cap="none" spc="0" normalizeH="0" baseline="0" noProof="0">
                      <a:ln>
                        <a:noFill/>
                      </a:ln>
                      <a:solidFill>
                        <a:srgbClr val="000000">
                          <a:lumMod val="75000"/>
                          <a:lumOff val="25000"/>
                        </a:srgbClr>
                      </a:solidFill>
                      <a:effectLst/>
                      <a:uLnTx/>
                      <a:uFillTx/>
                      <a:latin typeface="Segoe UI Semibold"/>
                      <a:ea typeface="+mn-ea"/>
                      <a:cs typeface="Segoe UI" pitchFamily="34" charset="0"/>
                    </a:rPr>
                    <a:t>Enrich customer &amp; employee experiences</a:t>
                  </a:r>
                </a:p>
              </p:txBody>
            </p:sp>
            <p:pic>
              <p:nvPicPr>
                <p:cNvPr id="66" name="Graphic 65" descr="Badge Tick1 with solid fill">
                  <a:extLst>
                    <a:ext uri="{FF2B5EF4-FFF2-40B4-BE49-F238E27FC236}">
                      <a16:creationId xmlns:a16="http://schemas.microsoft.com/office/drawing/2014/main" id="{8C8187AA-8E28-5386-CE1E-47BD911684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1071" y="5484237"/>
                  <a:ext cx="187386" cy="187386"/>
                </a:xfrm>
                <a:prstGeom prst="rect">
                  <a:avLst/>
                </a:prstGeom>
              </p:spPr>
            </p:pic>
          </p:grpSp>
          <p:grpSp>
            <p:nvGrpSpPr>
              <p:cNvPr id="59" name="Group 58">
                <a:extLst>
                  <a:ext uri="{FF2B5EF4-FFF2-40B4-BE49-F238E27FC236}">
                    <a16:creationId xmlns:a16="http://schemas.microsoft.com/office/drawing/2014/main" id="{D27E2AD0-090C-82F4-DE6F-3065AE95FE4A}"/>
                  </a:ext>
                </a:extLst>
              </p:cNvPr>
              <p:cNvGrpSpPr/>
              <p:nvPr/>
            </p:nvGrpSpPr>
            <p:grpSpPr>
              <a:xfrm>
                <a:off x="7326561" y="5594595"/>
                <a:ext cx="1875978" cy="481243"/>
                <a:chOff x="7386286" y="5431002"/>
                <a:chExt cx="1875978" cy="481243"/>
              </a:xfrm>
            </p:grpSpPr>
            <p:sp>
              <p:nvSpPr>
                <p:cNvPr id="63" name="Rectangle 62">
                  <a:extLst>
                    <a:ext uri="{FF2B5EF4-FFF2-40B4-BE49-F238E27FC236}">
                      <a16:creationId xmlns:a16="http://schemas.microsoft.com/office/drawing/2014/main" id="{5943948A-9C37-B6D7-CBF5-A34944EDA08F}"/>
                    </a:ext>
                  </a:extLst>
                </p:cNvPr>
                <p:cNvSpPr/>
                <p:nvPr/>
              </p:nvSpPr>
              <p:spPr bwMode="auto">
                <a:xfrm>
                  <a:off x="7540036" y="5431002"/>
                  <a:ext cx="1722228" cy="4812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77091" rtl="0" eaLnBrk="1" fontAlgn="auto" latinLnBrk="0" hangingPunct="1">
                    <a:lnSpc>
                      <a:spcPct val="100000"/>
                    </a:lnSpc>
                    <a:spcBef>
                      <a:spcPts val="0"/>
                    </a:spcBef>
                    <a:spcAft>
                      <a:spcPts val="600"/>
                    </a:spcAft>
                    <a:buClrTx/>
                    <a:buSzTx/>
                    <a:buFontTx/>
                    <a:buNone/>
                    <a:tabLst/>
                    <a:defRPr/>
                  </a:pPr>
                  <a:r>
                    <a:rPr kumimoji="0" lang="en-US" sz="1300" b="1" i="0" u="none" strike="noStrike" kern="0" cap="none" spc="0" normalizeH="0" baseline="0" noProof="0">
                      <a:ln>
                        <a:noFill/>
                      </a:ln>
                      <a:solidFill>
                        <a:srgbClr val="000000">
                          <a:lumMod val="75000"/>
                          <a:lumOff val="25000"/>
                        </a:srgbClr>
                      </a:solidFill>
                      <a:effectLst/>
                      <a:uLnTx/>
                      <a:uFillTx/>
                      <a:latin typeface="Segoe UI Semibold"/>
                      <a:ea typeface="+mn-ea"/>
                      <a:cs typeface="Segoe UI" pitchFamily="34" charset="0"/>
                    </a:rPr>
                    <a:t>Improve efficiency &amp; time to value</a:t>
                  </a:r>
                </a:p>
              </p:txBody>
            </p:sp>
            <p:pic>
              <p:nvPicPr>
                <p:cNvPr id="64" name="Graphic 63" descr="Badge Tick1 with solid fill">
                  <a:extLst>
                    <a:ext uri="{FF2B5EF4-FFF2-40B4-BE49-F238E27FC236}">
                      <a16:creationId xmlns:a16="http://schemas.microsoft.com/office/drawing/2014/main" id="{F121F4CC-142C-1678-6BEC-6AD184747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86286" y="5484237"/>
                  <a:ext cx="187386" cy="187386"/>
                </a:xfrm>
                <a:prstGeom prst="rect">
                  <a:avLst/>
                </a:prstGeom>
              </p:spPr>
            </p:pic>
          </p:grpSp>
          <p:grpSp>
            <p:nvGrpSpPr>
              <p:cNvPr id="60" name="Group 59">
                <a:extLst>
                  <a:ext uri="{FF2B5EF4-FFF2-40B4-BE49-F238E27FC236}">
                    <a16:creationId xmlns:a16="http://schemas.microsoft.com/office/drawing/2014/main" id="{9013552A-116A-6B4E-6B3C-A3D6884BAD56}"/>
                  </a:ext>
                </a:extLst>
              </p:cNvPr>
              <p:cNvGrpSpPr/>
              <p:nvPr/>
            </p:nvGrpSpPr>
            <p:grpSpPr>
              <a:xfrm>
                <a:off x="9666677" y="5448174"/>
                <a:ext cx="1900737" cy="774085"/>
                <a:chOff x="9666677" y="5284581"/>
                <a:chExt cx="1900737" cy="774085"/>
              </a:xfrm>
            </p:grpSpPr>
            <p:sp>
              <p:nvSpPr>
                <p:cNvPr id="61" name="Rectangle 60">
                  <a:extLst>
                    <a:ext uri="{FF2B5EF4-FFF2-40B4-BE49-F238E27FC236}">
                      <a16:creationId xmlns:a16="http://schemas.microsoft.com/office/drawing/2014/main" id="{41F76592-A967-46DB-6D90-352E7876FDB3}"/>
                    </a:ext>
                  </a:extLst>
                </p:cNvPr>
                <p:cNvSpPr/>
                <p:nvPr/>
              </p:nvSpPr>
              <p:spPr bwMode="auto">
                <a:xfrm>
                  <a:off x="9845186" y="5284581"/>
                  <a:ext cx="1722228" cy="7740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77091" rtl="0" eaLnBrk="1" fontAlgn="auto" latinLnBrk="0" hangingPunct="1">
                    <a:lnSpc>
                      <a:spcPct val="100000"/>
                    </a:lnSpc>
                    <a:spcBef>
                      <a:spcPts val="0"/>
                    </a:spcBef>
                    <a:spcAft>
                      <a:spcPts val="600"/>
                    </a:spcAft>
                    <a:buClrTx/>
                    <a:buSzTx/>
                    <a:buFontTx/>
                    <a:buNone/>
                    <a:tabLst/>
                    <a:defRPr/>
                  </a:pPr>
                  <a:r>
                    <a:rPr kumimoji="0" lang="en-US" sz="1300" b="1" i="0" u="none" strike="noStrike" kern="0" cap="none" spc="0" normalizeH="0" baseline="0" noProof="0">
                      <a:ln>
                        <a:noFill/>
                      </a:ln>
                      <a:solidFill>
                        <a:srgbClr val="000000">
                          <a:lumMod val="75000"/>
                          <a:lumOff val="25000"/>
                        </a:srgbClr>
                      </a:solidFill>
                      <a:effectLst/>
                      <a:uLnTx/>
                      <a:uFillTx/>
                      <a:latin typeface="Segoe UI Semibold"/>
                      <a:ea typeface="+mn-ea"/>
                      <a:cs typeface="Segoe UI"/>
                    </a:rPr>
                    <a:t>Reduce development costs &amp; risks</a:t>
                  </a:r>
                </a:p>
              </p:txBody>
            </p:sp>
            <p:pic>
              <p:nvPicPr>
                <p:cNvPr id="62" name="Graphic 61" descr="Badge Tick1 with solid fill">
                  <a:extLst>
                    <a:ext uri="{FF2B5EF4-FFF2-40B4-BE49-F238E27FC236}">
                      <a16:creationId xmlns:a16="http://schemas.microsoft.com/office/drawing/2014/main" id="{95D91E3D-DA2D-FBFD-A754-9FFB9508C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66677" y="5484237"/>
                  <a:ext cx="187386" cy="187386"/>
                </a:xfrm>
                <a:prstGeom prst="rect">
                  <a:avLst/>
                </a:prstGeom>
              </p:spPr>
            </p:pic>
          </p:grpSp>
        </p:grpSp>
      </p:grpSp>
    </p:spTree>
    <p:extLst>
      <p:ext uri="{BB962C8B-B14F-4D97-AF65-F5344CB8AC3E}">
        <p14:creationId xmlns:p14="http://schemas.microsoft.com/office/powerpoint/2010/main" val="1454733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64" presetClass="path" presetSubtype="0" accel="50000" decel="50000" fill="hold" nodeType="withEffect">
                                  <p:stCondLst>
                                    <p:cond delay="100"/>
                                  </p:stCondLst>
                                  <p:childTnLst>
                                    <p:animMotion origin="layout" path="M 4.16667E-6 0.06365 L 4.16667E-6 2.59259E-6 " pathEditMode="relative" rAng="0" ptsTypes="AA">
                                      <p:cBhvr>
                                        <p:cTn id="9" dur="700" fill="hold"/>
                                        <p:tgtEl>
                                          <p:spTgt spid="52"/>
                                        </p:tgtEl>
                                        <p:attrNameLst>
                                          <p:attrName>ppt_x</p:attrName>
                                          <p:attrName>ppt_y</p:attrName>
                                        </p:attrNameLst>
                                      </p:cBhvr>
                                      <p:rCtr x="0"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FFAC33B1-5429-7DAB-34A3-4F412D0AC347}"/>
              </a:ext>
            </a:extLst>
          </p:cNvPr>
          <p:cNvSpPr/>
          <p:nvPr/>
        </p:nvSpPr>
        <p:spPr bwMode="auto">
          <a:xfrm>
            <a:off x="0" y="0"/>
            <a:ext cx="12192000" cy="1884716"/>
          </a:xfrm>
          <a:custGeom>
            <a:avLst/>
            <a:gdLst>
              <a:gd name="connsiteX0" fmla="*/ 0 w 12192000"/>
              <a:gd name="connsiteY0" fmla="*/ 0 h 1884716"/>
              <a:gd name="connsiteX1" fmla="*/ 12192000 w 12192000"/>
              <a:gd name="connsiteY1" fmla="*/ 0 h 1884716"/>
              <a:gd name="connsiteX2" fmla="*/ 12192000 w 12192000"/>
              <a:gd name="connsiteY2" fmla="*/ 1546859 h 1884716"/>
              <a:gd name="connsiteX3" fmla="*/ 4619672 w 12192000"/>
              <a:gd name="connsiteY3" fmla="*/ 1546859 h 1884716"/>
              <a:gd name="connsiteX4" fmla="*/ 4307841 w 12192000"/>
              <a:gd name="connsiteY4" fmla="*/ 1858690 h 1884716"/>
              <a:gd name="connsiteX5" fmla="*/ 4307841 w 12192000"/>
              <a:gd name="connsiteY5" fmla="*/ 1884716 h 1884716"/>
              <a:gd name="connsiteX6" fmla="*/ 0 w 12192000"/>
              <a:gd name="connsiteY6" fmla="*/ 1884716 h 18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4716">
                <a:moveTo>
                  <a:pt x="0" y="0"/>
                </a:moveTo>
                <a:lnTo>
                  <a:pt x="12192000" y="0"/>
                </a:lnTo>
                <a:lnTo>
                  <a:pt x="12192000" y="1546859"/>
                </a:lnTo>
                <a:lnTo>
                  <a:pt x="4619672" y="1546859"/>
                </a:lnTo>
                <a:cubicBezTo>
                  <a:pt x="4447452" y="1546859"/>
                  <a:pt x="4307841" y="1686470"/>
                  <a:pt x="4307841" y="1858690"/>
                </a:cubicBezTo>
                <a:lnTo>
                  <a:pt x="4307841" y="1884716"/>
                </a:lnTo>
                <a:lnTo>
                  <a:pt x="0" y="1884716"/>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3" name="Rectangle: Top Corners Rounded 22">
            <a:extLst>
              <a:ext uri="{FF2B5EF4-FFF2-40B4-BE49-F238E27FC236}">
                <a16:creationId xmlns:a16="http://schemas.microsoft.com/office/drawing/2014/main" id="{91A7E4F2-5410-A83C-FEA2-02D2C944D70F}"/>
              </a:ext>
              <a:ext uri="{C183D7F6-B498-43B3-948B-1728B52AA6E4}">
                <adec:decorative xmlns:adec="http://schemas.microsoft.com/office/drawing/2017/decorative" val="1"/>
              </a:ext>
            </a:extLst>
          </p:cNvPr>
          <p:cNvSpPr/>
          <p:nvPr/>
        </p:nvSpPr>
        <p:spPr bwMode="auto">
          <a:xfrm rot="16200000">
            <a:off x="5944590" y="167901"/>
            <a:ext cx="4747826" cy="7746998"/>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A141D12-2407-3185-836B-A323DA1B41B9}"/>
              </a:ext>
            </a:extLst>
          </p:cNvPr>
          <p:cNvSpPr>
            <a:spLocks noGrp="1"/>
          </p:cNvSpPr>
          <p:nvPr>
            <p:ph type="title"/>
          </p:nvPr>
        </p:nvSpPr>
        <p:spPr>
          <a:xfrm>
            <a:off x="588263" y="457200"/>
            <a:ext cx="11018520" cy="553998"/>
          </a:xfrm>
        </p:spPr>
        <p:txBody>
          <a:bodyPr/>
          <a:lstStyle/>
          <a:p>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Generative Answers</a:t>
            </a:r>
            <a:endParaRPr lang="en-US" dirty="0"/>
          </a:p>
        </p:txBody>
      </p:sp>
      <p:pic>
        <p:nvPicPr>
          <p:cNvPr id="3" name="Picture 2" descr="A screenshot of a computer&#10;&#10;Description automatically generated">
            <a:extLst>
              <a:ext uri="{FF2B5EF4-FFF2-40B4-BE49-F238E27FC236}">
                <a16:creationId xmlns:a16="http://schemas.microsoft.com/office/drawing/2014/main" id="{B8839D36-5B8B-67AF-259E-C38D9A355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2735" y="1921330"/>
            <a:ext cx="7539265" cy="4240836"/>
          </a:xfrm>
          <a:prstGeom prst="rect">
            <a:avLst/>
          </a:prstGeom>
        </p:spPr>
      </p:pic>
      <p:sp>
        <p:nvSpPr>
          <p:cNvPr id="4" name="Text Placeholder 52">
            <a:extLst>
              <a:ext uri="{FF2B5EF4-FFF2-40B4-BE49-F238E27FC236}">
                <a16:creationId xmlns:a16="http://schemas.microsoft.com/office/drawing/2014/main" id="{CF93B663-78C8-B8DE-5FC8-6E2A23B4CBEF}"/>
              </a:ext>
            </a:extLst>
          </p:cNvPr>
          <p:cNvSpPr txBox="1">
            <a:spLocks/>
          </p:cNvSpPr>
          <p:nvPr/>
        </p:nvSpPr>
        <p:spPr>
          <a:xfrm>
            <a:off x="294808" y="4628292"/>
            <a:ext cx="3871383" cy="553998"/>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Supports content on the </a:t>
            </a:r>
            <a:r>
              <a:rPr kumimoji="0" lang="en-US" sz="1200" b="1" i="0" u="none" strike="noStrike" kern="1200" cap="none" spc="0" normalizeH="0" baseline="0" noProof="0">
                <a:ln>
                  <a:noFill/>
                </a:ln>
                <a:solidFill>
                  <a:srgbClr val="000000"/>
                </a:solidFill>
                <a:effectLst/>
                <a:uLnTx/>
                <a:uFillTx/>
                <a:latin typeface="Segoe UI"/>
                <a:ea typeface="+mn-ea"/>
                <a:cs typeface="Segoe UI"/>
              </a:rPr>
              <a:t>web</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1" i="0" u="none" strike="noStrike" kern="1200" cap="none" spc="0" normalizeH="0" baseline="0" noProof="0">
                <a:ln>
                  <a:noFill/>
                </a:ln>
                <a:solidFill>
                  <a:srgbClr val="000000"/>
                </a:solidFill>
                <a:effectLst/>
                <a:uLnTx/>
                <a:uFillTx/>
                <a:latin typeface="Segoe UI"/>
                <a:ea typeface="+mn-ea"/>
                <a:cs typeface="Segoe UI"/>
              </a:rPr>
              <a:t>SharePoint</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1" i="0" u="none" strike="noStrike" kern="1200" cap="none" spc="0" normalizeH="0" baseline="0" noProof="0">
                <a:ln>
                  <a:noFill/>
                </a:ln>
                <a:solidFill>
                  <a:srgbClr val="000000"/>
                </a:solidFill>
                <a:effectLst/>
                <a:uLnTx/>
                <a:uFillTx/>
                <a:latin typeface="Segoe UI"/>
                <a:ea typeface="+mn-ea"/>
                <a:cs typeface="Segoe UI"/>
              </a:rPr>
              <a:t>Azure Open AI </a:t>
            </a:r>
            <a:r>
              <a:rPr kumimoji="0" lang="en-US" sz="1200" b="0" i="0" u="none" strike="noStrike" kern="1200" cap="none" spc="0" normalizeH="0" baseline="0" noProof="0">
                <a:ln>
                  <a:noFill/>
                </a:ln>
                <a:solidFill>
                  <a:srgbClr val="000000"/>
                </a:solidFill>
                <a:effectLst/>
                <a:uLnTx/>
                <a:uFillTx/>
                <a:latin typeface="Segoe UI"/>
                <a:ea typeface="+mn-ea"/>
                <a:cs typeface="Segoe UI"/>
              </a:rPr>
              <a:t>on your data (preview), and </a:t>
            </a:r>
            <a:r>
              <a:rPr kumimoji="0" lang="en-US" sz="1200" b="1" i="0" u="none" strike="noStrike" kern="1200" cap="none" spc="0" normalizeH="0" baseline="0" noProof="0">
                <a:ln>
                  <a:noFill/>
                </a:ln>
                <a:solidFill>
                  <a:srgbClr val="000000"/>
                </a:solidFill>
                <a:effectLst/>
                <a:uLnTx/>
                <a:uFillTx/>
                <a:latin typeface="Segoe UI"/>
                <a:ea typeface="+mn-ea"/>
                <a:cs typeface="Segoe UI"/>
              </a:rPr>
              <a:t>direct file upload </a:t>
            </a:r>
            <a:r>
              <a:rPr kumimoji="0" lang="en-US" sz="1200" b="0" i="0" u="none" strike="noStrike" kern="1200" cap="none" spc="0" normalizeH="0" baseline="0" noProof="0">
                <a:ln>
                  <a:noFill/>
                </a:ln>
                <a:solidFill>
                  <a:srgbClr val="000000"/>
                </a:solidFill>
                <a:effectLst/>
                <a:uLnTx/>
                <a:uFillTx/>
                <a:latin typeface="Segoe UI"/>
                <a:ea typeface="+mn-ea"/>
                <a:cs typeface="Segoe UI"/>
              </a:rPr>
              <a:t>and custom calls to backends</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 name="Text Placeholder 51">
            <a:extLst>
              <a:ext uri="{FF2B5EF4-FFF2-40B4-BE49-F238E27FC236}">
                <a16:creationId xmlns:a16="http://schemas.microsoft.com/office/drawing/2014/main" id="{2C07DD5D-F601-83AF-5A9A-16B5F80A3EB7}"/>
              </a:ext>
            </a:extLst>
          </p:cNvPr>
          <p:cNvSpPr txBox="1">
            <a:spLocks/>
          </p:cNvSpPr>
          <p:nvPr/>
        </p:nvSpPr>
        <p:spPr>
          <a:xfrm>
            <a:off x="315113" y="2807486"/>
            <a:ext cx="3871383" cy="553998"/>
          </a:xfrm>
          <a:prstGeom prst="rect">
            <a:avLst/>
          </a:prstGeom>
          <a:noFill/>
          <a:ln w="15875">
            <a:noFill/>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R="0" indent="0" defTabSz="932742" fontAlgn="auto">
              <a:lnSpc>
                <a:spcPct val="100000"/>
              </a:lnSpc>
              <a:spcBef>
                <a:spcPct val="20000"/>
              </a:spcBef>
              <a:spcAft>
                <a:spcPts val="0"/>
              </a:spcAft>
              <a:buClrTx/>
              <a:buSzPct val="90000"/>
              <a:buFont typeface="Arial" panose="020B0604020202020204" pitchFamily="34" charset="0"/>
              <a:buNone/>
              <a:tabLst/>
              <a:defRPr lang="en-US" sz="1600" spc="0" baseline="0" dirty="0">
                <a:cs typeface="Segoe UI"/>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solidFill>
                  <a:schemeClr val="lt1"/>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chemeClr val="lt1"/>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lt1"/>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lt1"/>
                </a:solidFill>
              </a:defRPr>
            </a:lvl5pPr>
            <a:lvl6pPr marL="2565040" indent="-233186" defTabSz="932742">
              <a:spcBef>
                <a:spcPct val="20000"/>
              </a:spcBef>
              <a:buFont typeface="Arial" pitchFamily="34" charset="0"/>
              <a:buChar char="•"/>
              <a:defRPr sz="2000">
                <a:solidFill>
                  <a:schemeClr val="lt1"/>
                </a:solidFill>
              </a:defRPr>
            </a:lvl6pPr>
            <a:lvl7pPr marL="3031412" indent="-233186" defTabSz="932742">
              <a:spcBef>
                <a:spcPct val="20000"/>
              </a:spcBef>
              <a:buFont typeface="Arial" pitchFamily="34" charset="0"/>
              <a:buChar char="•"/>
              <a:defRPr sz="2000">
                <a:solidFill>
                  <a:schemeClr val="lt1"/>
                </a:solidFill>
              </a:defRPr>
            </a:lvl7pPr>
            <a:lvl8pPr marL="3497783" indent="-233186" defTabSz="932742">
              <a:spcBef>
                <a:spcPct val="20000"/>
              </a:spcBef>
              <a:buFont typeface="Arial" pitchFamily="34" charset="0"/>
              <a:buChar char="•"/>
              <a:defRPr sz="2000">
                <a:solidFill>
                  <a:schemeClr val="lt1"/>
                </a:solidFill>
              </a:defRPr>
            </a:lvl8pPr>
            <a:lvl9pPr marL="3964155" indent="-233186" defTabSz="932742">
              <a:spcBef>
                <a:spcPct val="20000"/>
              </a:spcBef>
              <a:buFont typeface="Arial" pitchFamily="34" charset="0"/>
              <a:buChar char="•"/>
              <a:defRPr sz="2000">
                <a:solidFill>
                  <a:schemeClr val="lt1"/>
                </a:solidFill>
              </a:defRPr>
            </a:lvl9pPr>
          </a:lstStyle>
          <a:p>
            <a:pPr marL="0" marR="0" lvl="0" indent="0" defTabSz="932742"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0" cap="none" spc="0" normalizeH="0" baseline="0" noProof="0">
                <a:ln>
                  <a:noFill/>
                </a:ln>
                <a:solidFill>
                  <a:srgbClr val="000000"/>
                </a:solidFill>
                <a:effectLst/>
                <a:uLnTx/>
                <a:uFillTx/>
                <a:cs typeface="Segoe UI"/>
              </a:rPr>
              <a:t>Always up to date, your copilot uses your latest published content for each request; no more maintaining info in two places </a:t>
            </a:r>
          </a:p>
        </p:txBody>
      </p:sp>
      <p:sp>
        <p:nvSpPr>
          <p:cNvPr id="6" name="Text Placeholder 50">
            <a:extLst>
              <a:ext uri="{FF2B5EF4-FFF2-40B4-BE49-F238E27FC236}">
                <a16:creationId xmlns:a16="http://schemas.microsoft.com/office/drawing/2014/main" id="{62D2BF8C-951C-6B43-18B3-D1620F8CE9A2}"/>
              </a:ext>
            </a:extLst>
          </p:cNvPr>
          <p:cNvSpPr txBox="1">
            <a:spLocks/>
          </p:cNvSpPr>
          <p:nvPr/>
        </p:nvSpPr>
        <p:spPr>
          <a:xfrm>
            <a:off x="307508" y="3717889"/>
            <a:ext cx="3894883" cy="553998"/>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Enable multi-turn chat over your own internal and external knowledge sources, files and sites with generative answers</a:t>
            </a:r>
          </a:p>
        </p:txBody>
      </p:sp>
      <p:sp>
        <p:nvSpPr>
          <p:cNvPr id="7" name="Text Placeholder 51">
            <a:extLst>
              <a:ext uri="{FF2B5EF4-FFF2-40B4-BE49-F238E27FC236}">
                <a16:creationId xmlns:a16="http://schemas.microsoft.com/office/drawing/2014/main" id="{A73961F2-B743-5AE6-3B34-85C7818392E6}"/>
              </a:ext>
            </a:extLst>
          </p:cNvPr>
          <p:cNvSpPr txBox="1">
            <a:spLocks/>
          </p:cNvSpPr>
          <p:nvPr/>
        </p:nvSpPr>
        <p:spPr>
          <a:xfrm>
            <a:off x="337904" y="2081749"/>
            <a:ext cx="3871383" cy="369332"/>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Out of the box, your copilot answers questions based on the content your organization has already invested in  </a:t>
            </a:r>
            <a:endPar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8" name="Text Placeholder 52">
            <a:extLst>
              <a:ext uri="{FF2B5EF4-FFF2-40B4-BE49-F238E27FC236}">
                <a16:creationId xmlns:a16="http://schemas.microsoft.com/office/drawing/2014/main" id="{78D1336E-AB62-6DCD-322A-426717349767}"/>
              </a:ext>
            </a:extLst>
          </p:cNvPr>
          <p:cNvSpPr txBox="1">
            <a:spLocks/>
          </p:cNvSpPr>
          <p:nvPr/>
        </p:nvSpPr>
        <p:spPr>
          <a:xfrm>
            <a:off x="323304" y="5538696"/>
            <a:ext cx="3804202" cy="369332"/>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You can even pull data </a:t>
            </a:r>
            <a:r>
              <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from an API or other backend system</a:t>
            </a: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and enable generative chat over it</a:t>
            </a:r>
          </a:p>
        </p:txBody>
      </p:sp>
      <p:cxnSp>
        <p:nvCxnSpPr>
          <p:cNvPr id="9" name="Straight Connector 8">
            <a:extLst>
              <a:ext uri="{FF2B5EF4-FFF2-40B4-BE49-F238E27FC236}">
                <a16:creationId xmlns:a16="http://schemas.microsoft.com/office/drawing/2014/main" id="{D863BE93-CCDD-BB6B-6A79-EE84BDC3A2C8}"/>
              </a:ext>
            </a:extLst>
          </p:cNvPr>
          <p:cNvCxnSpPr>
            <a:cxnSpLocks/>
          </p:cNvCxnSpPr>
          <p:nvPr/>
        </p:nvCxnSpPr>
        <p:spPr>
          <a:xfrm>
            <a:off x="336004" y="4450090"/>
            <a:ext cx="3574024" cy="0"/>
          </a:xfrm>
          <a:prstGeom prst="line">
            <a:avLst/>
          </a:prstGeom>
          <a:noFill/>
          <a:ln w="6350" cap="flat" cmpd="sng" algn="ctr">
            <a:solidFill>
              <a:srgbClr val="FFFFFF">
                <a:lumMod val="85000"/>
              </a:srgbClr>
            </a:solidFill>
            <a:prstDash val="solid"/>
            <a:headEnd type="none" w="lg" len="med"/>
            <a:tailEnd type="none" w="lg" len="med"/>
          </a:ln>
          <a:effectLst/>
        </p:spPr>
      </p:cxnSp>
      <p:grpSp>
        <p:nvGrpSpPr>
          <p:cNvPr id="10" name="Group 9">
            <a:extLst>
              <a:ext uri="{FF2B5EF4-FFF2-40B4-BE49-F238E27FC236}">
                <a16:creationId xmlns:a16="http://schemas.microsoft.com/office/drawing/2014/main" id="{6BCBED96-D1B0-A81F-5E09-4B99E8F23907}"/>
              </a:ext>
            </a:extLst>
          </p:cNvPr>
          <p:cNvGrpSpPr/>
          <p:nvPr/>
        </p:nvGrpSpPr>
        <p:grpSpPr>
          <a:xfrm>
            <a:off x="588263" y="6159863"/>
            <a:ext cx="11603737" cy="698137"/>
            <a:chOff x="588263" y="6159863"/>
            <a:chExt cx="11603737" cy="698137"/>
          </a:xfrm>
        </p:grpSpPr>
        <p:sp>
          <p:nvSpPr>
            <p:cNvPr id="11" name="Freeform: Shape 10">
              <a:extLst>
                <a:ext uri="{FF2B5EF4-FFF2-40B4-BE49-F238E27FC236}">
                  <a16:creationId xmlns:a16="http://schemas.microsoft.com/office/drawing/2014/main" id="{D37FE060-188E-F63A-3C61-228E474C408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Freeform: Shape 11">
              <a:extLst>
                <a:ext uri="{FF2B5EF4-FFF2-40B4-BE49-F238E27FC236}">
                  <a16:creationId xmlns:a16="http://schemas.microsoft.com/office/drawing/2014/main" id="{5232E8B1-8F00-32F9-7B6B-2621A4E4FF47}"/>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321358A0-1569-6D15-92E1-373FE073D8C3}"/>
                </a:ext>
              </a:extLst>
            </p:cNvPr>
            <p:cNvSpPr/>
            <p:nvPr/>
          </p:nvSpPr>
          <p:spPr bwMode="auto">
            <a:xfrm>
              <a:off x="755650" y="6309360"/>
              <a:ext cx="3453637" cy="340916"/>
            </a:xfrm>
            <a:prstGeom prst="rect">
              <a:avLst/>
            </a:prstGeom>
            <a:noFill/>
            <a:ln w="15875" cap="flat" cmpd="sng" algn="ctr">
              <a:noFill/>
              <a:prstDash val="solid"/>
              <a:headEnd type="none" w="med" len="med"/>
              <a:tailEnd type="none" w="med" len="med"/>
            </a:ln>
            <a:effectLst>
              <a:glow rad="127000">
                <a:srgbClr val="C03BC4">
                  <a:alpha val="51000"/>
                </a:srgbClr>
              </a:glo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Generally Available</a:t>
              </a:r>
            </a:p>
          </p:txBody>
        </p:sp>
      </p:grpSp>
      <p:cxnSp>
        <p:nvCxnSpPr>
          <p:cNvPr id="14" name="Straight Connector 13">
            <a:extLst>
              <a:ext uri="{FF2B5EF4-FFF2-40B4-BE49-F238E27FC236}">
                <a16:creationId xmlns:a16="http://schemas.microsoft.com/office/drawing/2014/main" id="{C772356D-7018-62CE-F2B6-97B04A05E4AE}"/>
              </a:ext>
            </a:extLst>
          </p:cNvPr>
          <p:cNvCxnSpPr>
            <a:cxnSpLocks/>
          </p:cNvCxnSpPr>
          <p:nvPr/>
        </p:nvCxnSpPr>
        <p:spPr>
          <a:xfrm>
            <a:off x="307508" y="5360493"/>
            <a:ext cx="357402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15" name="Straight Connector 14">
            <a:extLst>
              <a:ext uri="{FF2B5EF4-FFF2-40B4-BE49-F238E27FC236}">
                <a16:creationId xmlns:a16="http://schemas.microsoft.com/office/drawing/2014/main" id="{0317EE18-FCFA-00D8-4558-1366375827CB}"/>
              </a:ext>
            </a:extLst>
          </p:cNvPr>
          <p:cNvCxnSpPr>
            <a:cxnSpLocks/>
          </p:cNvCxnSpPr>
          <p:nvPr/>
        </p:nvCxnSpPr>
        <p:spPr>
          <a:xfrm>
            <a:off x="307508" y="2629284"/>
            <a:ext cx="3574024" cy="0"/>
          </a:xfrm>
          <a:prstGeom prst="line">
            <a:avLst/>
          </a:prstGeom>
          <a:noFill/>
          <a:ln w="6350" cap="flat" cmpd="sng" algn="ctr">
            <a:solidFill>
              <a:srgbClr val="FFFFFF">
                <a:lumMod val="85000"/>
              </a:srgbClr>
            </a:solidFill>
            <a:prstDash val="solid"/>
            <a:headEnd type="none" w="lg" len="med"/>
            <a:tailEnd type="none" w="lg" len="med"/>
          </a:ln>
          <a:effectLst/>
        </p:spPr>
      </p:cxnSp>
      <p:grpSp>
        <p:nvGrpSpPr>
          <p:cNvPr id="16" name="Group 15">
            <a:extLst>
              <a:ext uri="{FF2B5EF4-FFF2-40B4-BE49-F238E27FC236}">
                <a16:creationId xmlns:a16="http://schemas.microsoft.com/office/drawing/2014/main" id="{EA77462C-0ED5-8052-1C77-791524FAFC6C}"/>
              </a:ext>
            </a:extLst>
          </p:cNvPr>
          <p:cNvGrpSpPr/>
          <p:nvPr/>
        </p:nvGrpSpPr>
        <p:grpSpPr>
          <a:xfrm>
            <a:off x="9582150" y="5985509"/>
            <a:ext cx="2628899" cy="487718"/>
            <a:chOff x="9582150" y="6156959"/>
            <a:chExt cx="2628899" cy="487718"/>
          </a:xfrm>
        </p:grpSpPr>
        <p:sp>
          <p:nvSpPr>
            <p:cNvPr id="17" name="Rectangle: Top Corners Rounded 16">
              <a:extLst>
                <a:ext uri="{FF2B5EF4-FFF2-40B4-BE49-F238E27FC236}">
                  <a16:creationId xmlns:a16="http://schemas.microsoft.com/office/drawing/2014/main" id="{AA8E29FC-5F67-483D-4436-3EC1AF6CAD8F}"/>
                </a:ext>
              </a:extLst>
            </p:cNvPr>
            <p:cNvSpPr/>
            <p:nvPr/>
          </p:nvSpPr>
          <p:spPr bwMode="auto">
            <a:xfrm rot="16200000">
              <a:off x="10652741" y="5086368"/>
              <a:ext cx="487718" cy="2628899"/>
            </a:xfrm>
            <a:prstGeom prst="round2SameRect">
              <a:avLst>
                <a:gd name="adj1" fmla="val 50000"/>
                <a:gd name="adj2" fmla="val 0"/>
              </a:avLst>
            </a:prstGeom>
            <a:solidFill>
              <a:srgbClr val="0B556A"/>
            </a:solidFill>
            <a:ln w="47625" cap="flat" cmpd="sng" algn="ctr">
              <a:solidFill>
                <a:srgbClr val="FFFF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Content Placeholder 2">
              <a:extLst>
                <a:ext uri="{FF2B5EF4-FFF2-40B4-BE49-F238E27FC236}">
                  <a16:creationId xmlns:a16="http://schemas.microsoft.com/office/drawing/2014/main" id="{D80E0F56-850E-E070-3EE3-31D977172C3C}"/>
                </a:ext>
              </a:extLst>
            </p:cNvPr>
            <p:cNvSpPr txBox="1">
              <a:spLocks/>
            </p:cNvSpPr>
            <p:nvPr/>
          </p:nvSpPr>
          <p:spPr>
            <a:xfrm>
              <a:off x="9728200" y="6320292"/>
              <a:ext cx="2052674" cy="135000"/>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Try now at </a:t>
              </a:r>
              <a:r>
                <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rPr>
                <a:t>aka.ms/</a:t>
              </a:r>
              <a:r>
                <a:rPr kumimoji="0" lang="en-GB" sz="1100" b="1" i="0" u="none" strike="noStrike" kern="1200" cap="none" spc="0" normalizeH="0" baseline="0" noProof="0" err="1">
                  <a:ln>
                    <a:noFill/>
                  </a:ln>
                  <a:solidFill>
                    <a:srgbClr val="4CCBED"/>
                  </a:solidFill>
                  <a:effectLst/>
                  <a:uLnTx/>
                  <a:uFillTx/>
                  <a:latin typeface="Segoe UI Semibold"/>
                  <a:ea typeface="+mn-ea"/>
                  <a:cs typeface="Segoe UI" panose="020B0502040204020203" pitchFamily="34" charset="0"/>
                </a:rPr>
                <a:t>copilotstudio</a:t>
              </a:r>
              <a:endPar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endParaRPr>
            </a:p>
          </p:txBody>
        </p:sp>
      </p:grpSp>
      <p:cxnSp>
        <p:nvCxnSpPr>
          <p:cNvPr id="19" name="Straight Connector 18">
            <a:extLst>
              <a:ext uri="{FF2B5EF4-FFF2-40B4-BE49-F238E27FC236}">
                <a16:creationId xmlns:a16="http://schemas.microsoft.com/office/drawing/2014/main" id="{0274C1F5-4006-2195-3238-4974D9FFAE4F}"/>
              </a:ext>
            </a:extLst>
          </p:cNvPr>
          <p:cNvCxnSpPr>
            <a:cxnSpLocks/>
          </p:cNvCxnSpPr>
          <p:nvPr/>
        </p:nvCxnSpPr>
        <p:spPr>
          <a:xfrm>
            <a:off x="307508" y="3539687"/>
            <a:ext cx="3574024" cy="0"/>
          </a:xfrm>
          <a:prstGeom prst="line">
            <a:avLst/>
          </a:prstGeom>
          <a:noFill/>
          <a:ln w="6350" cap="flat" cmpd="sng" algn="ctr">
            <a:solidFill>
              <a:srgbClr val="FFFFFF">
                <a:lumMod val="85000"/>
              </a:srgbClr>
            </a:solidFill>
            <a:prstDash val="solid"/>
            <a:headEnd type="none" w="lg" len="med"/>
            <a:tailEnd type="none" w="lg" len="med"/>
          </a:ln>
          <a:effectLst/>
        </p:spPr>
      </p:cxnSp>
      <p:pic>
        <p:nvPicPr>
          <p:cNvPr id="21" name="Graphic 20" descr="Link with solid fill">
            <a:hlinkClick r:id="rId3"/>
            <a:extLst>
              <a:ext uri="{FF2B5EF4-FFF2-40B4-BE49-F238E27FC236}">
                <a16:creationId xmlns:a16="http://schemas.microsoft.com/office/drawing/2014/main" id="{FD7ECB33-EFED-A785-70B5-6161949183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96600" y="276999"/>
            <a:ext cx="914400" cy="914400"/>
          </a:xfrm>
          <a:prstGeom prst="rect">
            <a:avLst/>
          </a:prstGeom>
        </p:spPr>
      </p:pic>
    </p:spTree>
    <p:extLst>
      <p:ext uri="{BB962C8B-B14F-4D97-AF65-F5344CB8AC3E}">
        <p14:creationId xmlns:p14="http://schemas.microsoft.com/office/powerpoint/2010/main" val="3616294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1+#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8AF77-B2AA-A6DA-79B0-2D360A01C8EB}"/>
            </a:ext>
          </a:extLst>
        </p:cNvPr>
        <p:cNvGrpSpPr/>
        <p:nvPr/>
      </p:nvGrpSpPr>
      <p:grpSpPr>
        <a:xfrm>
          <a:off x="0" y="0"/>
          <a:ext cx="0" cy="0"/>
          <a:chOff x="0" y="0"/>
          <a:chExt cx="0" cy="0"/>
        </a:xfrm>
      </p:grpSpPr>
      <p:sp>
        <p:nvSpPr>
          <p:cNvPr id="23" name="Rectangle: Top Corners Rounded 22">
            <a:extLst>
              <a:ext uri="{FF2B5EF4-FFF2-40B4-BE49-F238E27FC236}">
                <a16:creationId xmlns:a16="http://schemas.microsoft.com/office/drawing/2014/main" id="{FB065F4D-1571-6798-289B-FEE1CFE4BD2B}"/>
              </a:ext>
            </a:extLst>
          </p:cNvPr>
          <p:cNvSpPr/>
          <p:nvPr/>
        </p:nvSpPr>
        <p:spPr bwMode="auto">
          <a:xfrm>
            <a:off x="781050" y="4118997"/>
            <a:ext cx="10629900" cy="2730500"/>
          </a:xfrm>
          <a:prstGeom prst="round2SameRect">
            <a:avLst/>
          </a:prstGeom>
          <a:solidFill>
            <a:schemeClr val="bg1">
              <a:lumMod val="95000"/>
              <a:alpha val="5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24FEA6C-92AF-9405-5CEE-12369BC31B12}"/>
              </a:ext>
            </a:extLst>
          </p:cNvPr>
          <p:cNvSpPr>
            <a:spLocks noGrp="1"/>
          </p:cNvSpPr>
          <p:nvPr>
            <p:ph type="title" idx="4294967295"/>
          </p:nvPr>
        </p:nvSpPr>
        <p:spPr>
          <a:xfrm>
            <a:off x="2397244" y="533727"/>
            <a:ext cx="7251700" cy="1354138"/>
          </a:xfrm>
        </p:spPr>
        <p:txBody>
          <a:bodyPr/>
          <a:lstStyle/>
          <a:p>
            <a:pPr algn="ctr"/>
            <a:r>
              <a:rPr lang="en-US" sz="4400"/>
              <a:t>Extend with </a:t>
            </a:r>
            <a:r>
              <a:rPr lang="en-US" sz="4400" spc="0">
                <a:ln>
                  <a:noFill/>
                </a:ln>
                <a:solidFill>
                  <a:srgbClr val="0078D4"/>
                </a:solidFill>
                <a:latin typeface="Segoe UI Semibold"/>
              </a:rPr>
              <a:t>Plugins</a:t>
            </a:r>
            <a:r>
              <a:rPr lang="en-US" sz="4400"/>
              <a:t>, but what are they?</a:t>
            </a:r>
            <a:endParaRPr lang="en-US" sz="4400" spc="0">
              <a:ln>
                <a:noFill/>
              </a:ln>
              <a:latin typeface="Segoe UI Semibold"/>
            </a:endParaRPr>
          </a:p>
        </p:txBody>
      </p:sp>
      <p:sp>
        <p:nvSpPr>
          <p:cNvPr id="4" name="TextBox 3">
            <a:extLst>
              <a:ext uri="{FF2B5EF4-FFF2-40B4-BE49-F238E27FC236}">
                <a16:creationId xmlns:a16="http://schemas.microsoft.com/office/drawing/2014/main" id="{1CE20BC8-6BF7-B2D5-9DE5-F49C11D95BDD}"/>
              </a:ext>
            </a:extLst>
          </p:cNvPr>
          <p:cNvSpPr txBox="1"/>
          <p:nvPr/>
        </p:nvSpPr>
        <p:spPr>
          <a:xfrm>
            <a:off x="1739900" y="2165779"/>
            <a:ext cx="8712200" cy="1218590"/>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cxnSp>
        <p:nvCxnSpPr>
          <p:cNvPr id="11" name="Straight Connector 10">
            <a:extLst>
              <a:ext uri="{FF2B5EF4-FFF2-40B4-BE49-F238E27FC236}">
                <a16:creationId xmlns:a16="http://schemas.microsoft.com/office/drawing/2014/main" id="{F76CDEF3-FED0-D0DD-6572-9E6D3F699CC4}"/>
              </a:ext>
              <a:ext uri="{C183D7F6-B498-43B3-948B-1728B52AA6E4}">
                <adec:decorative xmlns:adec="http://schemas.microsoft.com/office/drawing/2017/decorative" val="1"/>
              </a:ext>
            </a:extLst>
          </p:cNvPr>
          <p:cNvCxnSpPr>
            <a:cxnSpLocks/>
          </p:cNvCxnSpPr>
          <p:nvPr/>
        </p:nvCxnSpPr>
        <p:spPr>
          <a:xfrm>
            <a:off x="4290558" y="4765954"/>
            <a:ext cx="0" cy="1128560"/>
          </a:xfrm>
          <a:prstGeom prst="line">
            <a:avLst/>
          </a:prstGeom>
          <a:noFill/>
          <a:ln w="9525" cap="flat" cmpd="sng" algn="ctr">
            <a:solidFill>
              <a:srgbClr val="0078D4"/>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289A6297-91DF-898E-8FFF-41A3E95646FB}"/>
              </a:ext>
              <a:ext uri="{C183D7F6-B498-43B3-948B-1728B52AA6E4}">
                <adec:decorative xmlns:adec="http://schemas.microsoft.com/office/drawing/2017/decorative" val="1"/>
              </a:ext>
            </a:extLst>
          </p:cNvPr>
          <p:cNvCxnSpPr>
            <a:cxnSpLocks/>
          </p:cNvCxnSpPr>
          <p:nvPr/>
        </p:nvCxnSpPr>
        <p:spPr>
          <a:xfrm>
            <a:off x="7828211" y="4765954"/>
            <a:ext cx="0" cy="1128560"/>
          </a:xfrm>
          <a:prstGeom prst="line">
            <a:avLst/>
          </a:prstGeom>
          <a:noFill/>
          <a:ln w="9525" cap="flat" cmpd="sng" algn="ctr">
            <a:solidFill>
              <a:srgbClr val="0078D4"/>
            </a:solidFill>
            <a:prstDash val="solid"/>
            <a:headEnd type="none" w="lg" len="med"/>
            <a:tailEnd type="none" w="lg" len="med"/>
          </a:ln>
          <a:effectLst/>
        </p:spPr>
      </p:cxnSp>
      <p:sp>
        <p:nvSpPr>
          <p:cNvPr id="19" name="TextBox 18">
            <a:extLst>
              <a:ext uri="{FF2B5EF4-FFF2-40B4-BE49-F238E27FC236}">
                <a16:creationId xmlns:a16="http://schemas.microsoft.com/office/drawing/2014/main" id="{1CDE3F89-9628-C9EA-9932-5D306D56EFD2}"/>
              </a:ext>
            </a:extLst>
          </p:cNvPr>
          <p:cNvSpPr txBox="1"/>
          <p:nvPr/>
        </p:nvSpPr>
        <p:spPr>
          <a:xfrm>
            <a:off x="1866900" y="2261513"/>
            <a:ext cx="8458201" cy="1027122"/>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Sans Text Semibold" pitchFamily="2" charset="0"/>
                <a:ea typeface="+mn-ea"/>
                <a:cs typeface="Segoe Sans Text Semibold" pitchFamily="2" charset="0"/>
              </a:rPr>
              <a:t>Plugins are API definitions designed to </a:t>
            </a:r>
            <a:r>
              <a:rPr kumimoji="0" lang="en-US" sz="20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rPr>
              <a:t>add skills </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Sans Text Semibold" pitchFamily="2" charset="0"/>
                <a:ea typeface="+mn-ea"/>
                <a:cs typeface="Segoe Sans Text Semibold" pitchFamily="2" charset="0"/>
              </a:rPr>
              <a:t>to </a:t>
            </a:r>
            <a:r>
              <a:rPr kumimoji="0" lang="en-US" sz="20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rPr>
              <a:t>Microsoft Copilots</a:t>
            </a:r>
            <a:r>
              <a:rPr kumimoji="0" lang="en-US" sz="2000" b="0" i="0" u="none" strike="noStrike" kern="1200" cap="none" spc="0" normalizeH="0" baseline="0" noProof="0">
                <a:ln>
                  <a:noFill/>
                </a:ln>
                <a:solidFill>
                  <a:srgbClr val="000000"/>
                </a:solidFill>
                <a:effectLst/>
                <a:uLnTx/>
                <a:uFillTx/>
                <a:latin typeface="Segoe Sans Text Semibold" pitchFamily="2" charset="0"/>
                <a:ea typeface="+mn-ea"/>
                <a:cs typeface="Segoe Sans Text Semibold" pitchFamily="2" charset="0"/>
              </a:rPr>
              <a:t>.</a:t>
            </a:r>
          </a:p>
        </p:txBody>
      </p:sp>
      <p:sp>
        <p:nvSpPr>
          <p:cNvPr id="24" name="TextBox 23">
            <a:extLst>
              <a:ext uri="{FF2B5EF4-FFF2-40B4-BE49-F238E27FC236}">
                <a16:creationId xmlns:a16="http://schemas.microsoft.com/office/drawing/2014/main" id="{C08E5C3B-D522-39E0-2FE3-655327388F73}"/>
              </a:ext>
            </a:extLst>
          </p:cNvPr>
          <p:cNvSpPr txBox="1"/>
          <p:nvPr/>
        </p:nvSpPr>
        <p:spPr>
          <a:xfrm>
            <a:off x="1146056" y="4416403"/>
            <a:ext cx="2794000" cy="1827662"/>
          </a:xfrm>
          <a:prstGeom prst="roundRect">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itchFamily="34" charset="0"/>
              </a:rPr>
              <a:t>Reusable building blocks</a:t>
            </a: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25" name="TextBox 24">
            <a:extLst>
              <a:ext uri="{FF2B5EF4-FFF2-40B4-BE49-F238E27FC236}">
                <a16:creationId xmlns:a16="http://schemas.microsoft.com/office/drawing/2014/main" id="{7C10669E-A7E3-D884-4830-978ABE8EFF3D}"/>
              </a:ext>
            </a:extLst>
          </p:cNvPr>
          <p:cNvSpPr txBox="1"/>
          <p:nvPr/>
        </p:nvSpPr>
        <p:spPr>
          <a:xfrm>
            <a:off x="4699000" y="4416403"/>
            <a:ext cx="2794000" cy="1827662"/>
          </a:xfrm>
          <a:prstGeom prst="roundRect">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itchFamily="34" charset="0"/>
              </a:rPr>
              <a:t>Author with visual workflows to suit your needs</a:t>
            </a:r>
          </a:p>
        </p:txBody>
      </p:sp>
      <p:sp>
        <p:nvSpPr>
          <p:cNvPr id="26" name="TextBox 25">
            <a:extLst>
              <a:ext uri="{FF2B5EF4-FFF2-40B4-BE49-F238E27FC236}">
                <a16:creationId xmlns:a16="http://schemas.microsoft.com/office/drawing/2014/main" id="{F584F527-29A1-7A25-6CC7-C0AD02E4402E}"/>
              </a:ext>
            </a:extLst>
          </p:cNvPr>
          <p:cNvSpPr txBox="1"/>
          <p:nvPr/>
        </p:nvSpPr>
        <p:spPr>
          <a:xfrm>
            <a:off x="8254450" y="4416403"/>
            <a:ext cx="2794000" cy="1827662"/>
          </a:xfrm>
          <a:prstGeom prst="roundRect">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itchFamily="34" charset="0"/>
              </a:rPr>
              <a:t>Publish and manage through IT</a:t>
            </a:r>
          </a:p>
        </p:txBody>
      </p:sp>
      <p:cxnSp>
        <p:nvCxnSpPr>
          <p:cNvPr id="29" name="Connector: Elbow 28">
            <a:extLst>
              <a:ext uri="{FF2B5EF4-FFF2-40B4-BE49-F238E27FC236}">
                <a16:creationId xmlns:a16="http://schemas.microsoft.com/office/drawing/2014/main" id="{70948CE5-8716-FBC0-8A92-471F64262656}"/>
              </a:ext>
            </a:extLst>
          </p:cNvPr>
          <p:cNvCxnSpPr>
            <a:cxnSpLocks/>
            <a:stCxn id="4" idx="2"/>
            <a:endCxn id="24" idx="0"/>
          </p:cNvCxnSpPr>
          <p:nvPr/>
        </p:nvCxnSpPr>
        <p:spPr>
          <a:xfrm rot="5400000">
            <a:off x="3803511" y="2123914"/>
            <a:ext cx="1032034" cy="3552944"/>
          </a:xfrm>
          <a:prstGeom prst="bentConnector3">
            <a:avLst>
              <a:gd name="adj1" fmla="val 38925"/>
            </a:avLst>
          </a:prstGeom>
          <a:ln w="6350">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1036853-60E4-F70B-F353-FDE6653323F1}"/>
              </a:ext>
            </a:extLst>
          </p:cNvPr>
          <p:cNvCxnSpPr>
            <a:cxnSpLocks/>
          </p:cNvCxnSpPr>
          <p:nvPr/>
        </p:nvCxnSpPr>
        <p:spPr>
          <a:xfrm rot="16200000" flipH="1">
            <a:off x="7356455" y="2123914"/>
            <a:ext cx="1032034" cy="3552944"/>
          </a:xfrm>
          <a:prstGeom prst="bentConnector3">
            <a:avLst>
              <a:gd name="adj1" fmla="val 38925"/>
            </a:avLst>
          </a:prstGeom>
          <a:ln w="6350">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5312D7-5FDF-E6A9-3D1A-F4069E8BB64D}"/>
              </a:ext>
            </a:extLst>
          </p:cNvPr>
          <p:cNvCxnSpPr>
            <a:cxnSpLocks/>
            <a:endCxn id="25" idx="0"/>
          </p:cNvCxnSpPr>
          <p:nvPr/>
        </p:nvCxnSpPr>
        <p:spPr>
          <a:xfrm>
            <a:off x="6096000" y="3384368"/>
            <a:ext cx="0" cy="1032035"/>
          </a:xfrm>
          <a:prstGeom prst="line">
            <a:avLst/>
          </a:prstGeom>
          <a:ln w="6350">
            <a:solidFill>
              <a:schemeClr val="bg1">
                <a:lumMod val="7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9970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1.45833E-6 -4.07407E-6 L 1.45833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00"/>
                                  </p:stCondLst>
                                  <p:childTnLst>
                                    <p:animMotion origin="layout" path="M -4.16667E-7 1.11111E-6 L -4.16667E-7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1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42" presetClass="path" presetSubtype="0" decel="100000" fill="hold" grpId="1" nodeType="withEffect">
                                  <p:stCondLst>
                                    <p:cond delay="100"/>
                                  </p:stCondLst>
                                  <p:childTnLst>
                                    <p:animMotion origin="layout" path="M 1.45833E-6 -4.07407E-6 L 1.45833E-6 0.03542 " pathEditMode="relative" rAng="0" ptsTypes="AA">
                                      <p:cBhvr>
                                        <p:cTn id="25" dur="700" spd="-100000" fill="hold"/>
                                        <p:tgtEl>
                                          <p:spTgt spid="19"/>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42" presetClass="path" presetSubtype="0" decel="100000" fill="hold" grpId="1" nodeType="withEffect">
                                  <p:stCondLst>
                                    <p:cond delay="100"/>
                                  </p:stCondLst>
                                  <p:childTnLst>
                                    <p:animMotion origin="layout" path="M 1.45833E-6 -4.07407E-6 L 1.45833E-6 0.03542 " pathEditMode="relative" rAng="0" ptsTypes="AA">
                                      <p:cBhvr>
                                        <p:cTn id="30" dur="700" spd="-100000" fill="hold"/>
                                        <p:tgtEl>
                                          <p:spTgt spid="24"/>
                                        </p:tgtEl>
                                        <p:attrNameLst>
                                          <p:attrName>ppt_x</p:attrName>
                                          <p:attrName>ppt_y</p:attrName>
                                        </p:attrNameLst>
                                      </p:cBhvr>
                                      <p:rCtr x="0" y="1759"/>
                                    </p:animMotion>
                                  </p:childTnLst>
                                </p:cTn>
                              </p:par>
                              <p:par>
                                <p:cTn id="31" presetID="10" presetClass="entr" presetSubtype="0" fill="hold" grpId="0" nodeType="withEffect">
                                  <p:stCondLst>
                                    <p:cond delay="1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path" presetSubtype="0" decel="100000" fill="hold" grpId="1" nodeType="withEffect">
                                  <p:stCondLst>
                                    <p:cond delay="100"/>
                                  </p:stCondLst>
                                  <p:childTnLst>
                                    <p:animMotion origin="layout" path="M 1.45833E-6 -4.07407E-6 L 1.45833E-6 0.03542 " pathEditMode="relative" rAng="0" ptsTypes="AA">
                                      <p:cBhvr>
                                        <p:cTn id="35" dur="700" spd="-100000" fill="hold"/>
                                        <p:tgtEl>
                                          <p:spTgt spid="25"/>
                                        </p:tgtEl>
                                        <p:attrNameLst>
                                          <p:attrName>ppt_x</p:attrName>
                                          <p:attrName>ppt_y</p:attrName>
                                        </p:attrNameLst>
                                      </p:cBhvr>
                                      <p:rCtr x="0" y="1759"/>
                                    </p:animMotion>
                                  </p:childTnLst>
                                </p:cTn>
                              </p:par>
                              <p:par>
                                <p:cTn id="36" presetID="10" presetClass="entr" presetSubtype="0" fill="hold" grpId="0" nodeType="withEffect">
                                  <p:stCondLst>
                                    <p:cond delay="1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42" presetClass="path" presetSubtype="0" decel="100000" fill="hold" grpId="1" nodeType="withEffect">
                                  <p:stCondLst>
                                    <p:cond delay="100"/>
                                  </p:stCondLst>
                                  <p:childTnLst>
                                    <p:animMotion origin="layout" path="M 1.45833E-6 -4.07407E-6 L 1.45833E-6 0.03542 " pathEditMode="relative" rAng="0" ptsTypes="AA">
                                      <p:cBhvr>
                                        <p:cTn id="40"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4" grpId="1" animBg="1"/>
      <p:bldP spid="19" grpId="0" animBg="1"/>
      <p:bldP spid="19" grpId="1" animBg="1"/>
      <p:bldP spid="24" grpId="0" animBg="1"/>
      <p:bldP spid="24" grpId="1" animBg="1"/>
      <p:bldP spid="25" grpId="0" animBg="1"/>
      <p:bldP spid="25" grpId="1" animBg="1"/>
      <p:bldP spid="26" grpId="0" animBg="1"/>
      <p:bldP spid="26"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19A-8120-8DD4-A377-1F28045C5012}"/>
              </a:ext>
            </a:extLst>
          </p:cNvPr>
          <p:cNvSpPr>
            <a:spLocks noGrp="1"/>
          </p:cNvSpPr>
          <p:nvPr>
            <p:ph type="title"/>
          </p:nvPr>
        </p:nvSpPr>
        <p:spPr/>
        <p:txBody>
          <a:bodyPr/>
          <a:lstStyle/>
          <a:p>
            <a:pPr algn="ctr"/>
            <a:r>
              <a:rPr lang="en-US"/>
              <a:t>Copilot Studio: 1</a:t>
            </a:r>
            <a:r>
              <a:rPr lang="en-NL"/>
              <a:t>5</a:t>
            </a:r>
            <a:r>
              <a:rPr lang="en-US"/>
              <a:t>00+ connectors – act!</a:t>
            </a:r>
          </a:p>
        </p:txBody>
      </p:sp>
      <p:pic>
        <p:nvPicPr>
          <p:cNvPr id="5" name="Picture Placeholder 3">
            <a:extLst>
              <a:ext uri="{FF2B5EF4-FFF2-40B4-BE49-F238E27FC236}">
                <a16:creationId xmlns:a16="http://schemas.microsoft.com/office/drawing/2014/main" id="{DC82221A-0259-24EB-8B1D-DCEFDE68EFA9}"/>
              </a:ext>
            </a:extLst>
          </p:cNvPr>
          <p:cNvPicPr>
            <a:picLocks noChangeAspect="1"/>
          </p:cNvPicPr>
          <p:nvPr/>
        </p:nvPicPr>
        <p:blipFill>
          <a:blip r:embed="rId3"/>
          <a:srcRect l="2729" r="2729"/>
          <a:stretch/>
        </p:blipFill>
        <p:spPr>
          <a:xfrm>
            <a:off x="4391722" y="1815944"/>
            <a:ext cx="7214840" cy="4065194"/>
          </a:xfrm>
          <a:prstGeom prst="roundRect">
            <a:avLst>
              <a:gd name="adj" fmla="val 3546"/>
            </a:avLst>
          </a:prstGeom>
        </p:spPr>
      </p:pic>
      <p:grpSp>
        <p:nvGrpSpPr>
          <p:cNvPr id="9" name="Group 8">
            <a:extLst>
              <a:ext uri="{FF2B5EF4-FFF2-40B4-BE49-F238E27FC236}">
                <a16:creationId xmlns:a16="http://schemas.microsoft.com/office/drawing/2014/main" id="{F0E084F0-6B70-473C-BB43-EAB5A5F04568}"/>
              </a:ext>
            </a:extLst>
          </p:cNvPr>
          <p:cNvGrpSpPr/>
          <p:nvPr/>
        </p:nvGrpSpPr>
        <p:grpSpPr>
          <a:xfrm>
            <a:off x="585438" y="1878771"/>
            <a:ext cx="3726562" cy="3939540"/>
            <a:chOff x="588264" y="1979435"/>
            <a:chExt cx="3726562" cy="3939540"/>
          </a:xfrm>
        </p:grpSpPr>
        <p:sp>
          <p:nvSpPr>
            <p:cNvPr id="4" name="TextBox 3">
              <a:extLst>
                <a:ext uri="{FF2B5EF4-FFF2-40B4-BE49-F238E27FC236}">
                  <a16:creationId xmlns:a16="http://schemas.microsoft.com/office/drawing/2014/main" id="{403F71AF-D14C-EB89-4868-CBAE5CA7DC03}"/>
                </a:ext>
              </a:extLst>
            </p:cNvPr>
            <p:cNvSpPr txBox="1"/>
            <p:nvPr/>
          </p:nvSpPr>
          <p:spPr>
            <a:xfrm>
              <a:off x="588264" y="1979435"/>
              <a:ext cx="3726562" cy="3939540"/>
            </a:xfrm>
            <a:prstGeom prst="rect">
              <a:avLst/>
            </a:prstGeom>
            <a:noFill/>
          </p:spPr>
          <p:txBody>
            <a:bodyPr wrap="square" lIns="91440" tIns="45720" rIns="91440" bIns="45720" anchor="t">
              <a:spAutoFit/>
            </a:bodyPr>
            <a:lstStyle>
              <a:defPPr>
                <a:defRPr lang="en-US"/>
              </a:defPPr>
              <a:lvl1pPr defTabSz="951028" fontAlgn="base">
                <a:spcBef>
                  <a:spcPct val="0"/>
                </a:spcBef>
                <a:spcAft>
                  <a:spcPts val="4200"/>
                </a:spcAft>
                <a:defRPr sz="1800">
                  <a:latin typeface="Segoe UI"/>
                  <a:cs typeface="Segoe UI"/>
                </a:defRPr>
              </a:lvl1pPr>
            </a:lstStyle>
            <a:p>
              <a:pPr marL="0" marR="0" lvl="0" indent="0" algn="l" defTabSz="951028" rtl="0" eaLnBrk="1" fontAlgn="base" latinLnBrk="0" hangingPunct="1">
                <a:lnSpc>
                  <a:spcPct val="100000"/>
                </a:lnSpc>
                <a:spcBef>
                  <a:spcPct val="0"/>
                </a:spcBef>
                <a:spcAft>
                  <a:spcPts val="4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Act on your data by using one</a:t>
              </a:r>
              <a:br>
                <a:rPr kumimoji="0" lang="en-US" sz="1800" b="0" i="0" u="none" strike="noStrike" kern="1200" cap="none" spc="0" normalizeH="0" baseline="0" noProof="0">
                  <a:ln>
                    <a:noFill/>
                  </a:ln>
                  <a:solidFill>
                    <a:srgbClr val="FFFFFF"/>
                  </a:solidFill>
                  <a:effectLst/>
                  <a:uLnTx/>
                  <a:uFillTx/>
                  <a:latin typeface="Segoe UI"/>
                  <a:ea typeface="+mn-ea"/>
                  <a:cs typeface="Segoe UI"/>
                </a:rPr>
              </a:br>
              <a:r>
                <a:rPr kumimoji="0" lang="en-US" sz="1800" b="0" i="0" u="none" strike="noStrike" kern="1200" cap="none" spc="0" normalizeH="0" baseline="0" noProof="0">
                  <a:ln>
                    <a:noFill/>
                  </a:ln>
                  <a:solidFill>
                    <a:srgbClr val="FFFFFF"/>
                  </a:solidFill>
                  <a:effectLst/>
                  <a:uLnTx/>
                  <a:uFillTx/>
                  <a:latin typeface="Segoe UI"/>
                  <a:ea typeface="+mn-ea"/>
                  <a:cs typeface="Segoe UI"/>
                </a:rPr>
                <a:t>of the 1</a:t>
              </a:r>
              <a:r>
                <a:rPr kumimoji="0" lang="en-NL" sz="1800" b="0" i="0" u="none" strike="noStrike" kern="1200" cap="none" spc="0" normalizeH="0" baseline="0" noProof="0">
                  <a:ln>
                    <a:noFill/>
                  </a:ln>
                  <a:solidFill>
                    <a:srgbClr val="FFFFFF"/>
                  </a:solidFill>
                  <a:effectLst/>
                  <a:uLnTx/>
                  <a:uFillTx/>
                  <a:latin typeface="Segoe UI"/>
                  <a:ea typeface="+mn-ea"/>
                  <a:cs typeface="Segoe UI"/>
                </a:rPr>
                <a:t>5</a:t>
              </a:r>
              <a:r>
                <a:rPr kumimoji="0" lang="en-US" sz="1800" b="0" i="0" u="none" strike="noStrike" kern="1200" cap="none" spc="0" normalizeH="0" baseline="0" noProof="0">
                  <a:ln>
                    <a:noFill/>
                  </a:ln>
                  <a:solidFill>
                    <a:srgbClr val="FFFFFF"/>
                  </a:solidFill>
                  <a:effectLst/>
                  <a:uLnTx/>
                  <a:uFillTx/>
                  <a:latin typeface="Segoe UI"/>
                  <a:ea typeface="+mn-ea"/>
                  <a:cs typeface="Segoe UI"/>
                </a:rPr>
                <a:t>00+ connectors</a:t>
              </a:r>
            </a:p>
            <a:p>
              <a:pPr marL="0" marR="0" lvl="0" indent="0" algn="l" defTabSz="951028" rtl="0" eaLnBrk="1" fontAlgn="base" latinLnBrk="0" hangingPunct="1">
                <a:lnSpc>
                  <a:spcPct val="100000"/>
                </a:lnSpc>
                <a:spcBef>
                  <a:spcPct val="0"/>
                </a:spcBef>
                <a:spcAft>
                  <a:spcPts val="4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If your service doesn’t have</a:t>
              </a:r>
              <a:br>
                <a:rPr kumimoji="0" lang="en-US" sz="1800" b="0" i="0" u="none" strike="noStrike" kern="1200" cap="none" spc="0" normalizeH="0" baseline="0" noProof="0">
                  <a:ln>
                    <a:noFill/>
                  </a:ln>
                  <a:solidFill>
                    <a:srgbClr val="FFFFFF"/>
                  </a:solidFill>
                  <a:effectLst/>
                  <a:uLnTx/>
                  <a:uFillTx/>
                  <a:latin typeface="Segoe UI"/>
                  <a:ea typeface="+mn-ea"/>
                  <a:cs typeface="Segoe UI"/>
                </a:rPr>
              </a:br>
              <a:r>
                <a:rPr kumimoji="0" lang="en-US" sz="1800" b="0" i="0" u="none" strike="noStrike" kern="1200" cap="none" spc="0" normalizeH="0" baseline="0" noProof="0">
                  <a:ln>
                    <a:noFill/>
                  </a:ln>
                  <a:solidFill>
                    <a:srgbClr val="FFFFFF"/>
                  </a:solidFill>
                  <a:effectLst/>
                  <a:uLnTx/>
                  <a:uFillTx/>
                  <a:latin typeface="Segoe UI"/>
                  <a:ea typeface="+mn-ea"/>
                  <a:cs typeface="Segoe UI"/>
                </a:rPr>
                <a:t>a connector, you can build</a:t>
              </a:r>
              <a:br>
                <a:rPr kumimoji="0" lang="en-US" sz="1800" b="0" i="0" u="none" strike="noStrike" kern="1200" cap="none" spc="0" normalizeH="0" baseline="0" noProof="0">
                  <a:ln>
                    <a:noFill/>
                  </a:ln>
                  <a:solidFill>
                    <a:srgbClr val="FFFFFF"/>
                  </a:solidFill>
                  <a:effectLst/>
                  <a:uLnTx/>
                  <a:uFillTx/>
                  <a:latin typeface="Segoe UI"/>
                  <a:ea typeface="+mn-ea"/>
                  <a:cs typeface="Segoe UI"/>
                </a:rPr>
              </a:br>
              <a:r>
                <a:rPr kumimoji="0" lang="en-US" sz="1800" b="0" i="0" u="none" strike="noStrike" kern="1200" cap="none" spc="0" normalizeH="0" baseline="0" noProof="0">
                  <a:ln>
                    <a:noFill/>
                  </a:ln>
                  <a:solidFill>
                    <a:srgbClr val="FFFFFF"/>
                  </a:solidFill>
                  <a:effectLst/>
                  <a:uLnTx/>
                  <a:uFillTx/>
                  <a:latin typeface="Segoe UI"/>
                  <a:ea typeface="+mn-ea"/>
                  <a:cs typeface="Segoe UI"/>
                </a:rPr>
                <a:t>your own!</a:t>
              </a:r>
            </a:p>
            <a:p>
              <a:pPr marL="0" marR="0" lvl="0" indent="0" algn="l" defTabSz="951028" rtl="0" eaLnBrk="1" fontAlgn="base" latinLnBrk="0" hangingPunct="1">
                <a:lnSpc>
                  <a:spcPct val="100000"/>
                </a:lnSpc>
                <a:spcBef>
                  <a:spcPct val="0"/>
                </a:spcBef>
                <a:spcAft>
                  <a:spcPts val="4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Inputs and outputs of these connector actions will be</a:t>
              </a:r>
              <a:br>
                <a:rPr kumimoji="0" lang="en-US" sz="1800" b="0" i="0" u="none" strike="noStrike" kern="1200" cap="none" spc="0" normalizeH="0" baseline="0" noProof="0">
                  <a:ln>
                    <a:noFill/>
                  </a:ln>
                  <a:solidFill>
                    <a:srgbClr val="FFFFFF"/>
                  </a:solidFill>
                  <a:effectLst/>
                  <a:uLnTx/>
                  <a:uFillTx/>
                  <a:latin typeface="Segoe UI"/>
                  <a:ea typeface="+mn-ea"/>
                  <a:cs typeface="Segoe UI"/>
                </a:rPr>
              </a:br>
              <a:r>
                <a:rPr kumimoji="0" lang="en-US" sz="1800" b="0" i="0" u="none" strike="noStrike" kern="1200" cap="none" spc="0" normalizeH="0" baseline="0" noProof="0">
                  <a:ln>
                    <a:noFill/>
                  </a:ln>
                  <a:solidFill>
                    <a:srgbClr val="FFFFFF"/>
                  </a:solidFill>
                  <a:effectLst/>
                  <a:uLnTx/>
                  <a:uFillTx/>
                  <a:latin typeface="Segoe UI"/>
                  <a:ea typeface="+mn-ea"/>
                  <a:cs typeface="Segoe UI"/>
                </a:rPr>
                <a:t>extracted from the user</a:t>
              </a:r>
              <a:br>
                <a:rPr kumimoji="0" lang="en-US" sz="1800" b="0" i="0" u="none" strike="noStrike" kern="1200" cap="none" spc="0" normalizeH="0" baseline="0" noProof="0">
                  <a:ln>
                    <a:noFill/>
                  </a:ln>
                  <a:solidFill>
                    <a:srgbClr val="FFFFFF"/>
                  </a:solidFill>
                  <a:effectLst/>
                  <a:uLnTx/>
                  <a:uFillTx/>
                  <a:latin typeface="Segoe UI"/>
                  <a:ea typeface="+mn-ea"/>
                  <a:cs typeface="Segoe UI"/>
                </a:rPr>
              </a:br>
              <a:r>
                <a:rPr kumimoji="0" lang="en-US" sz="1800" b="0" i="0" u="none" strike="noStrike" kern="1200" cap="none" spc="0" normalizeH="0" baseline="0" noProof="0">
                  <a:ln>
                    <a:noFill/>
                  </a:ln>
                  <a:solidFill>
                    <a:srgbClr val="FFFFFF"/>
                  </a:solidFill>
                  <a:effectLst/>
                  <a:uLnTx/>
                  <a:uFillTx/>
                  <a:latin typeface="Segoe UI"/>
                  <a:ea typeface="+mn-ea"/>
                  <a:cs typeface="Segoe UI"/>
                </a:rPr>
                <a:t>message or sent as an</a:t>
              </a:r>
              <a:br>
                <a:rPr kumimoji="0" lang="en-US" sz="1800" b="0" i="0" u="none" strike="noStrike" kern="1200" cap="none" spc="0" normalizeH="0" baseline="0" noProof="0">
                  <a:ln>
                    <a:noFill/>
                  </a:ln>
                  <a:solidFill>
                    <a:srgbClr val="FFFFFF"/>
                  </a:solidFill>
                  <a:effectLst/>
                  <a:uLnTx/>
                  <a:uFillTx/>
                  <a:latin typeface="Segoe UI"/>
                  <a:ea typeface="+mn-ea"/>
                  <a:cs typeface="Segoe UI"/>
                </a:rPr>
              </a:br>
              <a:r>
                <a:rPr kumimoji="0" lang="en-US" sz="1800" b="0" i="0" u="none" strike="noStrike" kern="1200" cap="none" spc="0" normalizeH="0" baseline="0" noProof="0">
                  <a:ln>
                    <a:noFill/>
                  </a:ln>
                  <a:solidFill>
                    <a:srgbClr val="FFFFFF"/>
                  </a:solidFill>
                  <a:effectLst/>
                  <a:uLnTx/>
                  <a:uFillTx/>
                  <a:latin typeface="Segoe UI"/>
                  <a:ea typeface="+mn-ea"/>
                  <a:cs typeface="Segoe UI"/>
                </a:rPr>
                <a:t>ai-generated message</a:t>
              </a:r>
            </a:p>
          </p:txBody>
        </p:sp>
        <p:cxnSp>
          <p:nvCxnSpPr>
            <p:cNvPr id="7" name="Straight Arrow Connector 6">
              <a:extLst>
                <a:ext uri="{FF2B5EF4-FFF2-40B4-BE49-F238E27FC236}">
                  <a16:creationId xmlns:a16="http://schemas.microsoft.com/office/drawing/2014/main" id="{90306D38-DFA6-E66F-25C0-C43993756282}"/>
                </a:ext>
                <a:ext uri="{C183D7F6-B498-43B3-948B-1728B52AA6E4}">
                  <adec:decorative xmlns:adec="http://schemas.microsoft.com/office/drawing/2017/decorative" val="1"/>
                </a:ext>
              </a:extLst>
            </p:cNvPr>
            <p:cNvCxnSpPr>
              <a:cxnSpLocks/>
            </p:cNvCxnSpPr>
            <p:nvPr/>
          </p:nvCxnSpPr>
          <p:spPr>
            <a:xfrm>
              <a:off x="691476" y="2842475"/>
              <a:ext cx="268552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F1E7F6F-F9C5-2A4E-F48E-D1D165E8D216}"/>
                </a:ext>
                <a:ext uri="{C183D7F6-B498-43B3-948B-1728B52AA6E4}">
                  <adec:decorative xmlns:adec="http://schemas.microsoft.com/office/drawing/2017/decorative" val="1"/>
                </a:ext>
              </a:extLst>
            </p:cNvPr>
            <p:cNvCxnSpPr>
              <a:cxnSpLocks/>
            </p:cNvCxnSpPr>
            <p:nvPr/>
          </p:nvCxnSpPr>
          <p:spPr>
            <a:xfrm>
              <a:off x="691476" y="4210424"/>
              <a:ext cx="268552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6857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C5D6C-4F77-D71F-694A-518C17D19D1B}"/>
              </a:ext>
            </a:extLst>
          </p:cNvPr>
          <p:cNvSpPr>
            <a:spLocks noGrp="1"/>
          </p:cNvSpPr>
          <p:nvPr>
            <p:ph type="title"/>
          </p:nvPr>
        </p:nvSpPr>
        <p:spPr>
          <a:xfrm>
            <a:off x="588263" y="457200"/>
            <a:ext cx="11018520" cy="553998"/>
          </a:xfrm>
        </p:spPr>
        <p:txBody>
          <a:bodyPr/>
          <a:lstStyle/>
          <a:p>
            <a:pPr algn="ctr" defTabSz="932472" fontAlgn="base">
              <a:spcBef>
                <a:spcPct val="0"/>
              </a:spcBef>
              <a:spcAft>
                <a:spcPct val="0"/>
              </a:spcAft>
            </a:pPr>
            <a:r>
              <a:rPr lang="en-US" sz="3600" b="1">
                <a:ea typeface="Segoe UI" pitchFamily="34" charset="0"/>
                <a:cs typeface="Segoe UI"/>
              </a:rPr>
              <a:t>Examples of plugins you can design:</a:t>
            </a:r>
            <a:endParaRPr lang="en-US" sz="3600">
              <a:ea typeface="Segoe UI" pitchFamily="34" charset="0"/>
              <a:cs typeface="Segoe UI" pitchFamily="34" charset="0"/>
            </a:endParaRPr>
          </a:p>
        </p:txBody>
      </p:sp>
      <p:sp>
        <p:nvSpPr>
          <p:cNvPr id="145" name="TextBox 144">
            <a:extLst>
              <a:ext uri="{FF2B5EF4-FFF2-40B4-BE49-F238E27FC236}">
                <a16:creationId xmlns:a16="http://schemas.microsoft.com/office/drawing/2014/main" id="{346D94D9-B80A-86B5-94A8-4E442928842A}"/>
              </a:ext>
            </a:extLst>
          </p:cNvPr>
          <p:cNvSpPr txBox="1"/>
          <p:nvPr/>
        </p:nvSpPr>
        <p:spPr>
          <a:xfrm>
            <a:off x="1271478" y="1195029"/>
            <a:ext cx="9649041" cy="332399"/>
          </a:xfrm>
          <a:prstGeom prst="rect">
            <a:avLst/>
          </a:prstGeom>
          <a:noFill/>
        </p:spPr>
        <p:txBody>
          <a:bodyPr wrap="square" lIns="0" tIns="0" rIns="0" bIns="0">
            <a:spAutoFit/>
          </a:bodyPr>
          <a:lstStyle/>
          <a:p>
            <a:pPr marL="0" marR="0" lvl="0" indent="0" algn="ctr" defTabSz="932742" rtl="0" eaLnBrk="1" fontAlgn="base" latinLnBrk="0" hangingPunct="1">
              <a:lnSpc>
                <a:spcPct val="90000"/>
              </a:lnSpc>
              <a:spcBef>
                <a:spcPts val="600"/>
              </a:spcBef>
              <a:spcAft>
                <a:spcPts val="600"/>
              </a:spcAft>
              <a:buClrTx/>
              <a:buSzTx/>
              <a:buFontTx/>
              <a:buNone/>
              <a:tabLst/>
              <a:defRPr/>
            </a:pPr>
            <a:r>
              <a:rPr kumimoji="0" lang="en-US" sz="2400" b="0" i="0" u="none" strike="noStrike" kern="1200" cap="none" spc="0" normalizeH="0" baseline="0" noProof="0">
                <a:ln w="3175">
                  <a:noFill/>
                </a:ln>
                <a:gradFill>
                  <a:gsLst>
                    <a:gs pos="17000">
                      <a:srgbClr val="0078D4"/>
                    </a:gs>
                    <a:gs pos="80000">
                      <a:srgbClr val="8678D6"/>
                    </a:gs>
                  </a:gsLst>
                  <a:lin ang="10800000" scaled="1"/>
                </a:gradFill>
                <a:effectLst/>
                <a:uLnTx/>
                <a:uFillTx/>
                <a:latin typeface="Segoe UI Semibold"/>
                <a:ea typeface="+mn-ea"/>
                <a:cs typeface="Segoe UI" panose="020B0502040204020203" pitchFamily="34" charset="0"/>
              </a:rPr>
              <a:t>It’s a platform for your needs.</a:t>
            </a:r>
          </a:p>
        </p:txBody>
      </p:sp>
      <p:sp>
        <p:nvSpPr>
          <p:cNvPr id="5" name="Rectangle: Rounded Corners 6">
            <a:extLst>
              <a:ext uri="{FF2B5EF4-FFF2-40B4-BE49-F238E27FC236}">
                <a16:creationId xmlns:a16="http://schemas.microsoft.com/office/drawing/2014/main" id="{E6CF2480-A349-0469-6A13-54E1F9B08D1E}"/>
              </a:ext>
              <a:ext uri="{C183D7F6-B498-43B3-948B-1728B52AA6E4}">
                <adec:decorative xmlns:adec="http://schemas.microsoft.com/office/drawing/2017/decorative" val="1"/>
              </a:ext>
            </a:extLst>
          </p:cNvPr>
          <p:cNvSpPr/>
          <p:nvPr/>
        </p:nvSpPr>
        <p:spPr bwMode="auto">
          <a:xfrm>
            <a:off x="532244" y="1997644"/>
            <a:ext cx="3315412" cy="4271394"/>
          </a:xfrm>
          <a:prstGeom prst="roundRect">
            <a:avLst>
              <a:gd name="adj" fmla="val 1769"/>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9" name="Rectangle: Rounded Corners 3">
            <a:extLst>
              <a:ext uri="{FF2B5EF4-FFF2-40B4-BE49-F238E27FC236}">
                <a16:creationId xmlns:a16="http://schemas.microsoft.com/office/drawing/2014/main" id="{2D72F81D-FB06-8EA6-3E0E-445BD7557DF0}"/>
              </a:ext>
              <a:ext uri="{C183D7F6-B498-43B3-948B-1728B52AA6E4}">
                <adec:decorative xmlns:adec="http://schemas.microsoft.com/office/drawing/2017/decorative" val="1"/>
              </a:ext>
            </a:extLst>
          </p:cNvPr>
          <p:cNvSpPr/>
          <p:nvPr/>
        </p:nvSpPr>
        <p:spPr bwMode="auto">
          <a:xfrm>
            <a:off x="610241" y="2432880"/>
            <a:ext cx="3319272" cy="72310"/>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5" name="Rounded Rectangle 64">
            <a:extLst>
              <a:ext uri="{FF2B5EF4-FFF2-40B4-BE49-F238E27FC236}">
                <a16:creationId xmlns:a16="http://schemas.microsoft.com/office/drawing/2014/main" id="{2ADA3CC4-386B-246F-EF49-761904E4A133}"/>
              </a:ext>
            </a:extLst>
          </p:cNvPr>
          <p:cNvSpPr/>
          <p:nvPr/>
        </p:nvSpPr>
        <p:spPr bwMode="auto">
          <a:xfrm>
            <a:off x="3611664" y="2112931"/>
            <a:ext cx="534544" cy="534544"/>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93AA0030-F298-D495-C4FE-6EA1C476EFA5}"/>
              </a:ext>
            </a:extLst>
          </p:cNvPr>
          <p:cNvSpPr txBox="1"/>
          <p:nvPr/>
        </p:nvSpPr>
        <p:spPr>
          <a:xfrm>
            <a:off x="826827" y="2671638"/>
            <a:ext cx="2571605" cy="246221"/>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cs typeface="Segoe UI" pitchFamily="34" charset="0"/>
              </a:rPr>
              <a:t>Salesforce</a:t>
            </a:r>
          </a:p>
        </p:txBody>
      </p:sp>
      <p:sp>
        <p:nvSpPr>
          <p:cNvPr id="27" name="Text Placeholder 2">
            <a:extLst>
              <a:ext uri="{FF2B5EF4-FFF2-40B4-BE49-F238E27FC236}">
                <a16:creationId xmlns:a16="http://schemas.microsoft.com/office/drawing/2014/main" id="{20EB6E3D-4052-92F9-9AF3-D5B2005280C9}"/>
              </a:ext>
            </a:extLst>
          </p:cNvPr>
          <p:cNvSpPr txBox="1">
            <a:spLocks/>
          </p:cNvSpPr>
          <p:nvPr/>
        </p:nvSpPr>
        <p:spPr>
          <a:xfrm>
            <a:off x="826827" y="3046542"/>
            <a:ext cx="3066072" cy="64633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the speed you want information from your core CRM applications.</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b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Ask </a:t>
            </a:r>
            <a:r>
              <a:rPr kumimoji="0" lang="en-US" sz="105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grpSp>
        <p:nvGrpSpPr>
          <p:cNvPr id="15" name="Group 14">
            <a:extLst>
              <a:ext uri="{FF2B5EF4-FFF2-40B4-BE49-F238E27FC236}">
                <a16:creationId xmlns:a16="http://schemas.microsoft.com/office/drawing/2014/main" id="{A47AA346-9013-281F-21B6-53AC36C687DF}"/>
              </a:ext>
              <a:ext uri="{C183D7F6-B498-43B3-948B-1728B52AA6E4}">
                <adec:decorative xmlns:adec="http://schemas.microsoft.com/office/drawing/2017/decorative" val="1"/>
              </a:ext>
            </a:extLst>
          </p:cNvPr>
          <p:cNvGrpSpPr/>
          <p:nvPr/>
        </p:nvGrpSpPr>
        <p:grpSpPr>
          <a:xfrm>
            <a:off x="832668" y="3822919"/>
            <a:ext cx="2903350" cy="679871"/>
            <a:chOff x="823800" y="3345841"/>
            <a:chExt cx="2903350" cy="679871"/>
          </a:xfrm>
        </p:grpSpPr>
        <p:sp>
          <p:nvSpPr>
            <p:cNvPr id="72" name="Rectangle: Rounded Corners 6">
              <a:extLst>
                <a:ext uri="{FF2B5EF4-FFF2-40B4-BE49-F238E27FC236}">
                  <a16:creationId xmlns:a16="http://schemas.microsoft.com/office/drawing/2014/main" id="{70202EBA-88B4-F64A-742A-AB5A334D3863}"/>
                </a:ext>
                <a:ext uri="{C183D7F6-B498-43B3-948B-1728B52AA6E4}">
                  <adec:decorative xmlns:adec="http://schemas.microsoft.com/office/drawing/2017/decorative" val="1"/>
                </a:ext>
              </a:extLst>
            </p:cNvPr>
            <p:cNvSpPr/>
            <p:nvPr/>
          </p:nvSpPr>
          <p:spPr bwMode="auto">
            <a:xfrm>
              <a:off x="823800" y="3345841"/>
              <a:ext cx="2903350" cy="679871"/>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6" name="Graphic 75">
              <a:extLst>
                <a:ext uri="{FF2B5EF4-FFF2-40B4-BE49-F238E27FC236}">
                  <a16:creationId xmlns:a16="http://schemas.microsoft.com/office/drawing/2014/main" id="{8DE75EE7-24C3-9A42-3B20-F8992C1619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088" y="3751760"/>
              <a:ext cx="117643" cy="141171"/>
            </a:xfrm>
            <a:prstGeom prst="rect">
              <a:avLst/>
            </a:prstGeom>
          </p:spPr>
        </p:pic>
        <p:pic>
          <p:nvPicPr>
            <p:cNvPr id="77" name="Graphic 76">
              <a:extLst>
                <a:ext uri="{FF2B5EF4-FFF2-40B4-BE49-F238E27FC236}">
                  <a16:creationId xmlns:a16="http://schemas.microsoft.com/office/drawing/2014/main" id="{02E4E3F8-7553-88F0-ACEC-FBF64BD100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0692" y="3751760"/>
              <a:ext cx="141171" cy="141171"/>
            </a:xfrm>
            <a:prstGeom prst="rect">
              <a:avLst/>
            </a:prstGeom>
          </p:spPr>
        </p:pic>
        <p:pic>
          <p:nvPicPr>
            <p:cNvPr id="78" name="Graphic 77">
              <a:extLst>
                <a:ext uri="{FF2B5EF4-FFF2-40B4-BE49-F238E27FC236}">
                  <a16:creationId xmlns:a16="http://schemas.microsoft.com/office/drawing/2014/main" id="{CB1147B1-5F81-4EF1-167E-D8326BFB0F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9782" y="3761073"/>
              <a:ext cx="117643" cy="117643"/>
            </a:xfrm>
            <a:prstGeom prst="rect">
              <a:avLst/>
            </a:prstGeom>
          </p:spPr>
        </p:pic>
      </p:grpSp>
      <p:sp>
        <p:nvSpPr>
          <p:cNvPr id="85" name="Title 1">
            <a:extLst>
              <a:ext uri="{FF2B5EF4-FFF2-40B4-BE49-F238E27FC236}">
                <a16:creationId xmlns:a16="http://schemas.microsoft.com/office/drawing/2014/main" id="{8B2DE6D5-C378-DD43-8326-558FBD003DC7}"/>
              </a:ext>
            </a:extLst>
          </p:cNvPr>
          <p:cNvSpPr txBox="1">
            <a:spLocks/>
          </p:cNvSpPr>
          <p:nvPr/>
        </p:nvSpPr>
        <p:spPr>
          <a:xfrm>
            <a:off x="1088650" y="3957918"/>
            <a:ext cx="2369025" cy="17472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ts val="15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What are my </a:t>
            </a:r>
            <a:r>
              <a:rPr kumimoji="0" lang="en-US" sz="1050" b="0" i="0" u="none" strike="noStrike" kern="1200" cap="none" spc="0" normalizeH="0" baseline="0" noProof="0">
                <a:ln>
                  <a:noFill/>
                </a:ln>
                <a:solidFill>
                  <a:srgbClr val="0078D4"/>
                </a:solidFill>
                <a:effectLst/>
                <a:uLnTx/>
                <a:uFillTx/>
                <a:latin typeface="Segoe UI Semibold"/>
                <a:ea typeface="+mn-ea"/>
                <a:cs typeface="Segoe UI" pitchFamily="34" charset="0"/>
              </a:rPr>
              <a:t>open leads</a:t>
            </a: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a:t>
            </a:r>
          </a:p>
        </p:txBody>
      </p:sp>
      <p:sp>
        <p:nvSpPr>
          <p:cNvPr id="10" name="Rectangle: Rounded Corners 6">
            <a:extLst>
              <a:ext uri="{FF2B5EF4-FFF2-40B4-BE49-F238E27FC236}">
                <a16:creationId xmlns:a16="http://schemas.microsoft.com/office/drawing/2014/main" id="{7B29D01A-5021-8002-F6C2-C2A7F588DD20}"/>
              </a:ext>
              <a:ext uri="{C183D7F6-B498-43B3-948B-1728B52AA6E4}">
                <adec:decorative xmlns:adec="http://schemas.microsoft.com/office/drawing/2017/decorative" val="1"/>
              </a:ext>
            </a:extLst>
          </p:cNvPr>
          <p:cNvSpPr/>
          <p:nvPr/>
        </p:nvSpPr>
        <p:spPr bwMode="auto">
          <a:xfrm>
            <a:off x="4364433" y="1955802"/>
            <a:ext cx="3319272" cy="4313236"/>
          </a:xfrm>
          <a:prstGeom prst="roundRect">
            <a:avLst>
              <a:gd name="adj" fmla="val 1769"/>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0" name="Rectangle: Rounded Corners 3">
            <a:extLst>
              <a:ext uri="{FF2B5EF4-FFF2-40B4-BE49-F238E27FC236}">
                <a16:creationId xmlns:a16="http://schemas.microsoft.com/office/drawing/2014/main" id="{02F08243-6B9F-2622-809B-4269CA718AA1}"/>
              </a:ext>
              <a:ext uri="{C183D7F6-B498-43B3-948B-1728B52AA6E4}">
                <adec:decorative xmlns:adec="http://schemas.microsoft.com/office/drawing/2017/decorative" val="1"/>
              </a:ext>
            </a:extLst>
          </p:cNvPr>
          <p:cNvSpPr/>
          <p:nvPr/>
        </p:nvSpPr>
        <p:spPr bwMode="auto">
          <a:xfrm>
            <a:off x="4373301" y="2432880"/>
            <a:ext cx="3319272" cy="72310"/>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 name="Rounded Rectangle 56">
            <a:extLst>
              <a:ext uri="{FF2B5EF4-FFF2-40B4-BE49-F238E27FC236}">
                <a16:creationId xmlns:a16="http://schemas.microsoft.com/office/drawing/2014/main" id="{C05371FD-285C-0BBD-1AAD-6892DE005A23}"/>
              </a:ext>
            </a:extLst>
          </p:cNvPr>
          <p:cNvSpPr/>
          <p:nvPr/>
        </p:nvSpPr>
        <p:spPr bwMode="auto">
          <a:xfrm>
            <a:off x="7385907" y="2106995"/>
            <a:ext cx="534544" cy="534544"/>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7" name="TextBox 146">
            <a:extLst>
              <a:ext uri="{FF2B5EF4-FFF2-40B4-BE49-F238E27FC236}">
                <a16:creationId xmlns:a16="http://schemas.microsoft.com/office/drawing/2014/main" id="{8A0081F0-F684-EEC8-B766-79A4293F9FBE}"/>
              </a:ext>
            </a:extLst>
          </p:cNvPr>
          <p:cNvSpPr txBox="1"/>
          <p:nvPr/>
        </p:nvSpPr>
        <p:spPr>
          <a:xfrm>
            <a:off x="4587177" y="2673293"/>
            <a:ext cx="2840319" cy="246221"/>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Workday</a:t>
            </a:r>
          </a:p>
        </p:txBody>
      </p:sp>
      <p:sp>
        <p:nvSpPr>
          <p:cNvPr id="21" name="Text Placeholder 2">
            <a:extLst>
              <a:ext uri="{FF2B5EF4-FFF2-40B4-BE49-F238E27FC236}">
                <a16:creationId xmlns:a16="http://schemas.microsoft.com/office/drawing/2014/main" id="{CDE5B5D8-DC53-24FD-4041-BC8D9F9D9D13}"/>
              </a:ext>
            </a:extLst>
          </p:cNvPr>
          <p:cNvSpPr txBox="1">
            <a:spLocks/>
          </p:cNvSpPr>
          <p:nvPr/>
        </p:nvSpPr>
        <p:spPr>
          <a:xfrm>
            <a:off x="4587177" y="3049705"/>
            <a:ext cx="2938605" cy="8079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Interact with your HRM systems for employee information or other.</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b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Ask </a:t>
            </a:r>
            <a:r>
              <a:rPr kumimoji="0" lang="en-US" sz="105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p:txBody>
      </p:sp>
      <p:grpSp>
        <p:nvGrpSpPr>
          <p:cNvPr id="40" name="Group 39">
            <a:extLst>
              <a:ext uri="{FF2B5EF4-FFF2-40B4-BE49-F238E27FC236}">
                <a16:creationId xmlns:a16="http://schemas.microsoft.com/office/drawing/2014/main" id="{A3B9908B-CCA3-DC19-BB2A-7DC6C757F4EE}"/>
              </a:ext>
              <a:ext uri="{C183D7F6-B498-43B3-948B-1728B52AA6E4}">
                <adec:decorative xmlns:adec="http://schemas.microsoft.com/office/drawing/2017/decorative" val="1"/>
              </a:ext>
            </a:extLst>
          </p:cNvPr>
          <p:cNvGrpSpPr/>
          <p:nvPr/>
        </p:nvGrpSpPr>
        <p:grpSpPr>
          <a:xfrm>
            <a:off x="4586544" y="3747775"/>
            <a:ext cx="2903350" cy="843120"/>
            <a:chOff x="-5419652" y="3417210"/>
            <a:chExt cx="3962400" cy="1150663"/>
          </a:xfrm>
        </p:grpSpPr>
        <p:sp>
          <p:nvSpPr>
            <p:cNvPr id="44" name="Rectangle: Rounded Corners 6">
              <a:extLst>
                <a:ext uri="{FF2B5EF4-FFF2-40B4-BE49-F238E27FC236}">
                  <a16:creationId xmlns:a16="http://schemas.microsoft.com/office/drawing/2014/main" id="{01C4C695-C4F5-AF6E-73DF-F2150112FB20}"/>
                </a:ext>
              </a:extLst>
            </p:cNvPr>
            <p:cNvSpPr/>
            <p:nvPr/>
          </p:nvSpPr>
          <p:spPr bwMode="auto">
            <a:xfrm>
              <a:off x="-5419652" y="3417210"/>
              <a:ext cx="3962400" cy="1150663"/>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5" name="Graphic 44">
              <a:extLst>
                <a:ext uri="{FF2B5EF4-FFF2-40B4-BE49-F238E27FC236}">
                  <a16:creationId xmlns:a16="http://schemas.microsoft.com/office/drawing/2014/main" id="{6E83917A-2CC8-E1AE-2E75-8510657D11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8165" y="4216874"/>
              <a:ext cx="160555" cy="192666"/>
            </a:xfrm>
            <a:prstGeom prst="rect">
              <a:avLst/>
            </a:prstGeom>
          </p:spPr>
        </p:pic>
        <p:pic>
          <p:nvPicPr>
            <p:cNvPr id="46" name="Graphic 45">
              <a:extLst>
                <a:ext uri="{FF2B5EF4-FFF2-40B4-BE49-F238E27FC236}">
                  <a16:creationId xmlns:a16="http://schemas.microsoft.com/office/drawing/2014/main" id="{05F1B8B7-23F2-65C0-9EC1-ED0996F5AC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4678" y="4216874"/>
              <a:ext cx="192666" cy="192666"/>
            </a:xfrm>
            <a:prstGeom prst="rect">
              <a:avLst/>
            </a:prstGeom>
          </p:spPr>
        </p:pic>
        <p:pic>
          <p:nvPicPr>
            <p:cNvPr id="49" name="Graphic 48">
              <a:extLst>
                <a:ext uri="{FF2B5EF4-FFF2-40B4-BE49-F238E27FC236}">
                  <a16:creationId xmlns:a16="http://schemas.microsoft.com/office/drawing/2014/main" id="{0673246C-89BA-E956-DF37-3866660498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70296" y="4229585"/>
              <a:ext cx="160555" cy="160555"/>
            </a:xfrm>
            <a:prstGeom prst="rect">
              <a:avLst/>
            </a:prstGeom>
          </p:spPr>
        </p:pic>
      </p:grpSp>
      <p:sp>
        <p:nvSpPr>
          <p:cNvPr id="41" name="Title 1">
            <a:extLst>
              <a:ext uri="{FF2B5EF4-FFF2-40B4-BE49-F238E27FC236}">
                <a16:creationId xmlns:a16="http://schemas.microsoft.com/office/drawing/2014/main" id="{92F8D30F-A6B1-4CE2-D304-1C999B107007}"/>
              </a:ext>
            </a:extLst>
          </p:cNvPr>
          <p:cNvSpPr txBox="1">
            <a:spLocks/>
          </p:cNvSpPr>
          <p:nvPr/>
        </p:nvSpPr>
        <p:spPr>
          <a:xfrm>
            <a:off x="4748763" y="3922820"/>
            <a:ext cx="2710940" cy="36708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ts val="15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What’s is my </a:t>
            </a:r>
            <a:r>
              <a:rPr kumimoji="0" lang="en-US" sz="1050" b="0" i="0" u="none" strike="noStrike" kern="1200" cap="none" spc="0" normalizeH="0" baseline="0" noProof="0">
                <a:ln>
                  <a:noFill/>
                </a:ln>
                <a:solidFill>
                  <a:srgbClr val="0078D4"/>
                </a:solidFill>
                <a:effectLst/>
                <a:uLnTx/>
                <a:uFillTx/>
                <a:latin typeface="Segoe UI Semibold"/>
                <a:ea typeface="+mn-ea"/>
                <a:cs typeface="Segoe UI" pitchFamily="34" charset="0"/>
              </a:rPr>
              <a:t>current employee profile </a:t>
            </a: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information, address and contact information</a:t>
            </a:r>
          </a:p>
        </p:txBody>
      </p:sp>
      <p:sp>
        <p:nvSpPr>
          <p:cNvPr id="12" name="Rectangle: Rounded Corners 6">
            <a:extLst>
              <a:ext uri="{FF2B5EF4-FFF2-40B4-BE49-F238E27FC236}">
                <a16:creationId xmlns:a16="http://schemas.microsoft.com/office/drawing/2014/main" id="{6CDF1240-1CE7-AC16-8949-7ED8213637C8}"/>
              </a:ext>
              <a:ext uri="{C183D7F6-B498-43B3-948B-1728B52AA6E4}">
                <adec:decorative xmlns:adec="http://schemas.microsoft.com/office/drawing/2017/decorative" val="1"/>
              </a:ext>
            </a:extLst>
          </p:cNvPr>
          <p:cNvSpPr/>
          <p:nvPr/>
        </p:nvSpPr>
        <p:spPr bwMode="auto">
          <a:xfrm>
            <a:off x="8131448" y="1971348"/>
            <a:ext cx="3311411" cy="4297690"/>
          </a:xfrm>
          <a:prstGeom prst="roundRect">
            <a:avLst>
              <a:gd name="adj" fmla="val 1769"/>
            </a:avLst>
          </a:prstGeom>
          <a:solidFill>
            <a:schemeClr val="bg1">
              <a:alpha val="73444"/>
            </a:schemeClr>
          </a:solidFill>
          <a:ln w="12700">
            <a:solidFill>
              <a:schemeClr val="bg1"/>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1" name="Rectangle: Rounded Corners 3">
            <a:extLst>
              <a:ext uri="{FF2B5EF4-FFF2-40B4-BE49-F238E27FC236}">
                <a16:creationId xmlns:a16="http://schemas.microsoft.com/office/drawing/2014/main" id="{DE5DC038-3BEC-C189-3D39-9A23AC8C7F79}"/>
              </a:ext>
              <a:ext uri="{C183D7F6-B498-43B3-948B-1728B52AA6E4}">
                <adec:decorative xmlns:adec="http://schemas.microsoft.com/office/drawing/2017/decorative" val="1"/>
              </a:ext>
            </a:extLst>
          </p:cNvPr>
          <p:cNvSpPr/>
          <p:nvPr/>
        </p:nvSpPr>
        <p:spPr bwMode="auto">
          <a:xfrm>
            <a:off x="8133088" y="2432880"/>
            <a:ext cx="3319272" cy="72310"/>
          </a:xfrm>
          <a:prstGeom prst="roundRect">
            <a:avLst>
              <a:gd name="adj" fmla="val 11366"/>
            </a:avLst>
          </a:prstGeom>
          <a:gradFill flip="none" rotWithShape="1">
            <a:gsLst>
              <a:gs pos="0">
                <a:srgbClr val="0F6CBD"/>
              </a:gs>
              <a:gs pos="100000">
                <a:srgbClr val="9F51DE"/>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6" name="Rounded Rectangle 105">
            <a:extLst>
              <a:ext uri="{FF2B5EF4-FFF2-40B4-BE49-F238E27FC236}">
                <a16:creationId xmlns:a16="http://schemas.microsoft.com/office/drawing/2014/main" id="{9A46469F-C009-7D6D-5547-2A256477BDE8}"/>
              </a:ext>
            </a:extLst>
          </p:cNvPr>
          <p:cNvSpPr/>
          <p:nvPr/>
        </p:nvSpPr>
        <p:spPr bwMode="auto">
          <a:xfrm>
            <a:off x="11151716" y="2125573"/>
            <a:ext cx="534544" cy="534544"/>
          </a:xfrm>
          <a:prstGeom prst="roundRect">
            <a:avLst/>
          </a:prstGeom>
          <a:solidFill>
            <a:schemeClr val="bg1"/>
          </a:solidFill>
          <a:ln>
            <a:noFill/>
            <a:headEnd type="none" w="med" len="med"/>
            <a:tailEnd type="none" w="med" len="med"/>
          </a:ln>
          <a:effectLst>
            <a:outerShdw blurRad="127643"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8" name="TextBox 147">
            <a:extLst>
              <a:ext uri="{FF2B5EF4-FFF2-40B4-BE49-F238E27FC236}">
                <a16:creationId xmlns:a16="http://schemas.microsoft.com/office/drawing/2014/main" id="{3BB16801-00CC-8E12-431C-715E1200333E}"/>
              </a:ext>
            </a:extLst>
          </p:cNvPr>
          <p:cNvSpPr txBox="1"/>
          <p:nvPr/>
        </p:nvSpPr>
        <p:spPr>
          <a:xfrm>
            <a:off x="8352721" y="2673293"/>
            <a:ext cx="2980514" cy="246221"/>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cs typeface="Segoe UI" pitchFamily="34" charset="0"/>
              </a:rPr>
              <a:t>SAP</a:t>
            </a:r>
          </a:p>
        </p:txBody>
      </p:sp>
      <p:sp>
        <p:nvSpPr>
          <p:cNvPr id="29" name="TextBox 28">
            <a:extLst>
              <a:ext uri="{FF2B5EF4-FFF2-40B4-BE49-F238E27FC236}">
                <a16:creationId xmlns:a16="http://schemas.microsoft.com/office/drawing/2014/main" id="{E30C748D-C423-DDEC-D690-0F9F686575E1}"/>
              </a:ext>
            </a:extLst>
          </p:cNvPr>
          <p:cNvSpPr txBox="1"/>
          <p:nvPr/>
        </p:nvSpPr>
        <p:spPr>
          <a:xfrm>
            <a:off x="8352721" y="3049705"/>
            <a:ext cx="2761696" cy="807913"/>
          </a:xfrm>
          <a:prstGeom prst="rect">
            <a:avLst/>
          </a:prstGeom>
        </p:spPr>
        <p:txBody>
          <a:bodyPr wrap="square" lIns="0" tIns="0" rIns="0" bIns="0" anchor="t">
            <a:spAutoFit/>
          </a:bodyPr>
          <a:lstStyle/>
          <a:p>
            <a:pPr marL="0" marR="0" lvl="0" indent="0" algn="l" defTabSz="932472" rtl="0" eaLnBrk="1" fontAlgn="base" latinLnBrk="0" hangingPunct="1">
              <a:lnSpc>
                <a:spcPct val="100000"/>
              </a:lnSpc>
              <a:spcBef>
                <a:spcPct val="0"/>
              </a:spcBef>
              <a:spcAft>
                <a:spcPct val="0"/>
              </a:spcAft>
              <a:buClrTx/>
              <a:buSzPct val="90000"/>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Interface with your ERP systems to streamline your finance or resource planning processes </a:t>
            </a:r>
          </a:p>
          <a:p>
            <a:pPr marL="0" marR="0" lvl="0" indent="0" algn="l" defTabSz="932472" rtl="0" eaLnBrk="1" fontAlgn="base" latinLnBrk="0" hangingPunct="1">
              <a:lnSpc>
                <a:spcPct val="100000"/>
              </a:lnSpc>
              <a:spcBef>
                <a:spcPct val="0"/>
              </a:spcBef>
              <a:spcAft>
                <a:spcPct val="0"/>
              </a:spcAft>
              <a:buClrTx/>
              <a:buSzPct val="90000"/>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Ask </a:t>
            </a:r>
            <a:r>
              <a:rPr kumimoji="0" lang="en-US" sz="105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Copilot</a:t>
            </a:r>
            <a:r>
              <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a:p>
            <a:pPr marL="0" marR="0" lvl="0" indent="0" algn="l" defTabSz="932472" rtl="0" eaLnBrk="1" fontAlgn="base" latinLnBrk="0" hangingPunct="1">
              <a:lnSpc>
                <a:spcPct val="100000"/>
              </a:lnSpc>
              <a:spcBef>
                <a:spcPct val="0"/>
              </a:spcBef>
              <a:spcAft>
                <a:spcPct val="0"/>
              </a:spcAft>
              <a:buClrTx/>
              <a:buSzPct val="90000"/>
              <a:buFontTx/>
              <a:buNone/>
              <a:tabLst/>
              <a:defRPr/>
            </a:pPr>
            <a:endParaRPr kumimoji="0" lang="en-US" sz="105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62" name="Group 61">
            <a:extLst>
              <a:ext uri="{FF2B5EF4-FFF2-40B4-BE49-F238E27FC236}">
                <a16:creationId xmlns:a16="http://schemas.microsoft.com/office/drawing/2014/main" id="{97CC0DEB-0758-683A-4B97-133072A4AD94}"/>
              </a:ext>
              <a:ext uri="{C183D7F6-B498-43B3-948B-1728B52AA6E4}">
                <adec:decorative xmlns:adec="http://schemas.microsoft.com/office/drawing/2017/decorative" val="1"/>
              </a:ext>
            </a:extLst>
          </p:cNvPr>
          <p:cNvGrpSpPr/>
          <p:nvPr/>
        </p:nvGrpSpPr>
        <p:grpSpPr>
          <a:xfrm>
            <a:off x="8352721" y="3753272"/>
            <a:ext cx="2903350" cy="843120"/>
            <a:chOff x="-5446990" y="3417210"/>
            <a:chExt cx="3962400" cy="1150663"/>
          </a:xfrm>
        </p:grpSpPr>
        <p:sp>
          <p:nvSpPr>
            <p:cNvPr id="68" name="Rectangle: Rounded Corners 6">
              <a:extLst>
                <a:ext uri="{FF2B5EF4-FFF2-40B4-BE49-F238E27FC236}">
                  <a16:creationId xmlns:a16="http://schemas.microsoft.com/office/drawing/2014/main" id="{BCC5484F-22E9-D720-2431-1041D4C0BFC0}"/>
                </a:ext>
              </a:extLst>
            </p:cNvPr>
            <p:cNvSpPr/>
            <p:nvPr/>
          </p:nvSpPr>
          <p:spPr bwMode="auto">
            <a:xfrm>
              <a:off x="-5446990" y="3417210"/>
              <a:ext cx="3962400" cy="1150663"/>
            </a:xfrm>
            <a:prstGeom prst="roundRect">
              <a:avLst>
                <a:gd name="adj" fmla="val 8425"/>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69" name="Graphic 68">
              <a:extLst>
                <a:ext uri="{FF2B5EF4-FFF2-40B4-BE49-F238E27FC236}">
                  <a16:creationId xmlns:a16="http://schemas.microsoft.com/office/drawing/2014/main" id="{00563C9F-40FE-1956-DA16-3A54B25E44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5503" y="4187625"/>
              <a:ext cx="160555" cy="192666"/>
            </a:xfrm>
            <a:prstGeom prst="rect">
              <a:avLst/>
            </a:prstGeom>
          </p:spPr>
        </p:pic>
        <p:pic>
          <p:nvPicPr>
            <p:cNvPr id="70" name="Graphic 69">
              <a:extLst>
                <a:ext uri="{FF2B5EF4-FFF2-40B4-BE49-F238E27FC236}">
                  <a16:creationId xmlns:a16="http://schemas.microsoft.com/office/drawing/2014/main" id="{825802D2-27A5-9F3E-3971-5C3C8C8910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2016" y="4187625"/>
              <a:ext cx="192666" cy="192666"/>
            </a:xfrm>
            <a:prstGeom prst="rect">
              <a:avLst/>
            </a:prstGeom>
          </p:spPr>
        </p:pic>
        <p:pic>
          <p:nvPicPr>
            <p:cNvPr id="73" name="Graphic 72">
              <a:extLst>
                <a:ext uri="{FF2B5EF4-FFF2-40B4-BE49-F238E27FC236}">
                  <a16:creationId xmlns:a16="http://schemas.microsoft.com/office/drawing/2014/main" id="{AD7D8037-38CA-7721-AD68-DD9009B13E2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7634" y="4200336"/>
              <a:ext cx="160555" cy="160555"/>
            </a:xfrm>
            <a:prstGeom prst="rect">
              <a:avLst/>
            </a:prstGeom>
          </p:spPr>
        </p:pic>
      </p:grpSp>
      <p:sp>
        <p:nvSpPr>
          <p:cNvPr id="63" name="Title 1">
            <a:extLst>
              <a:ext uri="{FF2B5EF4-FFF2-40B4-BE49-F238E27FC236}">
                <a16:creationId xmlns:a16="http://schemas.microsoft.com/office/drawing/2014/main" id="{84187118-5649-B376-F833-2810E3CF9AF1}"/>
              </a:ext>
            </a:extLst>
          </p:cNvPr>
          <p:cNvSpPr txBox="1">
            <a:spLocks/>
          </p:cNvSpPr>
          <p:nvPr/>
        </p:nvSpPr>
        <p:spPr>
          <a:xfrm>
            <a:off x="8608703" y="3887313"/>
            <a:ext cx="2402081" cy="36708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ts val="15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Send a list of </a:t>
            </a:r>
            <a:r>
              <a:rPr kumimoji="0" lang="en-US" sz="1050" b="0" i="0" u="none" strike="noStrike" kern="1200" cap="none" spc="0" normalizeH="0" baseline="0" noProof="0">
                <a:ln w="3175">
                  <a:noFill/>
                </a:ln>
                <a:solidFill>
                  <a:srgbClr val="0078D4"/>
                </a:solidFill>
                <a:effectLst/>
                <a:uLnTx/>
                <a:uFillTx/>
                <a:latin typeface="Segoe UI Semibold"/>
                <a:ea typeface="+mn-ea"/>
                <a:cs typeface="Segoe UI" pitchFamily="34" charset="0"/>
              </a:rPr>
              <a:t>pending invoices from this week. </a:t>
            </a:r>
            <a:endPar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pic>
        <p:nvPicPr>
          <p:cNvPr id="11" name="Picture 2" descr="SAP logo and symbol, meaning, history, PNG">
            <a:extLst>
              <a:ext uri="{FF2B5EF4-FFF2-40B4-BE49-F238E27FC236}">
                <a16:creationId xmlns:a16="http://schemas.microsoft.com/office/drawing/2014/main" id="{9B70FC9C-564E-DE3D-515A-9918A645B91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86050" y="2282383"/>
            <a:ext cx="465876" cy="2376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2" descr="Workday HCM">
            <a:extLst>
              <a:ext uri="{FF2B5EF4-FFF2-40B4-BE49-F238E27FC236}">
                <a16:creationId xmlns:a16="http://schemas.microsoft.com/office/drawing/2014/main" id="{87950494-9D3E-DBB3-83F5-6B83BDFB28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82595" y="2224988"/>
            <a:ext cx="335715" cy="33571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54" descr="Salesforce">
            <a:extLst>
              <a:ext uri="{FF2B5EF4-FFF2-40B4-BE49-F238E27FC236}">
                <a16:creationId xmlns:a16="http://schemas.microsoft.com/office/drawing/2014/main" id="{6DC48044-1C47-D74A-C33D-692F8409EF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99529" y="2224988"/>
            <a:ext cx="335715" cy="33571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2113A44A-2A6E-351C-C38B-ECE0F675374F}"/>
              </a:ext>
            </a:extLst>
          </p:cNvPr>
          <p:cNvSpPr/>
          <p:nvPr/>
        </p:nvSpPr>
        <p:spPr bwMode="auto">
          <a:xfrm>
            <a:off x="0" y="6105610"/>
            <a:ext cx="12192000" cy="7523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descr="Logos of data connectors">
            <a:extLst>
              <a:ext uri="{FF2B5EF4-FFF2-40B4-BE49-F238E27FC236}">
                <a16:creationId xmlns:a16="http://schemas.microsoft.com/office/drawing/2014/main" id="{08A09AC5-A1A7-829F-EBC5-63400DFE6C56}"/>
              </a:ext>
            </a:extLst>
          </p:cNvPr>
          <p:cNvGrpSpPr/>
          <p:nvPr/>
        </p:nvGrpSpPr>
        <p:grpSpPr>
          <a:xfrm>
            <a:off x="584348" y="6290714"/>
            <a:ext cx="11831024" cy="335714"/>
            <a:chOff x="279402" y="6376263"/>
            <a:chExt cx="12686849" cy="360000"/>
          </a:xfrm>
        </p:grpSpPr>
        <p:pic>
          <p:nvPicPr>
            <p:cNvPr id="31" name="Picture 34" descr="QnA Maker">
              <a:extLst>
                <a:ext uri="{FF2B5EF4-FFF2-40B4-BE49-F238E27FC236}">
                  <a16:creationId xmlns:a16="http://schemas.microsoft.com/office/drawing/2014/main" id="{8E97EAB6-144D-9ABF-56C9-9E90D32502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28342" y="6376263"/>
              <a:ext cx="35775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2" descr="Adobe Creative Cloud">
              <a:extLst>
                <a:ext uri="{FF2B5EF4-FFF2-40B4-BE49-F238E27FC236}">
                  <a16:creationId xmlns:a16="http://schemas.microsoft.com/office/drawing/2014/main" id="{B0C3021C-0554-8B84-330A-3A1B8D7580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426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6" descr="Microsoft Dataverse">
              <a:extLst>
                <a:ext uri="{FF2B5EF4-FFF2-40B4-BE49-F238E27FC236}">
                  <a16:creationId xmlns:a16="http://schemas.microsoft.com/office/drawing/2014/main" id="{232F05B2-998C-584A-B361-A7B8A751B5F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884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ocuSign">
              <a:extLst>
                <a:ext uri="{FF2B5EF4-FFF2-40B4-BE49-F238E27FC236}">
                  <a16:creationId xmlns:a16="http://schemas.microsoft.com/office/drawing/2014/main" id="{B5B10D3E-A455-F627-144A-DB070EDBB8B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95404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0" descr="Huddle">
              <a:extLst>
                <a:ext uri="{FF2B5EF4-FFF2-40B4-BE49-F238E27FC236}">
                  <a16:creationId xmlns:a16="http://schemas.microsoft.com/office/drawing/2014/main" id="{7E367ED2-6C96-7CAB-1AA8-BC6C53F2212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92432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4" descr="Salesforce">
              <a:extLst>
                <a:ext uri="{FF2B5EF4-FFF2-40B4-BE49-F238E27FC236}">
                  <a16:creationId xmlns:a16="http://schemas.microsoft.com/office/drawing/2014/main" id="{F7963A9C-1B11-DE1D-54B1-CBC517D52D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3918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58" descr="ServiceNow">
              <a:extLst>
                <a:ext uri="{FF2B5EF4-FFF2-40B4-BE49-F238E27FC236}">
                  <a16:creationId xmlns:a16="http://schemas.microsoft.com/office/drawing/2014/main" id="{8A87AF6B-2CB8-2FAD-040A-5742B48A0B6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8342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0" descr="SQL Server">
              <a:extLst>
                <a:ext uri="{FF2B5EF4-FFF2-40B4-BE49-F238E27FC236}">
                  <a16:creationId xmlns:a16="http://schemas.microsoft.com/office/drawing/2014/main" id="{029ACDE2-C2B8-1943-8E54-304A892DE11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5370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2" descr="Workday HCM">
              <a:extLst>
                <a:ext uri="{FF2B5EF4-FFF2-40B4-BE49-F238E27FC236}">
                  <a16:creationId xmlns:a16="http://schemas.microsoft.com/office/drawing/2014/main" id="{3559E9C4-AC8F-8DD6-A40F-DDDF074E32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6856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6" descr="Dynamics 365 (deprecated)">
              <a:extLst>
                <a:ext uri="{FF2B5EF4-FFF2-40B4-BE49-F238E27FC236}">
                  <a16:creationId xmlns:a16="http://schemas.microsoft.com/office/drawing/2014/main" id="{F07DD716-79EC-B192-2169-96B0C7AD80D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940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0" descr="Adobe PDF Services">
              <a:extLst>
                <a:ext uri="{FF2B5EF4-FFF2-40B4-BE49-F238E27FC236}">
                  <a16:creationId xmlns:a16="http://schemas.microsoft.com/office/drawing/2014/main" id="{72443A28-D63A-7EFD-3604-A686978458D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46890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4" descr="Azure DevOps">
              <a:extLst>
                <a:ext uri="{FF2B5EF4-FFF2-40B4-BE49-F238E27FC236}">
                  <a16:creationId xmlns:a16="http://schemas.microsoft.com/office/drawing/2014/main" id="{CAA09CFE-EE9B-A97A-C94B-1A7EC1783A5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9828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72" descr="Business Central">
              <a:extLst>
                <a:ext uri="{FF2B5EF4-FFF2-40B4-BE49-F238E27FC236}">
                  <a16:creationId xmlns:a16="http://schemas.microsoft.com/office/drawing/2014/main" id="{BE9537C4-DD42-7357-D182-BEB2C0A34D0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0912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78" descr="MailChimp">
              <a:extLst>
                <a:ext uri="{FF2B5EF4-FFF2-40B4-BE49-F238E27FC236}">
                  <a16:creationId xmlns:a16="http://schemas.microsoft.com/office/drawing/2014/main" id="{56F56DC4-E15E-5E56-F959-BD51A2919ED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82398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4" descr="Approvals">
              <a:extLst>
                <a:ext uri="{FF2B5EF4-FFF2-40B4-BE49-F238E27FC236}">
                  <a16:creationId xmlns:a16="http://schemas.microsoft.com/office/drawing/2014/main" id="{86864DB2-0B42-D154-268C-574062ED956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49862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76" descr="JIRA">
              <a:extLst>
                <a:ext uri="{FF2B5EF4-FFF2-40B4-BE49-F238E27FC236}">
                  <a16:creationId xmlns:a16="http://schemas.microsoft.com/office/drawing/2014/main" id="{14AF1FD3-C306-C716-B689-5A29D7A355B1}"/>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98376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SAP logo and symbol, meaning, history, PNG">
              <a:extLst>
                <a:ext uri="{FF2B5EF4-FFF2-40B4-BE49-F238E27FC236}">
                  <a16:creationId xmlns:a16="http://schemas.microsoft.com/office/drawing/2014/main" id="{081F351C-C1F1-D63E-6342-16B541A989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70677" y="6376263"/>
              <a:ext cx="705846" cy="3600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0" descr="Office 365 Users">
              <a:extLst>
                <a:ext uri="{FF2B5EF4-FFF2-40B4-BE49-F238E27FC236}">
                  <a16:creationId xmlns:a16="http://schemas.microsoft.com/office/drawing/2014/main" id="{1CFE4BDC-40CB-797E-3471-515D35BC146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91314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GitHub logo">
              <a:extLst>
                <a:ext uri="{FF2B5EF4-FFF2-40B4-BE49-F238E27FC236}">
                  <a16:creationId xmlns:a16="http://schemas.microsoft.com/office/drawing/2014/main" id="{45D0838B-EFE0-90CA-4452-BE6524B6EB81}"/>
                </a:ext>
              </a:extLst>
            </p:cNvPr>
            <p:cNvPicPr>
              <a:picLocks noChangeAspect="1"/>
            </p:cNvPicPr>
            <p:nvPr/>
          </p:nvPicPr>
          <p:blipFill>
            <a:blip r:embed="rId27"/>
            <a:stretch>
              <a:fillRect/>
            </a:stretch>
          </p:blipFill>
          <p:spPr>
            <a:xfrm>
              <a:off x="10555812" y="6376263"/>
              <a:ext cx="360000" cy="360000"/>
            </a:xfrm>
            <a:prstGeom prst="rect">
              <a:avLst/>
            </a:prstGeom>
          </p:spPr>
        </p:pic>
        <p:pic>
          <p:nvPicPr>
            <p:cNvPr id="67" name="Picture 8" descr="Office 365 Outlook">
              <a:extLst>
                <a:ext uri="{FF2B5EF4-FFF2-40B4-BE49-F238E27FC236}">
                  <a16:creationId xmlns:a16="http://schemas.microsoft.com/office/drawing/2014/main" id="{9A746C12-7A95-9330-C86A-3BC0F8504EF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01348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8" descr="SharePoint">
              <a:extLst>
                <a:ext uri="{FF2B5EF4-FFF2-40B4-BE49-F238E27FC236}">
                  <a16:creationId xmlns:a16="http://schemas.microsoft.com/office/drawing/2014/main" id="{D2B6F73D-40AF-9DE5-6C51-3A109658B1D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42800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0" descr="OneDrive">
              <a:extLst>
                <a:ext uri="{FF2B5EF4-FFF2-40B4-BE49-F238E27FC236}">
                  <a16:creationId xmlns:a16="http://schemas.microsoft.com/office/drawing/2014/main" id="{37E80833-0007-9434-FE13-42CD3B59782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0040952" y="637626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64D0DE9F-AC77-84F5-856F-7B97C87097A1}"/>
                </a:ext>
              </a:extLst>
            </p:cNvPr>
            <p:cNvSpPr txBox="1"/>
            <p:nvPr/>
          </p:nvSpPr>
          <p:spPr>
            <a:xfrm>
              <a:off x="11826911" y="6398205"/>
              <a:ext cx="1139340" cy="33004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1500+</a:t>
              </a:r>
            </a:p>
          </p:txBody>
        </p:sp>
      </p:grpSp>
      <p:cxnSp>
        <p:nvCxnSpPr>
          <p:cNvPr id="79" name="Straight Connector 78">
            <a:extLst>
              <a:ext uri="{FF2B5EF4-FFF2-40B4-BE49-F238E27FC236}">
                <a16:creationId xmlns:a16="http://schemas.microsoft.com/office/drawing/2014/main" id="{05DDDCA0-62AD-01A4-F23E-BC38358C256A}"/>
              </a:ext>
            </a:extLst>
          </p:cNvPr>
          <p:cNvCxnSpPr>
            <a:cxnSpLocks/>
          </p:cNvCxnSpPr>
          <p:nvPr/>
        </p:nvCxnSpPr>
        <p:spPr>
          <a:xfrm flipH="1" flipV="1">
            <a:off x="0" y="6105610"/>
            <a:ext cx="121920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76991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19A-8120-8DD4-A377-1F28045C5012}"/>
              </a:ext>
            </a:extLst>
          </p:cNvPr>
          <p:cNvSpPr>
            <a:spLocks noGrp="1"/>
          </p:cNvSpPr>
          <p:nvPr>
            <p:ph type="title"/>
          </p:nvPr>
        </p:nvSpPr>
        <p:spPr/>
        <p:txBody>
          <a:bodyPr/>
          <a:lstStyle/>
          <a:p>
            <a:pPr algn="ctr"/>
            <a:r>
              <a:rPr lang="en-US"/>
              <a:t>Copilot Studio: extend with Azure</a:t>
            </a:r>
          </a:p>
        </p:txBody>
      </p:sp>
      <p:sp>
        <p:nvSpPr>
          <p:cNvPr id="67" name="Rectangle: Rounded Corners 11">
            <a:extLst>
              <a:ext uri="{FF2B5EF4-FFF2-40B4-BE49-F238E27FC236}">
                <a16:creationId xmlns:a16="http://schemas.microsoft.com/office/drawing/2014/main" id="{51D947EE-941A-050E-47F3-E70A678AC26C}"/>
              </a:ext>
            </a:extLst>
          </p:cNvPr>
          <p:cNvSpPr/>
          <p:nvPr/>
        </p:nvSpPr>
        <p:spPr bwMode="auto">
          <a:xfrm>
            <a:off x="4534592" y="4903308"/>
            <a:ext cx="3160038" cy="1408126"/>
          </a:xfrm>
          <a:prstGeom prst="roundRect">
            <a:avLst>
              <a:gd name="adj" fmla="val 59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8" name="Rectangle: Rounded Corners 10">
            <a:extLst>
              <a:ext uri="{FF2B5EF4-FFF2-40B4-BE49-F238E27FC236}">
                <a16:creationId xmlns:a16="http://schemas.microsoft.com/office/drawing/2014/main" id="{4ACE1CB1-9602-E7AD-A910-390625C844A4}"/>
              </a:ext>
            </a:extLst>
          </p:cNvPr>
          <p:cNvSpPr/>
          <p:nvPr/>
        </p:nvSpPr>
        <p:spPr bwMode="auto">
          <a:xfrm>
            <a:off x="4534592" y="1643708"/>
            <a:ext cx="3160038" cy="1408126"/>
          </a:xfrm>
          <a:prstGeom prst="roundRect">
            <a:avLst>
              <a:gd name="adj" fmla="val 59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9" name="Rectangle: Rounded Corners 9">
            <a:extLst>
              <a:ext uri="{FF2B5EF4-FFF2-40B4-BE49-F238E27FC236}">
                <a16:creationId xmlns:a16="http://schemas.microsoft.com/office/drawing/2014/main" id="{1456ACC1-3228-4C52-2462-9A98500DE671}"/>
              </a:ext>
            </a:extLst>
          </p:cNvPr>
          <p:cNvSpPr/>
          <p:nvPr/>
        </p:nvSpPr>
        <p:spPr bwMode="auto">
          <a:xfrm>
            <a:off x="7977638" y="1643708"/>
            <a:ext cx="3610330" cy="1408126"/>
          </a:xfrm>
          <a:prstGeom prst="roundRect">
            <a:avLst>
              <a:gd name="adj" fmla="val 59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0" name="Rectangle: Rounded Corners 8">
            <a:extLst>
              <a:ext uri="{FF2B5EF4-FFF2-40B4-BE49-F238E27FC236}">
                <a16:creationId xmlns:a16="http://schemas.microsoft.com/office/drawing/2014/main" id="{A1FBE05D-A21E-96E8-FA71-BF67C1E7143C}"/>
              </a:ext>
            </a:extLst>
          </p:cNvPr>
          <p:cNvSpPr/>
          <p:nvPr/>
        </p:nvSpPr>
        <p:spPr bwMode="auto">
          <a:xfrm>
            <a:off x="7977528" y="3273299"/>
            <a:ext cx="3610330" cy="1408126"/>
          </a:xfrm>
          <a:prstGeom prst="roundRect">
            <a:avLst>
              <a:gd name="adj" fmla="val 59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1" name="Rectangle: Rounded Corners 7">
            <a:extLst>
              <a:ext uri="{FF2B5EF4-FFF2-40B4-BE49-F238E27FC236}">
                <a16:creationId xmlns:a16="http://schemas.microsoft.com/office/drawing/2014/main" id="{216D6929-869C-AE22-AF82-B6858B1CA23B}"/>
              </a:ext>
            </a:extLst>
          </p:cNvPr>
          <p:cNvSpPr/>
          <p:nvPr/>
        </p:nvSpPr>
        <p:spPr bwMode="auto">
          <a:xfrm>
            <a:off x="7964938" y="4903308"/>
            <a:ext cx="3610330" cy="1408126"/>
          </a:xfrm>
          <a:prstGeom prst="roundRect">
            <a:avLst>
              <a:gd name="adj" fmla="val 59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2" name="Rectangle: Rounded Corners 6">
            <a:extLst>
              <a:ext uri="{FF2B5EF4-FFF2-40B4-BE49-F238E27FC236}">
                <a16:creationId xmlns:a16="http://schemas.microsoft.com/office/drawing/2014/main" id="{A6151BE1-4767-0C72-1FEF-ACA5CCE19BD5}"/>
              </a:ext>
            </a:extLst>
          </p:cNvPr>
          <p:cNvSpPr/>
          <p:nvPr/>
        </p:nvSpPr>
        <p:spPr bwMode="auto">
          <a:xfrm>
            <a:off x="636961" y="4903308"/>
            <a:ext cx="3610330" cy="1408126"/>
          </a:xfrm>
          <a:prstGeom prst="roundRect">
            <a:avLst>
              <a:gd name="adj" fmla="val 59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3" name="Rectangle: Rounded Corners 4">
            <a:extLst>
              <a:ext uri="{FF2B5EF4-FFF2-40B4-BE49-F238E27FC236}">
                <a16:creationId xmlns:a16="http://schemas.microsoft.com/office/drawing/2014/main" id="{960F2EDE-8FF0-394B-0650-08C17144715E}"/>
              </a:ext>
            </a:extLst>
          </p:cNvPr>
          <p:cNvSpPr/>
          <p:nvPr/>
        </p:nvSpPr>
        <p:spPr bwMode="auto">
          <a:xfrm>
            <a:off x="630919" y="3273299"/>
            <a:ext cx="3610330" cy="1408126"/>
          </a:xfrm>
          <a:prstGeom prst="roundRect">
            <a:avLst>
              <a:gd name="adj" fmla="val 59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4" name="Rectangle: Rounded Corners 3">
            <a:extLst>
              <a:ext uri="{FF2B5EF4-FFF2-40B4-BE49-F238E27FC236}">
                <a16:creationId xmlns:a16="http://schemas.microsoft.com/office/drawing/2014/main" id="{5E8D399C-B7DD-3978-4FC6-335BECF1B747}"/>
              </a:ext>
            </a:extLst>
          </p:cNvPr>
          <p:cNvSpPr/>
          <p:nvPr/>
        </p:nvSpPr>
        <p:spPr bwMode="auto">
          <a:xfrm>
            <a:off x="636961" y="1643708"/>
            <a:ext cx="3610330" cy="1408126"/>
          </a:xfrm>
          <a:prstGeom prst="roundRect">
            <a:avLst>
              <a:gd name="adj" fmla="val 598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cxnSp>
        <p:nvCxnSpPr>
          <p:cNvPr id="75" name="Straight Connector 74">
            <a:extLst>
              <a:ext uri="{FF2B5EF4-FFF2-40B4-BE49-F238E27FC236}">
                <a16:creationId xmlns:a16="http://schemas.microsoft.com/office/drawing/2014/main" id="{0F485AF7-2C84-D028-B5BF-F6CA7E15195B}"/>
              </a:ext>
            </a:extLst>
          </p:cNvPr>
          <p:cNvCxnSpPr>
            <a:cxnSpLocks/>
          </p:cNvCxnSpPr>
          <p:nvPr/>
        </p:nvCxnSpPr>
        <p:spPr>
          <a:xfrm flipH="1" flipV="1">
            <a:off x="4250420" y="3051834"/>
            <a:ext cx="750975" cy="535007"/>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A13FB06-D55E-0DCD-7B7F-A18783913D89}"/>
              </a:ext>
            </a:extLst>
          </p:cNvPr>
          <p:cNvSpPr txBox="1"/>
          <p:nvPr/>
        </p:nvSpPr>
        <p:spPr>
          <a:xfrm>
            <a:off x="909724" y="1926967"/>
            <a:ext cx="3052721" cy="877163"/>
          </a:xfrm>
          <a:prstGeom prst="rect">
            <a:avLst/>
          </a:prstGeom>
          <a:noFill/>
        </p:spPr>
        <p:txBody>
          <a:bodyPr wrap="square" lIns="0" tIns="0" rIns="0" bIns="0" rtlCol="0">
            <a:spAutoFit/>
          </a:bodyPr>
          <a:lstStyle/>
          <a:p>
            <a:pPr marL="0" marR="0" lvl="0" indent="0" algn="l" defTabSz="1371600" rtl="0" eaLnBrk="1" fontAlgn="auto" latinLnBrk="0" hangingPunct="1">
              <a:lnSpc>
                <a:spcPct val="100000"/>
              </a:lnSpc>
              <a:spcBef>
                <a:spcPts val="0"/>
              </a:spcBef>
              <a:spcAft>
                <a:spcPts val="600"/>
              </a:spcAft>
              <a:buClrTx/>
              <a:buSzTx/>
              <a:buFontTx/>
              <a:buNone/>
              <a:tabLst>
                <a:tab pos="1371600" algn="l"/>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AI Search</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Times New Roman" panose="02020603050405020304" pitchFamily="18" charset="0"/>
                <a:cs typeface="Segoe UI" panose="020B0502040204020203" pitchFamily="34" charset="0"/>
              </a:rPr>
              <a:t>Azure OpenAI’s models enable you to build powerful conversational experiences over your data with Copilot Studio. </a:t>
            </a:r>
          </a:p>
        </p:txBody>
      </p:sp>
      <p:sp>
        <p:nvSpPr>
          <p:cNvPr id="78" name="TextBox 77">
            <a:extLst>
              <a:ext uri="{FF2B5EF4-FFF2-40B4-BE49-F238E27FC236}">
                <a16:creationId xmlns:a16="http://schemas.microsoft.com/office/drawing/2014/main" id="{081A2A01-BEC0-D71C-7F76-6A63E112EF2B}"/>
              </a:ext>
            </a:extLst>
          </p:cNvPr>
          <p:cNvSpPr txBox="1"/>
          <p:nvPr/>
        </p:nvSpPr>
        <p:spPr>
          <a:xfrm>
            <a:off x="4767641" y="1926967"/>
            <a:ext cx="2676949" cy="692497"/>
          </a:xfrm>
          <a:prstGeom prst="rect">
            <a:avLst/>
          </a:prstGeom>
          <a:noFill/>
        </p:spPr>
        <p:txBody>
          <a:bodyPr wrap="square" lIns="0" tIns="0" rIns="0" bIns="0" rtlCol="0">
            <a:spAutoFit/>
          </a:bodyPr>
          <a:lstStyle/>
          <a:p>
            <a:pPr marL="0" marR="0" lvl="0" indent="0" algn="l" defTabSz="1371600" rtl="0" eaLnBrk="1" fontAlgn="auto" latinLnBrk="0" hangingPunct="1">
              <a:lnSpc>
                <a:spcPct val="100000"/>
              </a:lnSpc>
              <a:spcBef>
                <a:spcPts val="0"/>
              </a:spcBef>
              <a:spcAft>
                <a:spcPts val="600"/>
              </a:spcAft>
              <a:buClrTx/>
              <a:buSzTx/>
              <a:buFontTx/>
              <a:buNone/>
              <a:tabLst>
                <a:tab pos="1371600" algn="l"/>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Analytics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Build custom analytics by moving your data into extended data pipelines.</a:t>
            </a:r>
          </a:p>
        </p:txBody>
      </p:sp>
      <p:sp>
        <p:nvSpPr>
          <p:cNvPr id="79" name="TextBox 78">
            <a:extLst>
              <a:ext uri="{FF2B5EF4-FFF2-40B4-BE49-F238E27FC236}">
                <a16:creationId xmlns:a16="http://schemas.microsoft.com/office/drawing/2014/main" id="{DD7685E7-67D5-15E9-D742-F6BD42B86FC6}"/>
              </a:ext>
            </a:extLst>
          </p:cNvPr>
          <p:cNvSpPr txBox="1"/>
          <p:nvPr/>
        </p:nvSpPr>
        <p:spPr>
          <a:xfrm>
            <a:off x="8243742" y="3496644"/>
            <a:ext cx="3052721" cy="1061829"/>
          </a:xfrm>
          <a:prstGeom prst="rect">
            <a:avLst/>
          </a:prstGeom>
          <a:noFill/>
        </p:spPr>
        <p:txBody>
          <a:bodyPr wrap="square" lIns="0" tIns="0" rIns="0" bIns="0" rtlCol="0">
            <a:spAutoFit/>
          </a:bodyPr>
          <a:lstStyle/>
          <a:p>
            <a:pPr marL="0" marR="0" lvl="0" indent="0" algn="l" defTabSz="1371600" rtl="0" eaLnBrk="1" fontAlgn="auto" latinLnBrk="0" hangingPunct="1">
              <a:lnSpc>
                <a:spcPct val="100000"/>
              </a:lnSpc>
              <a:spcBef>
                <a:spcPts val="0"/>
              </a:spcBef>
              <a:spcAft>
                <a:spcPts val="600"/>
              </a:spcAft>
              <a:buClrTx/>
              <a:buSzTx/>
              <a:buFontTx/>
              <a:buNone/>
              <a:tabLst>
                <a:tab pos="1371600" algn="l"/>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Bot Framework</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Access Bot Framework Composer capabilities natively in Copilot Studio, call Azure Bot Framework skills from existing, and update and extend bots.</a:t>
            </a:r>
          </a:p>
        </p:txBody>
      </p:sp>
      <p:sp>
        <p:nvSpPr>
          <p:cNvPr id="80" name="TextBox 79">
            <a:extLst>
              <a:ext uri="{FF2B5EF4-FFF2-40B4-BE49-F238E27FC236}">
                <a16:creationId xmlns:a16="http://schemas.microsoft.com/office/drawing/2014/main" id="{B891C5AE-6187-A527-E0F8-4086CAD54E9B}"/>
              </a:ext>
            </a:extLst>
          </p:cNvPr>
          <p:cNvSpPr txBox="1"/>
          <p:nvPr/>
        </p:nvSpPr>
        <p:spPr>
          <a:xfrm>
            <a:off x="8243742" y="5158509"/>
            <a:ext cx="3052721" cy="692497"/>
          </a:xfrm>
          <a:prstGeom prst="rect">
            <a:avLst/>
          </a:prstGeom>
          <a:noFill/>
        </p:spPr>
        <p:txBody>
          <a:bodyPr wrap="square" lIns="0" tIns="0" rIns="0" bIns="0" rtlCol="0">
            <a:spAutoFit/>
          </a:bodyPr>
          <a:lstStyle/>
          <a:p>
            <a:pPr marL="0" marR="0" lvl="0" indent="0" algn="l" defTabSz="1371600" rtl="0" eaLnBrk="1" fontAlgn="auto" latinLnBrk="0" hangingPunct="1">
              <a:lnSpc>
                <a:spcPct val="100000"/>
              </a:lnSpc>
              <a:spcBef>
                <a:spcPts val="0"/>
              </a:spcBef>
              <a:spcAft>
                <a:spcPts val="600"/>
              </a:spcAft>
              <a:buClrTx/>
              <a:buSzTx/>
              <a:buFontTx/>
              <a:buNone/>
              <a:tabLst>
                <a:tab pos="1371600" algn="l"/>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Knowledge Base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Bring Azure Custom Question Answering </a:t>
            </a:r>
            <a:b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into your copilot.</a:t>
            </a:r>
          </a:p>
        </p:txBody>
      </p:sp>
      <p:sp>
        <p:nvSpPr>
          <p:cNvPr id="81" name="TextBox 80">
            <a:extLst>
              <a:ext uri="{FF2B5EF4-FFF2-40B4-BE49-F238E27FC236}">
                <a16:creationId xmlns:a16="http://schemas.microsoft.com/office/drawing/2014/main" id="{5F7F85F8-CC46-B77E-BDAF-621303FE8597}"/>
              </a:ext>
            </a:extLst>
          </p:cNvPr>
          <p:cNvSpPr txBox="1"/>
          <p:nvPr/>
        </p:nvSpPr>
        <p:spPr>
          <a:xfrm>
            <a:off x="909724" y="5158509"/>
            <a:ext cx="3276514" cy="692497"/>
          </a:xfrm>
          <a:prstGeom prst="rect">
            <a:avLst/>
          </a:prstGeom>
          <a:noFill/>
        </p:spPr>
        <p:txBody>
          <a:bodyPr wrap="square" lIns="0" tIns="0" rIns="0" bIns="0" rtlCol="0">
            <a:spAutoFit/>
          </a:bodyPr>
          <a:lstStyle/>
          <a:p>
            <a:pPr marL="0" marR="0" lvl="0" indent="0" algn="l" defTabSz="1371600" rtl="0" eaLnBrk="1" fontAlgn="auto" latinLnBrk="0" hangingPunct="1">
              <a:lnSpc>
                <a:spcPct val="100000"/>
              </a:lnSpc>
              <a:spcBef>
                <a:spcPts val="0"/>
              </a:spcBef>
              <a:spcAft>
                <a:spcPts val="600"/>
              </a:spcAft>
              <a:buClrTx/>
              <a:buSzTx/>
              <a:buFontTx/>
              <a:buNone/>
              <a:tabLst>
                <a:tab pos="1371600" algn="l"/>
              </a:tabLst>
              <a:defRPr/>
            </a:pPr>
            <a:r>
              <a:rPr kumimoji="0" lang="en-US" sz="1600" b="0" i="0" u="none" strike="noStrike" kern="1200" cap="none" spc="-3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Application Lifecycle Management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Works with Azure DevOps for full ALM and solution management.</a:t>
            </a:r>
          </a:p>
        </p:txBody>
      </p:sp>
      <p:sp>
        <p:nvSpPr>
          <p:cNvPr id="82" name="TextBox 81">
            <a:extLst>
              <a:ext uri="{FF2B5EF4-FFF2-40B4-BE49-F238E27FC236}">
                <a16:creationId xmlns:a16="http://schemas.microsoft.com/office/drawing/2014/main" id="{8ADA1CCB-B382-29C9-0751-D41648940147}"/>
              </a:ext>
            </a:extLst>
          </p:cNvPr>
          <p:cNvSpPr txBox="1"/>
          <p:nvPr/>
        </p:nvSpPr>
        <p:spPr>
          <a:xfrm>
            <a:off x="8243743" y="1926967"/>
            <a:ext cx="2831608" cy="692497"/>
          </a:xfrm>
          <a:prstGeom prst="rect">
            <a:avLst/>
          </a:prstGeom>
          <a:noFill/>
        </p:spPr>
        <p:txBody>
          <a:bodyPr wrap="square" lIns="0" tIns="0" rIns="0" bIns="0" rtlCol="0">
            <a:spAutoFit/>
          </a:bodyPr>
          <a:lstStyle/>
          <a:p>
            <a:pPr marL="0" marR="0" lvl="0" indent="0" algn="l" defTabSz="1371600" rtl="0" eaLnBrk="1" fontAlgn="auto" latinLnBrk="0" hangingPunct="1">
              <a:lnSpc>
                <a:spcPct val="100000"/>
              </a:lnSpc>
              <a:spcBef>
                <a:spcPts val="0"/>
              </a:spcBef>
              <a:spcAft>
                <a:spcPts val="600"/>
              </a:spcAft>
              <a:buClrTx/>
              <a:buSzTx/>
              <a:buFontTx/>
              <a:buNone/>
              <a:tabLst>
                <a:tab pos="1371600" algn="l"/>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API Calls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Copilot Studio supports any API / HTTP calls to Azure services.</a:t>
            </a:r>
          </a:p>
        </p:txBody>
      </p:sp>
      <p:sp>
        <p:nvSpPr>
          <p:cNvPr id="83" name="TextBox 82">
            <a:extLst>
              <a:ext uri="{FF2B5EF4-FFF2-40B4-BE49-F238E27FC236}">
                <a16:creationId xmlns:a16="http://schemas.microsoft.com/office/drawing/2014/main" id="{2194B5E2-6BCF-DFF8-F155-22C98CB14E48}"/>
              </a:ext>
            </a:extLst>
          </p:cNvPr>
          <p:cNvSpPr txBox="1"/>
          <p:nvPr/>
        </p:nvSpPr>
        <p:spPr>
          <a:xfrm>
            <a:off x="4767641" y="5158509"/>
            <a:ext cx="2676949" cy="692497"/>
          </a:xfrm>
          <a:prstGeom prst="rect">
            <a:avLst/>
          </a:prstGeom>
          <a:noFill/>
        </p:spPr>
        <p:txBody>
          <a:bodyPr wrap="square" lIns="0" tIns="0" rIns="0" bIns="0" rtlCol="0">
            <a:spAutoFit/>
          </a:bodyPr>
          <a:lstStyle/>
          <a:p>
            <a:pPr marL="0" marR="0" lvl="0" indent="0" algn="l" defTabSz="1371600" rtl="0" eaLnBrk="1" fontAlgn="auto" latinLnBrk="0" hangingPunct="1">
              <a:lnSpc>
                <a:spcPct val="100000"/>
              </a:lnSpc>
              <a:spcBef>
                <a:spcPts val="0"/>
              </a:spcBef>
              <a:spcAft>
                <a:spcPts val="600"/>
              </a:spcAft>
              <a:buClrTx/>
              <a:buSzTx/>
              <a:buFontTx/>
              <a:buNone/>
              <a:tabLst>
                <a:tab pos="1371600" algn="l"/>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Telemetry</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Use Azure app insights for custom telemetry on copilot usage.</a:t>
            </a:r>
          </a:p>
        </p:txBody>
      </p:sp>
      <p:sp>
        <p:nvSpPr>
          <p:cNvPr id="84" name="TextBox 83">
            <a:extLst>
              <a:ext uri="{FF2B5EF4-FFF2-40B4-BE49-F238E27FC236}">
                <a16:creationId xmlns:a16="http://schemas.microsoft.com/office/drawing/2014/main" id="{ABC09782-CC35-6E65-C02B-2CD334578E1E}"/>
              </a:ext>
            </a:extLst>
          </p:cNvPr>
          <p:cNvSpPr txBox="1"/>
          <p:nvPr/>
        </p:nvSpPr>
        <p:spPr>
          <a:xfrm>
            <a:off x="909724" y="3496644"/>
            <a:ext cx="3052721" cy="877163"/>
          </a:xfrm>
          <a:prstGeom prst="rect">
            <a:avLst/>
          </a:prstGeom>
          <a:noFill/>
        </p:spPr>
        <p:txBody>
          <a:bodyPr wrap="square" lIns="0" tIns="0" rIns="0" bIns="0" rtlCol="0">
            <a:spAutoFit/>
          </a:bodyPr>
          <a:lstStyle/>
          <a:p>
            <a:pPr marL="0" marR="0" lvl="0" indent="0" algn="l" defTabSz="1371600" rtl="0" eaLnBrk="1" fontAlgn="auto" latinLnBrk="0" hangingPunct="1">
              <a:lnSpc>
                <a:spcPct val="100000"/>
              </a:lnSpc>
              <a:spcBef>
                <a:spcPts val="0"/>
              </a:spcBef>
              <a:spcAft>
                <a:spcPts val="600"/>
              </a:spcAft>
              <a:buClrTx/>
              <a:buSzTx/>
              <a:buFontTx/>
              <a:buNone/>
              <a:tabLst>
                <a:tab pos="1371600" algn="l"/>
              </a:tabLst>
              <a:defRPr/>
            </a:pPr>
            <a:r>
              <a:rPr kumimoji="0" lang="en-US" sz="16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Language Services</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Connect Conversational Language Understanding, including dialog triggering, interruptions, did-you-mean, and slot filling. </a:t>
            </a:r>
          </a:p>
        </p:txBody>
      </p:sp>
      <p:cxnSp>
        <p:nvCxnSpPr>
          <p:cNvPr id="85" name="Straight Connector 84">
            <a:extLst>
              <a:ext uri="{FF2B5EF4-FFF2-40B4-BE49-F238E27FC236}">
                <a16:creationId xmlns:a16="http://schemas.microsoft.com/office/drawing/2014/main" id="{27ABF3C4-7CA5-276F-8B2B-950CB0D4DF31}"/>
              </a:ext>
            </a:extLst>
          </p:cNvPr>
          <p:cNvCxnSpPr>
            <a:cxnSpLocks/>
          </p:cNvCxnSpPr>
          <p:nvPr/>
        </p:nvCxnSpPr>
        <p:spPr>
          <a:xfrm flipH="1">
            <a:off x="7190607" y="3054986"/>
            <a:ext cx="786921" cy="531855"/>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CF23A68-2C0D-21CA-CDC7-DADCC4040F77}"/>
              </a:ext>
            </a:extLst>
          </p:cNvPr>
          <p:cNvCxnSpPr>
            <a:cxnSpLocks/>
          </p:cNvCxnSpPr>
          <p:nvPr/>
        </p:nvCxnSpPr>
        <p:spPr>
          <a:xfrm flipH="1">
            <a:off x="4186238" y="4347051"/>
            <a:ext cx="797713" cy="539148"/>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38E39D0-A27F-9266-11E9-46A5B26F6576}"/>
              </a:ext>
            </a:extLst>
          </p:cNvPr>
          <p:cNvCxnSpPr>
            <a:cxnSpLocks/>
          </p:cNvCxnSpPr>
          <p:nvPr/>
        </p:nvCxnSpPr>
        <p:spPr>
          <a:xfrm flipH="1" flipV="1">
            <a:off x="7168148" y="4356591"/>
            <a:ext cx="809380" cy="57661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74CFF15-25FC-DEE9-3ED4-3E99B94A2D11}"/>
              </a:ext>
            </a:extLst>
          </p:cNvPr>
          <p:cNvCxnSpPr>
            <a:cxnSpLocks/>
            <a:endCxn id="68" idx="2"/>
          </p:cNvCxnSpPr>
          <p:nvPr/>
        </p:nvCxnSpPr>
        <p:spPr>
          <a:xfrm flipH="1" flipV="1">
            <a:off x="6114611" y="3051834"/>
            <a:ext cx="1" cy="50083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B3D1E1A-7FBF-7E17-3D1E-E7594F73B1C6}"/>
              </a:ext>
            </a:extLst>
          </p:cNvPr>
          <p:cNvCxnSpPr>
            <a:cxnSpLocks/>
            <a:stCxn id="67" idx="0"/>
          </p:cNvCxnSpPr>
          <p:nvPr/>
        </p:nvCxnSpPr>
        <p:spPr>
          <a:xfrm flipV="1">
            <a:off x="6114611" y="4402060"/>
            <a:ext cx="1" cy="501248"/>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0ECDC342-3ED4-A452-E80D-61F92FC33C0D}"/>
              </a:ext>
            </a:extLst>
          </p:cNvPr>
          <p:cNvCxnSpPr>
            <a:cxnSpLocks/>
            <a:stCxn id="73" idx="3"/>
          </p:cNvCxnSpPr>
          <p:nvPr/>
        </p:nvCxnSpPr>
        <p:spPr>
          <a:xfrm>
            <a:off x="4241249" y="3977362"/>
            <a:ext cx="762224"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77D0D8D-B24C-044A-99E8-FFFFB3011771}"/>
              </a:ext>
            </a:extLst>
          </p:cNvPr>
          <p:cNvCxnSpPr>
            <a:cxnSpLocks/>
            <a:endCxn id="70" idx="1"/>
          </p:cNvCxnSpPr>
          <p:nvPr/>
        </p:nvCxnSpPr>
        <p:spPr>
          <a:xfrm>
            <a:off x="7225750" y="3977362"/>
            <a:ext cx="751778" cy="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24D74B83-C07E-DD5F-1CD8-3148C1A2A3C2}"/>
              </a:ext>
            </a:extLst>
          </p:cNvPr>
          <p:cNvGrpSpPr/>
          <p:nvPr/>
        </p:nvGrpSpPr>
        <p:grpSpPr>
          <a:xfrm>
            <a:off x="5003473" y="3560248"/>
            <a:ext cx="2222277" cy="849396"/>
            <a:chOff x="5003473" y="3401932"/>
            <a:chExt cx="2222277" cy="849396"/>
          </a:xfrm>
        </p:grpSpPr>
        <p:sp>
          <p:nvSpPr>
            <p:cNvPr id="14" name="Rectangle: Rounded Corners 37">
              <a:extLst>
                <a:ext uri="{FF2B5EF4-FFF2-40B4-BE49-F238E27FC236}">
                  <a16:creationId xmlns:a16="http://schemas.microsoft.com/office/drawing/2014/main" id="{48A1F281-D330-2F2E-CE0B-932602EE7453}"/>
                </a:ext>
              </a:extLst>
            </p:cNvPr>
            <p:cNvSpPr/>
            <p:nvPr/>
          </p:nvSpPr>
          <p:spPr bwMode="auto">
            <a:xfrm>
              <a:off x="5003473" y="3401932"/>
              <a:ext cx="2222277" cy="849396"/>
            </a:xfrm>
            <a:prstGeom prst="roundRect">
              <a:avLst/>
            </a:prstGeom>
            <a:solidFill>
              <a:schemeClr val="bg1"/>
            </a:solidFill>
            <a:ln w="9525" cap="flat" cmpd="sng" algn="ctr">
              <a:solidFill>
                <a:srgbClr val="FFFFFF">
                  <a:lumMod val="8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 name="Group 14">
              <a:extLst>
                <a:ext uri="{FF2B5EF4-FFF2-40B4-BE49-F238E27FC236}">
                  <a16:creationId xmlns:a16="http://schemas.microsoft.com/office/drawing/2014/main" id="{715093C1-FFCD-8DBF-9253-C238D1B43E08}"/>
                </a:ext>
              </a:extLst>
            </p:cNvPr>
            <p:cNvGrpSpPr/>
            <p:nvPr/>
          </p:nvGrpSpPr>
          <p:grpSpPr>
            <a:xfrm>
              <a:off x="5229985" y="3572250"/>
              <a:ext cx="1768395" cy="508761"/>
              <a:chOff x="5258031" y="3551529"/>
              <a:chExt cx="1768395" cy="508761"/>
            </a:xfrm>
          </p:grpSpPr>
          <p:pic>
            <p:nvPicPr>
              <p:cNvPr id="16" name="Picture 6" descr="Microsoft Azure Logo Vector Png Transparent Logo Png">
                <a:extLst>
                  <a:ext uri="{FF2B5EF4-FFF2-40B4-BE49-F238E27FC236}">
                    <a16:creationId xmlns:a16="http://schemas.microsoft.com/office/drawing/2014/main" id="{1AD4C80D-D64C-8C11-B168-1E2D34D70D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8031" y="3560100"/>
                <a:ext cx="491618" cy="491618"/>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a:extLst>
                  <a:ext uri="{FF2B5EF4-FFF2-40B4-BE49-F238E27FC236}">
                    <a16:creationId xmlns:a16="http://schemas.microsoft.com/office/drawing/2014/main" id="{BF72F38A-2299-DFA8-4BB7-829DE91953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17665" y="3551529"/>
                <a:ext cx="508761" cy="508761"/>
              </a:xfrm>
              <a:prstGeom prst="rect">
                <a:avLst/>
              </a:prstGeom>
            </p:spPr>
          </p:pic>
        </p:grpSp>
      </p:grpSp>
      <p:grpSp>
        <p:nvGrpSpPr>
          <p:cNvPr id="3" name="Group 2">
            <a:extLst>
              <a:ext uri="{FF2B5EF4-FFF2-40B4-BE49-F238E27FC236}">
                <a16:creationId xmlns:a16="http://schemas.microsoft.com/office/drawing/2014/main" id="{3B0CE705-CB3A-3A87-6042-EA4E73C6244A}"/>
              </a:ext>
            </a:extLst>
          </p:cNvPr>
          <p:cNvGrpSpPr/>
          <p:nvPr/>
        </p:nvGrpSpPr>
        <p:grpSpPr>
          <a:xfrm>
            <a:off x="5938341" y="3795174"/>
            <a:ext cx="352541" cy="351685"/>
            <a:chOff x="5882712" y="4984220"/>
            <a:chExt cx="426575" cy="425539"/>
          </a:xfrm>
        </p:grpSpPr>
        <p:sp>
          <p:nvSpPr>
            <p:cNvPr id="4" name="Oval 3">
              <a:extLst>
                <a:ext uri="{FF2B5EF4-FFF2-40B4-BE49-F238E27FC236}">
                  <a16:creationId xmlns:a16="http://schemas.microsoft.com/office/drawing/2014/main" id="{A714ADE8-E989-D779-42BD-64C00EAE834F}"/>
                </a:ext>
                <a:ext uri="{C183D7F6-B498-43B3-948B-1728B52AA6E4}">
                  <adec:decorative xmlns:adec="http://schemas.microsoft.com/office/drawing/2017/decorative" val="1"/>
                </a:ext>
              </a:extLst>
            </p:cNvPr>
            <p:cNvSpPr/>
            <p:nvPr/>
          </p:nvSpPr>
          <p:spPr bwMode="auto">
            <a:xfrm>
              <a:off x="5882712" y="4984220"/>
              <a:ext cx="426575" cy="42553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err="1">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sp>
          <p:nvSpPr>
            <p:cNvPr id="5" name="Graphic 16">
              <a:extLst>
                <a:ext uri="{FF2B5EF4-FFF2-40B4-BE49-F238E27FC236}">
                  <a16:creationId xmlns:a16="http://schemas.microsoft.com/office/drawing/2014/main" id="{237E2A82-D057-988F-E299-9636ED1872BD}"/>
                </a:ext>
              </a:extLst>
            </p:cNvPr>
            <p:cNvSpPr/>
            <p:nvPr/>
          </p:nvSpPr>
          <p:spPr>
            <a:xfrm>
              <a:off x="5991515" y="5092507"/>
              <a:ext cx="208965" cy="208965"/>
            </a:xfrm>
            <a:custGeom>
              <a:avLst/>
              <a:gdLst>
                <a:gd name="connsiteX0" fmla="*/ 103124 w 208965"/>
                <a:gd name="connsiteY0" fmla="*/ 81 h 208965"/>
                <a:gd name="connsiteX1" fmla="*/ 104483 w 208965"/>
                <a:gd name="connsiteY1" fmla="*/ 0 h 208965"/>
                <a:gd name="connsiteX2" fmla="*/ 116010 w 208965"/>
                <a:gd name="connsiteY2" fmla="*/ 10251 h 208965"/>
                <a:gd name="connsiteX3" fmla="*/ 116092 w 208965"/>
                <a:gd name="connsiteY3" fmla="*/ 11609 h 208965"/>
                <a:gd name="connsiteX4" fmla="*/ 116092 w 208965"/>
                <a:gd name="connsiteY4" fmla="*/ 92873 h 208965"/>
                <a:gd name="connsiteX5" fmla="*/ 197356 w 208965"/>
                <a:gd name="connsiteY5" fmla="*/ 92873 h 208965"/>
                <a:gd name="connsiteX6" fmla="*/ 208884 w 208965"/>
                <a:gd name="connsiteY6" fmla="*/ 103124 h 208965"/>
                <a:gd name="connsiteX7" fmla="*/ 208965 w 208965"/>
                <a:gd name="connsiteY7" fmla="*/ 104483 h 208965"/>
                <a:gd name="connsiteX8" fmla="*/ 198714 w 208965"/>
                <a:gd name="connsiteY8" fmla="*/ 116010 h 208965"/>
                <a:gd name="connsiteX9" fmla="*/ 197356 w 208965"/>
                <a:gd name="connsiteY9" fmla="*/ 116092 h 208965"/>
                <a:gd name="connsiteX10" fmla="*/ 116092 w 208965"/>
                <a:gd name="connsiteY10" fmla="*/ 116092 h 208965"/>
                <a:gd name="connsiteX11" fmla="*/ 116092 w 208965"/>
                <a:gd name="connsiteY11" fmla="*/ 197356 h 208965"/>
                <a:gd name="connsiteX12" fmla="*/ 105841 w 208965"/>
                <a:gd name="connsiteY12" fmla="*/ 208884 h 208965"/>
                <a:gd name="connsiteX13" fmla="*/ 104483 w 208965"/>
                <a:gd name="connsiteY13" fmla="*/ 208965 h 208965"/>
                <a:gd name="connsiteX14" fmla="*/ 92955 w 208965"/>
                <a:gd name="connsiteY14" fmla="*/ 198714 h 208965"/>
                <a:gd name="connsiteX15" fmla="*/ 92873 w 208965"/>
                <a:gd name="connsiteY15" fmla="*/ 197356 h 208965"/>
                <a:gd name="connsiteX16" fmla="*/ 92873 w 208965"/>
                <a:gd name="connsiteY16" fmla="*/ 116092 h 208965"/>
                <a:gd name="connsiteX17" fmla="*/ 11609 w 208965"/>
                <a:gd name="connsiteY17" fmla="*/ 116092 h 208965"/>
                <a:gd name="connsiteX18" fmla="*/ 81 w 208965"/>
                <a:gd name="connsiteY18" fmla="*/ 105841 h 208965"/>
                <a:gd name="connsiteX19" fmla="*/ 0 w 208965"/>
                <a:gd name="connsiteY19" fmla="*/ 104483 h 208965"/>
                <a:gd name="connsiteX20" fmla="*/ 10251 w 208965"/>
                <a:gd name="connsiteY20" fmla="*/ 92955 h 208965"/>
                <a:gd name="connsiteX21" fmla="*/ 11609 w 208965"/>
                <a:gd name="connsiteY21" fmla="*/ 92873 h 208965"/>
                <a:gd name="connsiteX22" fmla="*/ 92873 w 208965"/>
                <a:gd name="connsiteY22" fmla="*/ 92873 h 208965"/>
                <a:gd name="connsiteX23" fmla="*/ 92873 w 208965"/>
                <a:gd name="connsiteY23" fmla="*/ 11609 h 208965"/>
                <a:gd name="connsiteX24" fmla="*/ 103124 w 208965"/>
                <a:gd name="connsiteY24" fmla="*/ 81 h 208965"/>
                <a:gd name="connsiteX25" fmla="*/ 104483 w 208965"/>
                <a:gd name="connsiteY25" fmla="*/ 0 h 208965"/>
                <a:gd name="connsiteX26" fmla="*/ 103124 w 208965"/>
                <a:gd name="connsiteY26" fmla="*/ 81 h 2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8965" h="208965">
                  <a:moveTo>
                    <a:pt x="103124" y="81"/>
                  </a:moveTo>
                  <a:lnTo>
                    <a:pt x="104483" y="0"/>
                  </a:lnTo>
                  <a:cubicBezTo>
                    <a:pt x="110368" y="1"/>
                    <a:pt x="115322" y="4406"/>
                    <a:pt x="116010" y="10251"/>
                  </a:cubicBezTo>
                  <a:lnTo>
                    <a:pt x="116092" y="11609"/>
                  </a:lnTo>
                  <a:lnTo>
                    <a:pt x="116092" y="92873"/>
                  </a:lnTo>
                  <a:lnTo>
                    <a:pt x="197356" y="92873"/>
                  </a:lnTo>
                  <a:cubicBezTo>
                    <a:pt x="203242" y="92874"/>
                    <a:pt x="208195" y="97279"/>
                    <a:pt x="208884" y="103124"/>
                  </a:cubicBezTo>
                  <a:lnTo>
                    <a:pt x="208965" y="104483"/>
                  </a:lnTo>
                  <a:cubicBezTo>
                    <a:pt x="208964" y="110368"/>
                    <a:pt x="204559" y="115322"/>
                    <a:pt x="198714" y="116010"/>
                  </a:cubicBezTo>
                  <a:lnTo>
                    <a:pt x="197356" y="116092"/>
                  </a:lnTo>
                  <a:lnTo>
                    <a:pt x="116092" y="116092"/>
                  </a:lnTo>
                  <a:lnTo>
                    <a:pt x="116092" y="197356"/>
                  </a:lnTo>
                  <a:cubicBezTo>
                    <a:pt x="116091" y="203242"/>
                    <a:pt x="111686" y="208195"/>
                    <a:pt x="105841" y="208884"/>
                  </a:cubicBezTo>
                  <a:lnTo>
                    <a:pt x="104483" y="208965"/>
                  </a:lnTo>
                  <a:cubicBezTo>
                    <a:pt x="98597" y="208964"/>
                    <a:pt x="93643" y="204559"/>
                    <a:pt x="92955" y="198714"/>
                  </a:cubicBezTo>
                  <a:lnTo>
                    <a:pt x="92873" y="197356"/>
                  </a:lnTo>
                  <a:lnTo>
                    <a:pt x="92873" y="116092"/>
                  </a:lnTo>
                  <a:lnTo>
                    <a:pt x="11609" y="116092"/>
                  </a:lnTo>
                  <a:cubicBezTo>
                    <a:pt x="5724" y="116091"/>
                    <a:pt x="770" y="111686"/>
                    <a:pt x="81" y="105841"/>
                  </a:cubicBezTo>
                  <a:lnTo>
                    <a:pt x="0" y="104483"/>
                  </a:lnTo>
                  <a:cubicBezTo>
                    <a:pt x="1" y="98597"/>
                    <a:pt x="4406" y="93643"/>
                    <a:pt x="10251" y="92955"/>
                  </a:cubicBezTo>
                  <a:lnTo>
                    <a:pt x="11609" y="92873"/>
                  </a:lnTo>
                  <a:lnTo>
                    <a:pt x="92873" y="92873"/>
                  </a:lnTo>
                  <a:lnTo>
                    <a:pt x="92873" y="11609"/>
                  </a:lnTo>
                  <a:cubicBezTo>
                    <a:pt x="92874" y="5724"/>
                    <a:pt x="97279" y="770"/>
                    <a:pt x="103124" y="81"/>
                  </a:cubicBezTo>
                  <a:lnTo>
                    <a:pt x="104483" y="0"/>
                  </a:lnTo>
                  <a:lnTo>
                    <a:pt x="103124" y="81"/>
                  </a:lnTo>
                  <a:close/>
                </a:path>
              </a:pathLst>
            </a:custGeom>
            <a:solidFill>
              <a:srgbClr val="FFFFFF"/>
            </a:solidFill>
            <a:ln w="837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9536014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4FC45B-EB5A-9875-12D1-C0D19BB2CA63}"/>
              </a:ext>
            </a:extLst>
          </p:cNvPr>
          <p:cNvSpPr>
            <a:spLocks noGrp="1"/>
          </p:cNvSpPr>
          <p:nvPr>
            <p:ph type="title"/>
          </p:nvPr>
        </p:nvSpPr>
        <p:spPr/>
        <p:txBody>
          <a:bodyPr/>
          <a:lstStyle/>
          <a:p>
            <a:r>
              <a:rPr lang="en-US" sz="3600" dirty="0"/>
              <a:t>Copilot Studio</a:t>
            </a:r>
            <a:endParaRPr lang="en-US" dirty="0"/>
          </a:p>
        </p:txBody>
      </p:sp>
      <p:sp>
        <p:nvSpPr>
          <p:cNvPr id="5" name="Rectangle: Top Corners Rounded 4">
            <a:extLst>
              <a:ext uri="{FF2B5EF4-FFF2-40B4-BE49-F238E27FC236}">
                <a16:creationId xmlns:a16="http://schemas.microsoft.com/office/drawing/2014/main" id="{6B38EB64-7F5F-AD3A-C17F-A873B50295EA}"/>
              </a:ext>
              <a:ext uri="{C183D7F6-B498-43B3-948B-1728B52AA6E4}">
                <adec:decorative xmlns:adec="http://schemas.microsoft.com/office/drawing/2017/decorative" val="1"/>
              </a:ext>
            </a:extLst>
          </p:cNvPr>
          <p:cNvSpPr/>
          <p:nvPr/>
        </p:nvSpPr>
        <p:spPr bwMode="auto">
          <a:xfrm rot="16200000">
            <a:off x="5661200" y="10472"/>
            <a:ext cx="5316473" cy="7745128"/>
          </a:xfrm>
          <a:prstGeom prst="round2SameRect">
            <a:avLst>
              <a:gd name="adj1" fmla="val 3599"/>
              <a:gd name="adj2" fmla="val 0"/>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F0C575EA-7EE2-F08C-07FE-901248B963AE}"/>
              </a:ext>
            </a:extLst>
          </p:cNvPr>
          <p:cNvSpPr txBox="1">
            <a:spLocks/>
          </p:cNvSpPr>
          <p:nvPr/>
        </p:nvSpPr>
        <p:spPr>
          <a:xfrm>
            <a:off x="588263" y="1390495"/>
            <a:ext cx="3260725" cy="9239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defRPr/>
            </a:pPr>
            <a:r>
              <a:rPr lang="en-US" sz="1600" kern="0">
                <a:solidFill>
                  <a:srgbClr val="0078D4"/>
                </a:solidFill>
                <a:latin typeface="Segoe UI Semibold"/>
                <a:ea typeface="Segoe UI" pitchFamily="34" charset="0"/>
                <a:cs typeface="Segoe UI Semibold" panose="020B0702040204020203" pitchFamily="34" charset="0"/>
              </a:rPr>
              <a:t>Build your own copilot</a:t>
            </a:r>
          </a:p>
          <a:p>
            <a:pPr marL="0" indent="0" defTabSz="914400">
              <a:spcBef>
                <a:spcPts val="0"/>
              </a:spcBef>
              <a:buSzTx/>
              <a:buFont typeface="Wingdings" panose="05000000000000000000" pitchFamily="2" charset="2"/>
              <a:buNone/>
              <a:defRPr/>
            </a:pPr>
            <a:r>
              <a:rPr lang="en-US" sz="1100">
                <a:latin typeface="Segoe UI "/>
                <a:cs typeface="Segoe UI Semibold" panose="020B0702040204020203" pitchFamily="34" charset="0"/>
              </a:rPr>
              <a:t>Create and pubusing the intuitive building experience enhanced with large language lish a custom copilot for your organization models and generative AI</a:t>
            </a:r>
          </a:p>
        </p:txBody>
      </p:sp>
      <p:sp>
        <p:nvSpPr>
          <p:cNvPr id="7" name="Text Placeholder 5">
            <a:extLst>
              <a:ext uri="{FF2B5EF4-FFF2-40B4-BE49-F238E27FC236}">
                <a16:creationId xmlns:a16="http://schemas.microsoft.com/office/drawing/2014/main" id="{15C65AF4-2E99-E932-9A96-C7C84B2C5B4E}"/>
              </a:ext>
            </a:extLst>
          </p:cNvPr>
          <p:cNvSpPr txBox="1">
            <a:spLocks/>
          </p:cNvSpPr>
          <p:nvPr/>
        </p:nvSpPr>
        <p:spPr>
          <a:xfrm>
            <a:off x="588263" y="2770052"/>
            <a:ext cx="3338513" cy="754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defRPr/>
            </a:pPr>
            <a:r>
              <a:rPr lang="en-US" sz="1600" kern="0">
                <a:solidFill>
                  <a:srgbClr val="0078D4"/>
                </a:solidFill>
                <a:latin typeface="Segoe UI Semibold"/>
                <a:cs typeface="Segoe UI Semibold" panose="020B0702040204020203" pitchFamily="34" charset="0"/>
              </a:rPr>
              <a:t>Customize Microsoft Copilot</a:t>
            </a:r>
            <a:br>
              <a:rPr lang="en-US" sz="1600" kern="0">
                <a:latin typeface="Segoe UI Semibold"/>
                <a:cs typeface="Segoe UI Semibold" panose="020B0702040204020203" pitchFamily="34" charset="0"/>
              </a:rPr>
            </a:br>
            <a:r>
              <a:rPr lang="en-US" sz="1100">
                <a:latin typeface="Segoe UI"/>
                <a:cs typeface="+mn-cs"/>
              </a:rPr>
              <a:t>Extend and customize 1st party Microsoft Copilots with your own enterprise scenarios.</a:t>
            </a:r>
            <a:r>
              <a:rPr lang="en-US" sz="1100">
                <a:latin typeface="Segoe UI "/>
                <a:ea typeface="Segoe UI" pitchFamily="34" charset="0"/>
                <a:cs typeface="Segoe UI Semibold" panose="020B0702040204020203" pitchFamily="34" charset="0"/>
              </a:rPr>
              <a:t> Copilot Studio will be included with the Microsoft 365 Copilot SKU.</a:t>
            </a:r>
          </a:p>
        </p:txBody>
      </p:sp>
      <p:sp>
        <p:nvSpPr>
          <p:cNvPr id="8" name="Text Placeholder 8">
            <a:extLst>
              <a:ext uri="{FF2B5EF4-FFF2-40B4-BE49-F238E27FC236}">
                <a16:creationId xmlns:a16="http://schemas.microsoft.com/office/drawing/2014/main" id="{4807C54A-F0E4-14D4-53A1-A0F8DC2A890A}"/>
              </a:ext>
            </a:extLst>
          </p:cNvPr>
          <p:cNvSpPr txBox="1">
            <a:spLocks/>
          </p:cNvSpPr>
          <p:nvPr/>
        </p:nvSpPr>
        <p:spPr>
          <a:xfrm>
            <a:off x="588263" y="3979737"/>
            <a:ext cx="3338513" cy="9239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defRPr/>
            </a:pPr>
            <a:r>
              <a:rPr lang="en-US" sz="1600" kern="0">
                <a:solidFill>
                  <a:srgbClr val="0078D4"/>
                </a:solidFill>
                <a:latin typeface="Segoe UI Semibold"/>
                <a:cs typeface="Segoe UI Semibold" panose="020B0702040204020203" pitchFamily="34" charset="0"/>
              </a:rPr>
              <a:t>Connected platform</a:t>
            </a:r>
          </a:p>
          <a:p>
            <a:pPr marL="0" indent="0" defTabSz="914400">
              <a:spcBef>
                <a:spcPts val="0"/>
              </a:spcBef>
              <a:buSzTx/>
              <a:buFont typeface="Wingdings" panose="05000000000000000000" pitchFamily="2" charset="2"/>
              <a:buNone/>
              <a:defRPr/>
            </a:pPr>
            <a:r>
              <a:rPr lang="en-US" sz="1100">
                <a:latin typeface="Segoe UI "/>
                <a:ea typeface="Segoe UI" pitchFamily="34" charset="0"/>
                <a:cs typeface="Segoe UI Semibold" panose="020B0702040204020203" pitchFamily="34" charset="0"/>
              </a:rPr>
              <a:t>Integrates and exposes various Microsoft’s conversational AI technology stacks - integrated with Azure AI Studio, Azure Cognitive Services, Azure Bot Framework, Power Platforms AI models and more</a:t>
            </a:r>
          </a:p>
        </p:txBody>
      </p:sp>
      <p:cxnSp>
        <p:nvCxnSpPr>
          <p:cNvPr id="9" name="Straight Connector 8">
            <a:extLst>
              <a:ext uri="{FF2B5EF4-FFF2-40B4-BE49-F238E27FC236}">
                <a16:creationId xmlns:a16="http://schemas.microsoft.com/office/drawing/2014/main" id="{C619B6BE-D216-CCD2-3447-FE5E37483501}"/>
              </a:ext>
              <a:ext uri="{C183D7F6-B498-43B3-948B-1728B52AA6E4}">
                <adec:decorative xmlns:adec="http://schemas.microsoft.com/office/drawing/2017/decorative" val="1"/>
              </a:ext>
            </a:extLst>
          </p:cNvPr>
          <p:cNvCxnSpPr>
            <a:cxnSpLocks/>
          </p:cNvCxnSpPr>
          <p:nvPr/>
        </p:nvCxnSpPr>
        <p:spPr>
          <a:xfrm>
            <a:off x="588263" y="3751921"/>
            <a:ext cx="354097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10" name="Straight Connector 9">
            <a:extLst>
              <a:ext uri="{FF2B5EF4-FFF2-40B4-BE49-F238E27FC236}">
                <a16:creationId xmlns:a16="http://schemas.microsoft.com/office/drawing/2014/main" id="{457EBF6D-D32D-8143-036C-C0EA7A69FC39}"/>
              </a:ext>
              <a:ext uri="{C183D7F6-B498-43B3-948B-1728B52AA6E4}">
                <adec:decorative xmlns:adec="http://schemas.microsoft.com/office/drawing/2017/decorative" val="1"/>
              </a:ext>
            </a:extLst>
          </p:cNvPr>
          <p:cNvCxnSpPr>
            <a:cxnSpLocks/>
          </p:cNvCxnSpPr>
          <p:nvPr/>
        </p:nvCxnSpPr>
        <p:spPr>
          <a:xfrm>
            <a:off x="588263" y="2542236"/>
            <a:ext cx="3540974" cy="0"/>
          </a:xfrm>
          <a:prstGeom prst="line">
            <a:avLst/>
          </a:prstGeom>
          <a:noFill/>
          <a:ln w="6350" cap="flat" cmpd="sng" algn="ctr">
            <a:solidFill>
              <a:srgbClr val="FFFFFF">
                <a:lumMod val="85000"/>
              </a:srgb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7F510DC7-30E6-6CB0-426E-8E2A919C2986}"/>
              </a:ext>
              <a:ext uri="{C183D7F6-B498-43B3-948B-1728B52AA6E4}">
                <adec:decorative xmlns:adec="http://schemas.microsoft.com/office/drawing/2017/decorative" val="1"/>
              </a:ext>
            </a:extLst>
          </p:cNvPr>
          <p:cNvCxnSpPr>
            <a:cxnSpLocks/>
          </p:cNvCxnSpPr>
          <p:nvPr/>
        </p:nvCxnSpPr>
        <p:spPr>
          <a:xfrm>
            <a:off x="588263" y="5131478"/>
            <a:ext cx="3540974" cy="0"/>
          </a:xfrm>
          <a:prstGeom prst="line">
            <a:avLst/>
          </a:prstGeom>
          <a:noFill/>
          <a:ln w="6350" cap="flat" cmpd="sng" algn="ctr">
            <a:solidFill>
              <a:srgbClr val="FFFFFF">
                <a:lumMod val="85000"/>
              </a:srgbClr>
            </a:solidFill>
            <a:prstDash val="solid"/>
            <a:headEnd type="none" w="lg" len="med"/>
            <a:tailEnd type="none" w="lg" len="med"/>
          </a:ln>
          <a:effectLst/>
        </p:spPr>
      </p:cxnSp>
      <p:pic>
        <p:nvPicPr>
          <p:cNvPr id="12" name="Picture 11">
            <a:extLst>
              <a:ext uri="{FF2B5EF4-FFF2-40B4-BE49-F238E27FC236}">
                <a16:creationId xmlns:a16="http://schemas.microsoft.com/office/drawing/2014/main" id="{7633AB6A-4B00-0EFE-EA63-90F2F2389B11}"/>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638370" y="1390496"/>
            <a:ext cx="8933836" cy="4985081"/>
          </a:xfrm>
          <a:prstGeom prst="rect">
            <a:avLst/>
          </a:prstGeom>
        </p:spPr>
      </p:pic>
      <p:grpSp>
        <p:nvGrpSpPr>
          <p:cNvPr id="13" name="Group 12">
            <a:extLst>
              <a:ext uri="{FF2B5EF4-FFF2-40B4-BE49-F238E27FC236}">
                <a16:creationId xmlns:a16="http://schemas.microsoft.com/office/drawing/2014/main" id="{3B5B15C2-623D-29C4-FD2F-A7C3A94E287B}"/>
              </a:ext>
              <a:ext uri="{C183D7F6-B498-43B3-948B-1728B52AA6E4}">
                <adec:decorative xmlns:adec="http://schemas.microsoft.com/office/drawing/2017/decorative" val="1"/>
              </a:ext>
            </a:extLst>
          </p:cNvPr>
          <p:cNvGrpSpPr/>
          <p:nvPr/>
        </p:nvGrpSpPr>
        <p:grpSpPr>
          <a:xfrm>
            <a:off x="4638370" y="1390495"/>
            <a:ext cx="8866694" cy="4985082"/>
            <a:chOff x="4638370" y="1390495"/>
            <a:chExt cx="8866694" cy="4985082"/>
          </a:xfrm>
        </p:grpSpPr>
        <p:pic>
          <p:nvPicPr>
            <p:cNvPr id="14" name="Picture 13" descr="A screenshot of a computer&#10;&#10;Description automatically generated">
              <a:extLst>
                <a:ext uri="{FF2B5EF4-FFF2-40B4-BE49-F238E27FC236}">
                  <a16:creationId xmlns:a16="http://schemas.microsoft.com/office/drawing/2014/main" id="{C8B496B3-FFD0-AA6C-EFFB-A1D9834D85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8370" y="1390495"/>
              <a:ext cx="8866694" cy="4985082"/>
            </a:xfrm>
            <a:prstGeom prst="rect">
              <a:avLst/>
            </a:prstGeom>
          </p:spPr>
        </p:pic>
        <p:pic>
          <p:nvPicPr>
            <p:cNvPr id="15" name="Picture 14">
              <a:extLst>
                <a:ext uri="{FF2B5EF4-FFF2-40B4-BE49-F238E27FC236}">
                  <a16:creationId xmlns:a16="http://schemas.microsoft.com/office/drawing/2014/main" id="{4F980B1F-C904-56D2-ABD9-69B1446472BF}"/>
                </a:ext>
              </a:extLst>
            </p:cNvPr>
            <p:cNvPicPr>
              <a:picLocks noChangeAspect="1"/>
            </p:cNvPicPr>
            <p:nvPr/>
          </p:nvPicPr>
          <p:blipFill rotWithShape="1">
            <a:blip r:embed="rId2"/>
            <a:srcRect t="6137" r="83257"/>
            <a:stretch/>
          </p:blipFill>
          <p:spPr>
            <a:xfrm>
              <a:off x="4638370" y="1696434"/>
              <a:ext cx="1495730" cy="4679143"/>
            </a:xfrm>
            <a:prstGeom prst="rect">
              <a:avLst/>
            </a:prstGeom>
          </p:spPr>
        </p:pic>
      </p:grpSp>
      <p:sp>
        <p:nvSpPr>
          <p:cNvPr id="16" name="Text Placeholder 8">
            <a:extLst>
              <a:ext uri="{FF2B5EF4-FFF2-40B4-BE49-F238E27FC236}">
                <a16:creationId xmlns:a16="http://schemas.microsoft.com/office/drawing/2014/main" id="{2976EB08-A5FD-CB59-96D6-33D3BA5B7A17}"/>
              </a:ext>
            </a:extLst>
          </p:cNvPr>
          <p:cNvSpPr txBox="1">
            <a:spLocks/>
          </p:cNvSpPr>
          <p:nvPr/>
        </p:nvSpPr>
        <p:spPr>
          <a:xfrm>
            <a:off x="588263" y="5359291"/>
            <a:ext cx="333884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Font typeface="Wingdings" panose="05000000000000000000" pitchFamily="2" charset="2"/>
              <a:buNone/>
              <a:defRPr/>
            </a:pPr>
            <a:r>
              <a:rPr lang="en-US" sz="1600" kern="0">
                <a:solidFill>
                  <a:srgbClr val="0078D4"/>
                </a:solidFill>
                <a:latin typeface="Segoe UI Semibold"/>
                <a:cs typeface="Segoe UI Semibold" panose="020B0702040204020203" pitchFamily="34" charset="0"/>
              </a:rPr>
              <a:t>Manage copilot experiences</a:t>
            </a:r>
          </a:p>
          <a:p>
            <a:pPr marL="0" indent="0" defTabSz="914400">
              <a:spcBef>
                <a:spcPts val="0"/>
              </a:spcBef>
              <a:buSzTx/>
              <a:buFont typeface="Wingdings" panose="05000000000000000000" pitchFamily="2" charset="2"/>
              <a:buNone/>
              <a:defRPr/>
            </a:pPr>
            <a:r>
              <a:rPr lang="en-US" sz="1100">
                <a:solidFill>
                  <a:srgbClr val="000000"/>
                </a:solidFill>
                <a:latin typeface="Segoe UI "/>
                <a:ea typeface="Segoe UI" pitchFamily="34" charset="0"/>
                <a:cs typeface="Segoe UI Semibold" panose="020B0702040204020203" pitchFamily="34" charset="0"/>
              </a:rPr>
              <a:t>Governance and control features to monitor usage with full visibility of customizations, standalone copilots as well as who is building and customizing them. </a:t>
            </a:r>
          </a:p>
        </p:txBody>
      </p:sp>
    </p:spTree>
    <p:extLst>
      <p:ext uri="{BB962C8B-B14F-4D97-AF65-F5344CB8AC3E}">
        <p14:creationId xmlns:p14="http://schemas.microsoft.com/office/powerpoint/2010/main" val="14460780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descr="Background rotating color animation">
            <a:extLst>
              <a:ext uri="{FF2B5EF4-FFF2-40B4-BE49-F238E27FC236}">
                <a16:creationId xmlns:a16="http://schemas.microsoft.com/office/drawing/2014/main" id="{145443EE-203F-20B6-F3CC-6984965DDC92}"/>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4" name="Rectangle: Rounded Corners 3">
            <a:extLst>
              <a:ext uri="{FF2B5EF4-FFF2-40B4-BE49-F238E27FC236}">
                <a16:creationId xmlns:a16="http://schemas.microsoft.com/office/drawing/2014/main" id="{40F2DF4E-3689-3531-0D47-2868AC4B83E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05E55F5E-2E91-6FBB-B1CD-74419659BEF8}"/>
              </a:ext>
            </a:extLst>
          </p:cNvPr>
          <p:cNvSpPr txBox="1"/>
          <p:nvPr/>
        </p:nvSpPr>
        <p:spPr>
          <a:xfrm>
            <a:off x="1988457" y="3800139"/>
            <a:ext cx="8215086" cy="11079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36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CA"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A comprehensive platform to develop and deploy custom copilots​</a:t>
            </a:r>
            <a:endParaRPr kumimoji="0" lang="en-US"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BA6FBCC9-BE39-6C1F-DD15-08A43721B101}"/>
              </a:ext>
            </a:extLst>
          </p:cNvPr>
          <p:cNvSpPr txBox="1"/>
          <p:nvPr/>
        </p:nvSpPr>
        <p:spPr>
          <a:xfrm>
            <a:off x="1162050" y="2608302"/>
            <a:ext cx="9867900"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7200" b="0" i="0" u="none" strike="noStrike" kern="1200" cap="none" spc="0" normalizeH="0" baseline="0" noProof="0">
                <a:ln>
                  <a:noFill/>
                </a:ln>
                <a:solidFill>
                  <a:srgbClr val="FFFFFF"/>
                </a:solidFill>
                <a:effectLst/>
                <a:uLnTx/>
                <a:uFillTx/>
                <a:latin typeface="Segoe UI Semibold"/>
                <a:ea typeface="+mn-ea"/>
                <a:cs typeface="+mn-cs"/>
              </a:rPr>
              <a:t>Azure AI Studio</a:t>
            </a:r>
          </a:p>
        </p:txBody>
      </p:sp>
      <p:pic>
        <p:nvPicPr>
          <p:cNvPr id="5" name="Graphic 4">
            <a:extLst>
              <a:ext uri="{FF2B5EF4-FFF2-40B4-BE49-F238E27FC236}">
                <a16:creationId xmlns:a16="http://schemas.microsoft.com/office/drawing/2014/main" id="{69AAA7C5-564D-0999-D2AE-45BE37C4E0C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3445" y="723369"/>
            <a:ext cx="1505109" cy="1505109"/>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8441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50"/>
                                  </p:stCondLst>
                                  <p:childTnLst>
                                    <p:animMotion origin="layout" path="M 0 -4.44444E-6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6"/>
                                        </p:tgtEl>
                                        <p:attrNameLst>
                                          <p:attrName>ppt_x</p:attrName>
                                          <p:attrName>ppt_y</p:attrName>
                                        </p:attrNameLst>
                                      </p:cBhvr>
                                      <p:rCtr x="0" y="1759"/>
                                    </p:animMotion>
                                  </p:childTnLst>
                                </p:cTn>
                              </p:par>
                              <p:par>
                                <p:cTn id="15" presetID="22" presetClass="entr" presetSubtype="4" fill="hold" grpId="2"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1250"/>
                                        <p:tgtEl>
                                          <p:spTgt spid="2"/>
                                        </p:tgtEl>
                                      </p:cBhvr>
                                    </p:animEffect>
                                  </p:childTnLst>
                                </p:cTn>
                              </p:par>
                              <p:par>
                                <p:cTn id="18" presetID="8" presetClass="emph" presetSubtype="0" repeatCount="indefinite" fill="hold" grpId="0" nodeType="withEffect">
                                  <p:stCondLst>
                                    <p:cond delay="0"/>
                                  </p:stCondLst>
                                  <p:childTnLst>
                                    <p:animRot by="-21600000">
                                      <p:cBhvr>
                                        <p:cTn id="19" dur="25000" fill="hold"/>
                                        <p:tgtEl>
                                          <p:spTgt spid="2"/>
                                        </p:tgtEl>
                                        <p:attrNameLst>
                                          <p:attrName>r</p:attrName>
                                        </p:attrNameLst>
                                      </p:cBhvr>
                                    </p:animRot>
                                  </p:childTnLst>
                                </p:cTn>
                              </p:par>
                              <p:par>
                                <p:cTn id="2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21" dur="45000" fill="hold"/>
                                        <p:tgtEl>
                                          <p:spTgt spid="2"/>
                                        </p:tgtEl>
                                        <p:attrNameLst>
                                          <p:attrName>ppt_x</p:attrName>
                                          <p:attrName>ppt_y</p:attrName>
                                        </p:attrNameLst>
                                      </p:cBhvr>
                                      <p:rCtr x="49596" y="3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3E02-07AB-2AFB-64F8-E4EADD05E347}"/>
              </a:ext>
            </a:extLst>
          </p:cNvPr>
          <p:cNvSpPr>
            <a:spLocks noGrp="1"/>
          </p:cNvSpPr>
          <p:nvPr>
            <p:ph type="title" idx="4294967295"/>
          </p:nvPr>
        </p:nvSpPr>
        <p:spPr>
          <a:xfrm>
            <a:off x="2298296" y="562703"/>
            <a:ext cx="8515350" cy="554037"/>
          </a:xfrm>
        </p:spPr>
        <p:txBody>
          <a:bodyPr/>
          <a:lstStyle/>
          <a:p>
            <a:r>
              <a:rPr lang="en-US"/>
              <a:t>Azure AI Studio</a:t>
            </a:r>
          </a:p>
        </p:txBody>
      </p:sp>
      <p:pic>
        <p:nvPicPr>
          <p:cNvPr id="12" name="Graphic 11">
            <a:extLst>
              <a:ext uri="{FF2B5EF4-FFF2-40B4-BE49-F238E27FC236}">
                <a16:creationId xmlns:a16="http://schemas.microsoft.com/office/drawing/2014/main" id="{967EE5F6-7511-FBFB-28FE-02FDDE0F05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9316" y="401467"/>
            <a:ext cx="876510" cy="876510"/>
          </a:xfrm>
          <a:prstGeom prst="rect">
            <a:avLst/>
          </a:prstGeom>
        </p:spPr>
      </p:pic>
      <p:sp>
        <p:nvSpPr>
          <p:cNvPr id="13" name="TextBox 12">
            <a:extLst>
              <a:ext uri="{FF2B5EF4-FFF2-40B4-BE49-F238E27FC236}">
                <a16:creationId xmlns:a16="http://schemas.microsoft.com/office/drawing/2014/main" id="{74F90DAC-13A3-DB38-56DB-B681AE6BF0D9}"/>
              </a:ext>
            </a:extLst>
          </p:cNvPr>
          <p:cNvSpPr txBox="1"/>
          <p:nvPr/>
        </p:nvSpPr>
        <p:spPr>
          <a:xfrm>
            <a:off x="2216225" y="3222518"/>
            <a:ext cx="3926985" cy="2291328"/>
          </a:xfrm>
          <a:prstGeom prst="rect">
            <a:avLst/>
          </a:prstGeom>
          <a:noFill/>
        </p:spPr>
        <p:txBody>
          <a:bodyPr wrap="square">
            <a:spAutoFit/>
          </a:bodyPr>
          <a:lstStyle/>
          <a:p>
            <a:pPr defTabSz="914225">
              <a:spcAft>
                <a:spcPts val="1800"/>
              </a:spcAft>
              <a:defRPr/>
            </a:pPr>
            <a:r>
              <a:rPr lang="en-US" sz="2400">
                <a:latin typeface="Segoe UI" panose="020B0502040204020203" pitchFamily="34" charset="0"/>
                <a:ea typeface="Calibri" panose="020F0502020204030204" pitchFamily="34" charset="0"/>
                <a:cs typeface="Arial" panose="020B0604020202020204" pitchFamily="34" charset="0"/>
              </a:rPr>
              <a:t>Individual SDKs &amp; CLIs</a:t>
            </a:r>
          </a:p>
          <a:p>
            <a:pPr defTabSz="914225">
              <a:spcAft>
                <a:spcPts val="1800"/>
              </a:spcAft>
              <a:defRPr/>
            </a:pPr>
            <a:r>
              <a:rPr lang="en-US" sz="2400">
                <a:latin typeface="Segoe UI" panose="020B0502040204020203" pitchFamily="34" charset="0"/>
                <a:ea typeface="Calibri" panose="020F0502020204030204" pitchFamily="34" charset="0"/>
                <a:cs typeface="Arial" panose="020B0604020202020204" pitchFamily="34" charset="0"/>
              </a:rPr>
              <a:t>No common UI</a:t>
            </a:r>
          </a:p>
          <a:p>
            <a:pPr defTabSz="914225">
              <a:spcAft>
                <a:spcPts val="1800"/>
              </a:spcAft>
              <a:defRPr/>
            </a:pPr>
            <a:r>
              <a:rPr lang="en-US" sz="2400">
                <a:latin typeface="Segoe UI" panose="020B0502040204020203" pitchFamily="34" charset="0"/>
                <a:ea typeface="Calibri" panose="020F0502020204030204" pitchFamily="34" charset="0"/>
                <a:cs typeface="Arial" panose="020B0604020202020204" pitchFamily="34" charset="0"/>
              </a:rPr>
              <a:t>Multiple dev workspaces</a:t>
            </a:r>
          </a:p>
          <a:p>
            <a:pPr defTabSz="914225">
              <a:spcAft>
                <a:spcPts val="1800"/>
              </a:spcAft>
              <a:defRPr/>
            </a:pPr>
            <a:endParaRPr lang="en-US" sz="2400">
              <a:latin typeface="Segoe UI"/>
            </a:endParaRPr>
          </a:p>
        </p:txBody>
      </p:sp>
      <p:sp>
        <p:nvSpPr>
          <p:cNvPr id="14" name="TextBox 13">
            <a:extLst>
              <a:ext uri="{FF2B5EF4-FFF2-40B4-BE49-F238E27FC236}">
                <a16:creationId xmlns:a16="http://schemas.microsoft.com/office/drawing/2014/main" id="{E431F9F9-59CB-4534-7452-78A566A99024}"/>
              </a:ext>
            </a:extLst>
          </p:cNvPr>
          <p:cNvSpPr txBox="1"/>
          <p:nvPr/>
        </p:nvSpPr>
        <p:spPr>
          <a:xfrm>
            <a:off x="7493056" y="3222518"/>
            <a:ext cx="3926985" cy="2291328"/>
          </a:xfrm>
          <a:prstGeom prst="rect">
            <a:avLst/>
          </a:prstGeom>
          <a:noFill/>
        </p:spPr>
        <p:txBody>
          <a:bodyPr wrap="square">
            <a:spAutoFit/>
          </a:bodyPr>
          <a:lstStyle/>
          <a:p>
            <a:pPr defTabSz="914225">
              <a:spcAft>
                <a:spcPts val="1800"/>
              </a:spcAft>
              <a:defRPr/>
            </a:pPr>
            <a:r>
              <a:rPr lang="en-US" sz="2400">
                <a:latin typeface="Segoe UI" panose="020B0502040204020203" pitchFamily="34" charset="0"/>
                <a:ea typeface="Calibri" panose="020F0502020204030204" pitchFamily="34" charset="0"/>
                <a:cs typeface="Arial" panose="020B0604020202020204" pitchFamily="34" charset="0"/>
              </a:rPr>
              <a:t>Single SDK &amp; CLI</a:t>
            </a:r>
          </a:p>
          <a:p>
            <a:pPr defTabSz="914225">
              <a:spcAft>
                <a:spcPts val="1800"/>
              </a:spcAft>
              <a:defRPr/>
            </a:pPr>
            <a:r>
              <a:rPr lang="en-US" sz="2400">
                <a:latin typeface="Segoe UI" panose="020B0502040204020203" pitchFamily="34" charset="0"/>
                <a:ea typeface="Calibri" panose="020F0502020204030204" pitchFamily="34" charset="0"/>
                <a:cs typeface="Arial" panose="020B0604020202020204" pitchFamily="34" charset="0"/>
              </a:rPr>
              <a:t>Single UI</a:t>
            </a:r>
          </a:p>
          <a:p>
            <a:pPr defTabSz="914225">
              <a:spcAft>
                <a:spcPts val="1800"/>
              </a:spcAft>
              <a:defRPr/>
            </a:pPr>
            <a:r>
              <a:rPr lang="en-US" sz="2400">
                <a:latin typeface="Segoe UI" panose="020B0502040204020203" pitchFamily="34" charset="0"/>
                <a:ea typeface="Calibri" panose="020F0502020204030204" pitchFamily="34" charset="0"/>
                <a:cs typeface="Arial" panose="020B0604020202020204" pitchFamily="34" charset="0"/>
              </a:rPr>
              <a:t>Single dev environment</a:t>
            </a:r>
          </a:p>
          <a:p>
            <a:pPr defTabSz="914225">
              <a:spcAft>
                <a:spcPts val="1800"/>
              </a:spcAft>
              <a:defRPr/>
            </a:pPr>
            <a:endParaRPr lang="en-US" sz="2400">
              <a:latin typeface="Segoe UI"/>
            </a:endParaRPr>
          </a:p>
        </p:txBody>
      </p:sp>
      <p:sp>
        <p:nvSpPr>
          <p:cNvPr id="15" name="Right Triangle 14">
            <a:extLst>
              <a:ext uri="{FF2B5EF4-FFF2-40B4-BE49-F238E27FC236}">
                <a16:creationId xmlns:a16="http://schemas.microsoft.com/office/drawing/2014/main" id="{0EAB87F8-3F57-4C8E-9BC8-86B38B2A908E}"/>
              </a:ext>
            </a:extLst>
          </p:cNvPr>
          <p:cNvSpPr/>
          <p:nvPr/>
        </p:nvSpPr>
        <p:spPr bwMode="auto">
          <a:xfrm rot="13537644">
            <a:off x="5421818" y="3562580"/>
            <a:ext cx="1254690" cy="1225511"/>
          </a:xfrm>
          <a:prstGeom prst="rtTriangle">
            <a:avLst/>
          </a:prstGeom>
          <a:gradFill>
            <a:gsLst>
              <a:gs pos="100000">
                <a:srgbClr val="C03BC4"/>
              </a:gs>
              <a:gs pos="68000">
                <a:srgbClr val="0070C0"/>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chemeClr val="bg1"/>
              </a:solidFill>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8EA775AE-159E-D5A6-60F7-2E8CCA71EC15}"/>
              </a:ext>
            </a:extLst>
          </p:cNvPr>
          <p:cNvSpPr txBox="1"/>
          <p:nvPr/>
        </p:nvSpPr>
        <p:spPr>
          <a:xfrm>
            <a:off x="2298296" y="2584584"/>
            <a:ext cx="924115" cy="344088"/>
          </a:xfrm>
          <a:prstGeom prst="roundRect">
            <a:avLst>
              <a:gd name="adj" fmla="val 50000"/>
            </a:avLst>
          </a:prstGeom>
          <a:gradFill>
            <a:gsLst>
              <a:gs pos="12000">
                <a:srgbClr val="C03BC4"/>
              </a:gs>
              <a:gs pos="46000">
                <a:srgbClr val="0070C0"/>
              </a:gs>
            </a:gsLst>
            <a:path path="circle">
              <a:fillToRect l="100000" t="100000"/>
            </a:path>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92">
              <a:defRPr/>
            </a:pPr>
            <a:r>
              <a:rPr lang="en-CA" sz="1800">
                <a:solidFill>
                  <a:srgbClr val="FFFFFF"/>
                </a:solidFill>
                <a:latin typeface="Segoe UI" panose="020B0502040204020203" pitchFamily="34" charset="0"/>
              </a:rPr>
              <a:t>From</a:t>
            </a:r>
            <a:endParaRPr lang="en-CA" sz="2000">
              <a:solidFill>
                <a:srgbClr val="FFFFFF"/>
              </a:solidFill>
              <a:latin typeface="Segoe UI" panose="020B0502040204020203" pitchFamily="34" charset="0"/>
            </a:endParaRPr>
          </a:p>
        </p:txBody>
      </p:sp>
      <p:sp>
        <p:nvSpPr>
          <p:cNvPr id="17" name="TextBox 16">
            <a:extLst>
              <a:ext uri="{FF2B5EF4-FFF2-40B4-BE49-F238E27FC236}">
                <a16:creationId xmlns:a16="http://schemas.microsoft.com/office/drawing/2014/main" id="{0F2E19E6-78FD-3EE8-7A6A-C82F2987F315}"/>
              </a:ext>
            </a:extLst>
          </p:cNvPr>
          <p:cNvSpPr txBox="1"/>
          <p:nvPr/>
        </p:nvSpPr>
        <p:spPr>
          <a:xfrm>
            <a:off x="7516803" y="2584584"/>
            <a:ext cx="924115" cy="344088"/>
          </a:xfrm>
          <a:prstGeom prst="roundRect">
            <a:avLst>
              <a:gd name="adj" fmla="val 50000"/>
            </a:avLst>
          </a:prstGeom>
          <a:gradFill>
            <a:gsLst>
              <a:gs pos="12000">
                <a:srgbClr val="C03BC4"/>
              </a:gs>
              <a:gs pos="46000">
                <a:srgbClr val="0070C0"/>
              </a:gs>
            </a:gsLst>
            <a:path path="circle">
              <a:fillToRect l="100000" t="100000"/>
            </a:path>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192">
              <a:defRPr/>
            </a:pPr>
            <a:r>
              <a:rPr lang="en-CA" sz="1800">
                <a:solidFill>
                  <a:srgbClr val="FFFFFF"/>
                </a:solidFill>
                <a:latin typeface="Segoe UI" panose="020B0502040204020203" pitchFamily="34" charset="0"/>
              </a:rPr>
              <a:t>To</a:t>
            </a:r>
            <a:endParaRPr lang="en-CA" sz="2000">
              <a:solidFill>
                <a:srgbClr val="FFFFFF"/>
              </a:solidFill>
              <a:latin typeface="Segoe UI" panose="020B0502040204020203" pitchFamily="34" charset="0"/>
            </a:endParaRPr>
          </a:p>
        </p:txBody>
      </p:sp>
    </p:spTree>
    <p:extLst>
      <p:ext uri="{BB962C8B-B14F-4D97-AF65-F5344CB8AC3E}">
        <p14:creationId xmlns:p14="http://schemas.microsoft.com/office/powerpoint/2010/main" val="9046691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300"/>
                                  </p:stCondLst>
                                  <p:childTnLst>
                                    <p:animMotion origin="layout" path="M -6.25E-7 -3.7037E-7 L -6.25E-7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300"/>
                                  </p:stCondLst>
                                  <p:childTnLst>
                                    <p:animMotion origin="layout" path="M 4.79167E-6 1.48148E-6 L 4.79167E-6 0.03542 " pathEditMode="relative" rAng="0" ptsTypes="AA">
                                      <p:cBhvr>
                                        <p:cTn id="1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B45FD328-025E-9EAA-BF72-77903B145455}"/>
              </a:ext>
              <a:ext uri="{C183D7F6-B498-43B3-948B-1728B52AA6E4}">
                <adec:decorative xmlns:adec="http://schemas.microsoft.com/office/drawing/2017/decorative" val="1"/>
              </a:ext>
            </a:extLst>
          </p:cNvPr>
          <p:cNvSpPr/>
          <p:nvPr/>
        </p:nvSpPr>
        <p:spPr bwMode="auto">
          <a:xfrm rot="16200000">
            <a:off x="1324691" y="433801"/>
            <a:ext cx="3537129" cy="5016588"/>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accent6"/>
                </a:gs>
                <a:gs pos="100000">
                  <a:schemeClr val="bg1">
                    <a:alpha val="0"/>
                  </a:schemeClr>
                </a:gs>
              </a:gsLst>
              <a:lin ang="0" scaled="1"/>
              <a:tileRect/>
            </a:gra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69" name="Freeform: Shape 68">
            <a:extLst>
              <a:ext uri="{FF2B5EF4-FFF2-40B4-BE49-F238E27FC236}">
                <a16:creationId xmlns:a16="http://schemas.microsoft.com/office/drawing/2014/main" id="{1A86A8C0-3FF5-22A2-9607-5391E3CBAD84}"/>
              </a:ext>
              <a:ext uri="{C183D7F6-B498-43B3-948B-1728B52AA6E4}">
                <adec:decorative xmlns:adec="http://schemas.microsoft.com/office/drawing/2017/decorative" val="1"/>
              </a:ext>
            </a:extLst>
          </p:cNvPr>
          <p:cNvSpPr/>
          <p:nvPr/>
        </p:nvSpPr>
        <p:spPr bwMode="auto">
          <a:xfrm rot="5400000" flipH="1">
            <a:off x="7133833" y="237449"/>
            <a:ext cx="3290980" cy="5655442"/>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accent5"/>
                </a:gs>
                <a:gs pos="100000">
                  <a:schemeClr val="bg1">
                    <a:alpha val="0"/>
                  </a:schemeClr>
                </a:gs>
              </a:gsLst>
              <a:lin ang="0" scaled="1"/>
              <a:tileRect/>
            </a:gra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7FEE47A5-A8CA-997C-73FA-1069B2271976}"/>
              </a:ext>
              <a:ext uri="{C183D7F6-B498-43B3-948B-1728B52AA6E4}">
                <adec:decorative xmlns:adec="http://schemas.microsoft.com/office/drawing/2017/decorative" val="1"/>
              </a:ext>
            </a:extLst>
          </p:cNvPr>
          <p:cNvSpPr>
            <a:spLocks/>
          </p:cNvSpPr>
          <p:nvPr/>
        </p:nvSpPr>
        <p:spPr bwMode="auto">
          <a:xfrm>
            <a:off x="667116" y="2293030"/>
            <a:ext cx="10849521" cy="1484766"/>
          </a:xfrm>
          <a:prstGeom prst="roundRect">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2F2F2"/>
              </a:solidFill>
              <a:latin typeface="Segoe UI"/>
              <a:cs typeface="Segoe UI" pitchFamily="34" charset="0"/>
            </a:endParaRPr>
          </a:p>
        </p:txBody>
      </p:sp>
      <p:cxnSp>
        <p:nvCxnSpPr>
          <p:cNvPr id="102" name="Straight Connector 101" descr="Arrow pointing left">
            <a:extLst>
              <a:ext uri="{FF2B5EF4-FFF2-40B4-BE49-F238E27FC236}">
                <a16:creationId xmlns:a16="http://schemas.microsoft.com/office/drawing/2014/main" id="{8A94965D-66BE-53C7-8C04-B689E24F1BAE}"/>
              </a:ext>
              <a:ext uri="{C183D7F6-B498-43B3-948B-1728B52AA6E4}">
                <adec:decorative xmlns:adec="http://schemas.microsoft.com/office/drawing/2017/decorative" val="0"/>
              </a:ext>
            </a:extLst>
          </p:cNvPr>
          <p:cNvCxnSpPr>
            <a:cxnSpLocks/>
          </p:cNvCxnSpPr>
          <p:nvPr/>
        </p:nvCxnSpPr>
        <p:spPr>
          <a:xfrm flipH="1">
            <a:off x="6422405" y="2071019"/>
            <a:ext cx="4662573" cy="0"/>
          </a:xfrm>
          <a:prstGeom prst="line">
            <a:avLst/>
          </a:prstGeom>
          <a:noFill/>
          <a:ln w="19050">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cxnSp>
      <p:sp>
        <p:nvSpPr>
          <p:cNvPr id="77" name="TextBox 76">
            <a:extLst>
              <a:ext uri="{FF2B5EF4-FFF2-40B4-BE49-F238E27FC236}">
                <a16:creationId xmlns:a16="http://schemas.microsoft.com/office/drawing/2014/main" id="{CD1C7C78-8A90-41DF-76C6-4A1093A2502B}"/>
              </a:ext>
            </a:extLst>
          </p:cNvPr>
          <p:cNvSpPr txBox="1"/>
          <p:nvPr/>
        </p:nvSpPr>
        <p:spPr>
          <a:xfrm>
            <a:off x="828100" y="3246944"/>
            <a:ext cx="740139" cy="276999"/>
          </a:xfrm>
          <a:prstGeom prst="rect">
            <a:avLst/>
          </a:prstGeom>
          <a:noFill/>
        </p:spPr>
        <p:txBody>
          <a:bodyPr wrap="none" lIns="0" tIns="0" rIns="0" bIns="0">
            <a:spAutoFit/>
          </a:bodyPr>
          <a:lstStyle/>
          <a:p>
            <a:pPr algn="ctr" defTabSz="913874">
              <a:defRPr/>
            </a:pPr>
            <a:r>
              <a:rPr lang="en-US" b="1" kern="1000" spc="-50">
                <a:latin typeface="Segoe Sans Text Semibold"/>
              </a:rPr>
              <a:t>Explore</a:t>
            </a:r>
          </a:p>
        </p:txBody>
      </p:sp>
      <p:sp>
        <p:nvSpPr>
          <p:cNvPr id="92" name="!!datalake">
            <a:extLst>
              <a:ext uri="{FF2B5EF4-FFF2-40B4-BE49-F238E27FC236}">
                <a16:creationId xmlns:a16="http://schemas.microsoft.com/office/drawing/2014/main" id="{34A0C85A-D6C8-42E6-8777-DD61EEB03292}"/>
              </a:ext>
            </a:extLst>
          </p:cNvPr>
          <p:cNvSpPr txBox="1"/>
          <p:nvPr/>
        </p:nvSpPr>
        <p:spPr>
          <a:xfrm>
            <a:off x="2018598" y="3246944"/>
            <a:ext cx="911660" cy="276999"/>
          </a:xfrm>
          <a:prstGeom prst="rect">
            <a:avLst/>
          </a:prstGeom>
          <a:noFill/>
        </p:spPr>
        <p:txBody>
          <a:bodyPr wrap="none" lIns="0" tIns="0" rIns="0" bIns="0">
            <a:spAutoFit/>
          </a:bodyPr>
          <a:lstStyle>
            <a:defPPr>
              <a:defRPr lang="en-US"/>
            </a:defPPr>
            <a:lvl1pPr algn="ctr">
              <a:defRPr sz="2400" b="1" kern="1000" spc="-50">
                <a:latin typeface="+mj-lt"/>
              </a:defRPr>
            </a:lvl1pPr>
          </a:lstStyle>
          <a:p>
            <a:pPr defTabSz="913874">
              <a:defRPr/>
            </a:pPr>
            <a:r>
              <a:rPr lang="en-US" sz="1800">
                <a:latin typeface="Segoe Sans Text Semibold"/>
              </a:rPr>
              <a:t>Compare</a:t>
            </a:r>
          </a:p>
        </p:txBody>
      </p:sp>
      <p:sp>
        <p:nvSpPr>
          <p:cNvPr id="78" name="TextBox 77">
            <a:extLst>
              <a:ext uri="{FF2B5EF4-FFF2-40B4-BE49-F238E27FC236}">
                <a16:creationId xmlns:a16="http://schemas.microsoft.com/office/drawing/2014/main" id="{B82001A2-CF97-6655-6907-1EA23012D0EE}"/>
              </a:ext>
            </a:extLst>
          </p:cNvPr>
          <p:cNvSpPr txBox="1"/>
          <p:nvPr/>
        </p:nvSpPr>
        <p:spPr>
          <a:xfrm>
            <a:off x="3380629" y="3246944"/>
            <a:ext cx="828305" cy="276999"/>
          </a:xfrm>
          <a:prstGeom prst="rect">
            <a:avLst/>
          </a:prstGeom>
          <a:noFill/>
        </p:spPr>
        <p:txBody>
          <a:bodyPr wrap="none" lIns="0" tIns="0" rIns="0" bIns="0">
            <a:spAutoFit/>
          </a:bodyPr>
          <a:lstStyle/>
          <a:p>
            <a:pPr algn="ctr" defTabSz="913874">
              <a:defRPr/>
            </a:pPr>
            <a:r>
              <a:rPr lang="en-US" b="1" kern="1000" spc="-50">
                <a:latin typeface="Segoe Sans Text Semibold"/>
              </a:rPr>
              <a:t>Evaluate</a:t>
            </a:r>
          </a:p>
        </p:txBody>
      </p:sp>
      <p:sp>
        <p:nvSpPr>
          <p:cNvPr id="94" name="TextBox 93">
            <a:extLst>
              <a:ext uri="{FF2B5EF4-FFF2-40B4-BE49-F238E27FC236}">
                <a16:creationId xmlns:a16="http://schemas.microsoft.com/office/drawing/2014/main" id="{CA5FCF4F-0D8D-F45A-345A-75840DAFA00B}"/>
              </a:ext>
            </a:extLst>
          </p:cNvPr>
          <p:cNvSpPr txBox="1"/>
          <p:nvPr/>
        </p:nvSpPr>
        <p:spPr>
          <a:xfrm>
            <a:off x="4659994" y="3246944"/>
            <a:ext cx="832664" cy="276999"/>
          </a:xfrm>
          <a:prstGeom prst="rect">
            <a:avLst/>
          </a:prstGeom>
          <a:noFill/>
        </p:spPr>
        <p:txBody>
          <a:bodyPr wrap="none" lIns="0" tIns="0" rIns="0" bIns="0">
            <a:spAutoFit/>
          </a:bodyPr>
          <a:lstStyle>
            <a:defPPr>
              <a:defRPr lang="en-US"/>
            </a:defPPr>
            <a:lvl1pPr algn="ctr">
              <a:defRPr sz="2400" b="1" kern="1000" spc="-50">
                <a:latin typeface="+mj-lt"/>
              </a:defRPr>
            </a:lvl1pPr>
          </a:lstStyle>
          <a:p>
            <a:pPr defTabSz="913874">
              <a:defRPr/>
            </a:pPr>
            <a:r>
              <a:rPr lang="en-US" sz="1800">
                <a:latin typeface="Segoe Sans Text Semibold"/>
              </a:rPr>
              <a:t>Improve</a:t>
            </a:r>
          </a:p>
        </p:txBody>
      </p:sp>
      <p:sp>
        <p:nvSpPr>
          <p:cNvPr id="79" name="TextBox 78">
            <a:extLst>
              <a:ext uri="{FF2B5EF4-FFF2-40B4-BE49-F238E27FC236}">
                <a16:creationId xmlns:a16="http://schemas.microsoft.com/office/drawing/2014/main" id="{7888CB36-331D-E423-2F56-89804333F958}"/>
              </a:ext>
            </a:extLst>
          </p:cNvPr>
          <p:cNvSpPr txBox="1"/>
          <p:nvPr/>
        </p:nvSpPr>
        <p:spPr>
          <a:xfrm>
            <a:off x="5946265" y="3246944"/>
            <a:ext cx="1022983" cy="276999"/>
          </a:xfrm>
          <a:prstGeom prst="rect">
            <a:avLst/>
          </a:prstGeom>
          <a:noFill/>
        </p:spPr>
        <p:txBody>
          <a:bodyPr wrap="square" lIns="0" tIns="0" rIns="0" bIns="0">
            <a:spAutoFit/>
          </a:bodyPr>
          <a:lstStyle/>
          <a:p>
            <a:pPr algn="ctr" defTabSz="913874">
              <a:defRPr/>
            </a:pPr>
            <a:r>
              <a:rPr lang="en-US" b="1" kern="1000" spc="-50">
                <a:latin typeface="Segoe Sans Text Semibold"/>
              </a:rPr>
              <a:t>Integrate</a:t>
            </a:r>
          </a:p>
        </p:txBody>
      </p:sp>
      <p:sp>
        <p:nvSpPr>
          <p:cNvPr id="81" name="TextBox 80">
            <a:extLst>
              <a:ext uri="{FF2B5EF4-FFF2-40B4-BE49-F238E27FC236}">
                <a16:creationId xmlns:a16="http://schemas.microsoft.com/office/drawing/2014/main" id="{A014C853-F590-C9D4-33E2-C3469B23251B}"/>
              </a:ext>
            </a:extLst>
          </p:cNvPr>
          <p:cNvSpPr txBox="1"/>
          <p:nvPr/>
        </p:nvSpPr>
        <p:spPr>
          <a:xfrm>
            <a:off x="7424327" y="3246944"/>
            <a:ext cx="388120" cy="276999"/>
          </a:xfrm>
          <a:prstGeom prst="rect">
            <a:avLst/>
          </a:prstGeom>
          <a:noFill/>
        </p:spPr>
        <p:txBody>
          <a:bodyPr wrap="none" lIns="0" tIns="0" rIns="0" bIns="0">
            <a:spAutoFit/>
          </a:bodyPr>
          <a:lstStyle/>
          <a:p>
            <a:pPr algn="ctr" defTabSz="913874">
              <a:defRPr/>
            </a:pPr>
            <a:r>
              <a:rPr lang="en-US" b="1" kern="1000" spc="-50">
                <a:latin typeface="Segoe Sans Text Semibold"/>
              </a:rPr>
              <a:t>Test</a:t>
            </a:r>
          </a:p>
        </p:txBody>
      </p:sp>
      <p:sp>
        <p:nvSpPr>
          <p:cNvPr id="80" name="TextBox 79">
            <a:extLst>
              <a:ext uri="{FF2B5EF4-FFF2-40B4-BE49-F238E27FC236}">
                <a16:creationId xmlns:a16="http://schemas.microsoft.com/office/drawing/2014/main" id="{EEEF09CA-8030-1CA0-C546-0B9532498BA4}"/>
              </a:ext>
            </a:extLst>
          </p:cNvPr>
          <p:cNvSpPr txBox="1"/>
          <p:nvPr/>
        </p:nvSpPr>
        <p:spPr>
          <a:xfrm>
            <a:off x="8266223" y="3246944"/>
            <a:ext cx="701539" cy="276999"/>
          </a:xfrm>
          <a:prstGeom prst="rect">
            <a:avLst/>
          </a:prstGeom>
          <a:noFill/>
        </p:spPr>
        <p:txBody>
          <a:bodyPr wrap="none" lIns="0" tIns="0" rIns="0" bIns="0">
            <a:spAutoFit/>
          </a:bodyPr>
          <a:lstStyle/>
          <a:p>
            <a:pPr algn="ctr" defTabSz="913874">
              <a:defRPr/>
            </a:pPr>
            <a:r>
              <a:rPr lang="en-US" b="1" kern="1000" spc="-50">
                <a:latin typeface="Segoe Sans Text Semibold"/>
              </a:rPr>
              <a:t>Review</a:t>
            </a:r>
          </a:p>
        </p:txBody>
      </p:sp>
      <p:sp>
        <p:nvSpPr>
          <p:cNvPr id="96" name="TextBox 95">
            <a:extLst>
              <a:ext uri="{FF2B5EF4-FFF2-40B4-BE49-F238E27FC236}">
                <a16:creationId xmlns:a16="http://schemas.microsoft.com/office/drawing/2014/main" id="{F3CA4322-B89A-73EF-542A-39641BC61C63}"/>
              </a:ext>
            </a:extLst>
          </p:cNvPr>
          <p:cNvSpPr txBox="1"/>
          <p:nvPr/>
        </p:nvSpPr>
        <p:spPr>
          <a:xfrm>
            <a:off x="9421571" y="3246944"/>
            <a:ext cx="708527" cy="276999"/>
          </a:xfrm>
          <a:prstGeom prst="rect">
            <a:avLst/>
          </a:prstGeom>
          <a:noFill/>
        </p:spPr>
        <p:txBody>
          <a:bodyPr wrap="none" lIns="0" tIns="0" rIns="0" bIns="0">
            <a:spAutoFit/>
          </a:bodyPr>
          <a:lstStyle/>
          <a:p>
            <a:pPr algn="ctr" defTabSz="913874">
              <a:defRPr/>
            </a:pPr>
            <a:r>
              <a:rPr lang="en-US" b="1" kern="1000" spc="-50">
                <a:latin typeface="Segoe Sans Text Semibold"/>
              </a:rPr>
              <a:t>Deploy</a:t>
            </a:r>
          </a:p>
        </p:txBody>
      </p:sp>
      <p:sp>
        <p:nvSpPr>
          <p:cNvPr id="93" name="TextBox 92">
            <a:extLst>
              <a:ext uri="{FF2B5EF4-FFF2-40B4-BE49-F238E27FC236}">
                <a16:creationId xmlns:a16="http://schemas.microsoft.com/office/drawing/2014/main" id="{344DA43E-9DFD-10C6-D3AE-0FCB7AEFEC76}"/>
              </a:ext>
            </a:extLst>
          </p:cNvPr>
          <p:cNvSpPr txBox="1"/>
          <p:nvPr/>
        </p:nvSpPr>
        <p:spPr>
          <a:xfrm>
            <a:off x="10582984" y="3246944"/>
            <a:ext cx="810671" cy="276999"/>
          </a:xfrm>
          <a:prstGeom prst="rect">
            <a:avLst/>
          </a:prstGeom>
          <a:noFill/>
        </p:spPr>
        <p:txBody>
          <a:bodyPr wrap="none" lIns="0" tIns="0" rIns="0" bIns="0">
            <a:spAutoFit/>
          </a:bodyPr>
          <a:lstStyle/>
          <a:p>
            <a:pPr algn="ctr" defTabSz="913874">
              <a:defRPr/>
            </a:pPr>
            <a:r>
              <a:rPr lang="en-US" b="1" kern="1000" spc="-50">
                <a:latin typeface="Segoe Sans Text Semibold"/>
              </a:rPr>
              <a:t>Monitor</a:t>
            </a:r>
          </a:p>
        </p:txBody>
      </p:sp>
      <p:cxnSp>
        <p:nvCxnSpPr>
          <p:cNvPr id="100" name="Straight Connector 99" descr="Arrow pointing right">
            <a:extLst>
              <a:ext uri="{FF2B5EF4-FFF2-40B4-BE49-F238E27FC236}">
                <a16:creationId xmlns:a16="http://schemas.microsoft.com/office/drawing/2014/main" id="{BB9DDC81-CCA5-BB65-22E3-912A6EBE2C78}"/>
              </a:ext>
              <a:ext uri="{C183D7F6-B498-43B3-948B-1728B52AA6E4}">
                <adec:decorative xmlns:adec="http://schemas.microsoft.com/office/drawing/2017/decorative" val="0"/>
              </a:ext>
            </a:extLst>
          </p:cNvPr>
          <p:cNvCxnSpPr>
            <a:cxnSpLocks/>
          </p:cNvCxnSpPr>
          <p:nvPr/>
        </p:nvCxnSpPr>
        <p:spPr>
          <a:xfrm>
            <a:off x="6422405" y="3964990"/>
            <a:ext cx="4662573" cy="0"/>
          </a:xfrm>
          <a:prstGeom prst="line">
            <a:avLst/>
          </a:prstGeom>
          <a:noFill/>
          <a:ln w="19050">
            <a:solidFill>
              <a:schemeClr val="tx1"/>
            </a:solidFill>
            <a:headEnd type="none" w="lg"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64" name="TextBox 63">
            <a:extLst>
              <a:ext uri="{FF2B5EF4-FFF2-40B4-BE49-F238E27FC236}">
                <a16:creationId xmlns:a16="http://schemas.microsoft.com/office/drawing/2014/main" id="{62AFDAE5-844A-8C06-8961-8C0D9FC3C2A8}"/>
              </a:ext>
            </a:extLst>
          </p:cNvPr>
          <p:cNvSpPr txBox="1"/>
          <p:nvPr/>
        </p:nvSpPr>
        <p:spPr>
          <a:xfrm>
            <a:off x="3981521" y="4418358"/>
            <a:ext cx="4228964" cy="553998"/>
          </a:xfrm>
          <a:prstGeom prst="rect">
            <a:avLst/>
          </a:prstGeom>
          <a:solidFill>
            <a:schemeClr val="bg1"/>
          </a:solidFill>
        </p:spPr>
        <p:txBody>
          <a:bodyPr wrap="none" lIns="91401" tIns="0" rIns="91401" bIns="0" rtlCol="0">
            <a:spAutoFit/>
          </a:bodyPr>
          <a:lstStyle/>
          <a:p>
            <a:pPr algn="ctr" defTabSz="913841">
              <a:defRPr/>
            </a:pPr>
            <a:r>
              <a:rPr lang="en-US" sz="3600">
                <a:gradFill>
                  <a:gsLst>
                    <a:gs pos="0">
                      <a:srgbClr val="FFA38A"/>
                    </a:gs>
                    <a:gs pos="100000">
                      <a:srgbClr val="0078D4"/>
                    </a:gs>
                    <a:gs pos="38000">
                      <a:srgbClr val="C03BC4"/>
                    </a:gs>
                  </a:gsLst>
                  <a:path path="circle">
                    <a:fillToRect l="100000" t="100000"/>
                  </a:path>
                </a:gradFill>
                <a:latin typeface="Segoe Sans Text Semibold"/>
                <a:cs typeface="Segoe UI Semibold" panose="020B0702040204020203" pitchFamily="34" charset="0"/>
              </a:rPr>
              <a:t>Unified AI Platform</a:t>
            </a:r>
          </a:p>
        </p:txBody>
      </p:sp>
      <p:sp>
        <p:nvSpPr>
          <p:cNvPr id="103" name="Text Placeholder 3">
            <a:extLst>
              <a:ext uri="{FF2B5EF4-FFF2-40B4-BE49-F238E27FC236}">
                <a16:creationId xmlns:a16="http://schemas.microsoft.com/office/drawing/2014/main" id="{764E980E-C91D-6ADF-86E7-9B2BDB560332}"/>
              </a:ext>
            </a:extLst>
          </p:cNvPr>
          <p:cNvSpPr txBox="1">
            <a:spLocks/>
          </p:cNvSpPr>
          <p:nvPr/>
        </p:nvSpPr>
        <p:spPr>
          <a:xfrm>
            <a:off x="3166733" y="5342848"/>
            <a:ext cx="5573962" cy="369332"/>
          </a:xfrm>
          <a:prstGeom prst="rect">
            <a:avLst/>
          </a:prstGeom>
        </p:spPr>
        <p:txBody>
          <a:bodyPr vert="horz" wrap="none" lIns="0" tIns="0" rIns="0" bIns="0" rtlCol="0" anchor="t">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05">
              <a:spcBef>
                <a:spcPts val="200"/>
              </a:spcBef>
              <a:defRPr/>
            </a:pPr>
            <a:r>
              <a:rPr lang="en-US" sz="2400">
                <a:solidFill>
                  <a:schemeClr val="tx1"/>
                </a:solidFill>
                <a:latin typeface="Segoe Sans Text"/>
                <a:cs typeface="Segoe UI"/>
              </a:rPr>
              <a:t>End-to-end AI Journey for </a:t>
            </a:r>
            <a:r>
              <a:rPr lang="en-US" sz="2400">
                <a:solidFill>
                  <a:schemeClr val="tx1"/>
                </a:solidFill>
                <a:latin typeface="Segoe Sans Text Semibold"/>
                <a:cs typeface="Segoe UI"/>
              </a:rPr>
              <a:t>AI Developers</a:t>
            </a:r>
            <a:endParaRPr lang="en-US">
              <a:solidFill>
                <a:schemeClr val="tx1"/>
              </a:solidFill>
              <a:latin typeface="Segoe Sans Text Semibold"/>
              <a:cs typeface="Segoe UI"/>
            </a:endParaRPr>
          </a:p>
        </p:txBody>
      </p:sp>
      <p:sp>
        <p:nvSpPr>
          <p:cNvPr id="20" name="Graphic 2">
            <a:extLst>
              <a:ext uri="{FF2B5EF4-FFF2-40B4-BE49-F238E27FC236}">
                <a16:creationId xmlns:a16="http://schemas.microsoft.com/office/drawing/2014/main" id="{92D9B144-3F18-6A0B-2B43-01E84671B964}"/>
              </a:ext>
              <a:ext uri="{C183D7F6-B498-43B3-948B-1728B52AA6E4}">
                <adec:decorative xmlns:adec="http://schemas.microsoft.com/office/drawing/2017/decorative" val="1"/>
              </a:ext>
            </a:extLst>
          </p:cNvPr>
          <p:cNvSpPr/>
          <p:nvPr/>
        </p:nvSpPr>
        <p:spPr>
          <a:xfrm>
            <a:off x="10744400" y="2569539"/>
            <a:ext cx="468361" cy="468190"/>
          </a:xfrm>
          <a:custGeom>
            <a:avLst/>
            <a:gdLst>
              <a:gd name="connsiteX0" fmla="*/ 94397 w 190532"/>
              <a:gd name="connsiteY0" fmla="*/ 114262 h 190461"/>
              <a:gd name="connsiteX1" fmla="*/ 169101 w 190532"/>
              <a:gd name="connsiteY1" fmla="*/ 114262 h 190461"/>
              <a:gd name="connsiteX2" fmla="*/ 190533 w 190532"/>
              <a:gd name="connsiteY2" fmla="*/ 135693 h 190461"/>
              <a:gd name="connsiteX3" fmla="*/ 190533 w 190532"/>
              <a:gd name="connsiteY3" fmla="*/ 144313 h 190461"/>
              <a:gd name="connsiteX4" fmla="*/ 178084 w 190532"/>
              <a:gd name="connsiteY4" fmla="*/ 171412 h 190461"/>
              <a:gd name="connsiteX5" fmla="*/ 114304 w 190532"/>
              <a:gd name="connsiteY5" fmla="*/ 190462 h 190461"/>
              <a:gd name="connsiteX6" fmla="*/ 112599 w 190532"/>
              <a:gd name="connsiteY6" fmla="*/ 190462 h 190461"/>
              <a:gd name="connsiteX7" fmla="*/ 110494 w 190532"/>
              <a:gd name="connsiteY7" fmla="*/ 172393 h 190461"/>
              <a:gd name="connsiteX8" fmla="*/ 109437 w 190532"/>
              <a:gd name="connsiteY8" fmla="*/ 171250 h 190461"/>
              <a:gd name="connsiteX9" fmla="*/ 88196 w 190532"/>
              <a:gd name="connsiteY9" fmla="*/ 150066 h 190461"/>
              <a:gd name="connsiteX10" fmla="*/ 94387 w 190532"/>
              <a:gd name="connsiteY10" fmla="*/ 114252 h 190461"/>
              <a:gd name="connsiteX11" fmla="*/ 42867 w 190532"/>
              <a:gd name="connsiteY11" fmla="*/ 80924 h 190461"/>
              <a:gd name="connsiteX12" fmla="*/ 85719 w 190532"/>
              <a:gd name="connsiteY12" fmla="*/ 123797 h 190461"/>
              <a:gd name="connsiteX13" fmla="*/ 75823 w 190532"/>
              <a:gd name="connsiteY13" fmla="*/ 151181 h 190461"/>
              <a:gd name="connsiteX14" fmla="*/ 102712 w 190532"/>
              <a:gd name="connsiteY14" fmla="*/ 177984 h 190461"/>
              <a:gd name="connsiteX15" fmla="*/ 102765 w 190532"/>
              <a:gd name="connsiteY15" fmla="*/ 188087 h 190461"/>
              <a:gd name="connsiteX16" fmla="*/ 93425 w 190532"/>
              <a:gd name="connsiteY16" fmla="*/ 188795 h 190461"/>
              <a:gd name="connsiteX17" fmla="*/ 92616 w 190532"/>
              <a:gd name="connsiteY17" fmla="*/ 188100 h 190461"/>
              <a:gd name="connsiteX18" fmla="*/ 64965 w 190532"/>
              <a:gd name="connsiteY18" fmla="*/ 160515 h 190461"/>
              <a:gd name="connsiteX19" fmla="*/ 6141 w 190532"/>
              <a:gd name="connsiteY19" fmla="*/ 145883 h 190461"/>
              <a:gd name="connsiteX20" fmla="*/ 20773 w 190532"/>
              <a:gd name="connsiteY20" fmla="*/ 87059 h 190461"/>
              <a:gd name="connsiteX21" fmla="*/ 42867 w 190532"/>
              <a:gd name="connsiteY21" fmla="*/ 80924 h 190461"/>
              <a:gd name="connsiteX22" fmla="*/ 42867 w 190532"/>
              <a:gd name="connsiteY22" fmla="*/ 95212 h 190461"/>
              <a:gd name="connsiteX23" fmla="*/ 14292 w 190532"/>
              <a:gd name="connsiteY23" fmla="*/ 123787 h 190461"/>
              <a:gd name="connsiteX24" fmla="*/ 42867 w 190532"/>
              <a:gd name="connsiteY24" fmla="*/ 152362 h 190461"/>
              <a:gd name="connsiteX25" fmla="*/ 71442 w 190532"/>
              <a:gd name="connsiteY25" fmla="*/ 123787 h 190461"/>
              <a:gd name="connsiteX26" fmla="*/ 42867 w 190532"/>
              <a:gd name="connsiteY26" fmla="*/ 95212 h 190461"/>
              <a:gd name="connsiteX27" fmla="*/ 114304 w 190532"/>
              <a:gd name="connsiteY27" fmla="*/ 0 h 190461"/>
              <a:gd name="connsiteX28" fmla="*/ 161929 w 190532"/>
              <a:gd name="connsiteY28" fmla="*/ 47625 h 190461"/>
              <a:gd name="connsiteX29" fmla="*/ 114304 w 190532"/>
              <a:gd name="connsiteY29" fmla="*/ 95250 h 190461"/>
              <a:gd name="connsiteX30" fmla="*/ 66679 w 190532"/>
              <a:gd name="connsiteY30" fmla="*/ 47625 h 190461"/>
              <a:gd name="connsiteX31" fmla="*/ 114304 w 190532"/>
              <a:gd name="connsiteY31"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32" h="190461">
                <a:moveTo>
                  <a:pt x="94397" y="114262"/>
                </a:moveTo>
                <a:lnTo>
                  <a:pt x="169101" y="114262"/>
                </a:lnTo>
                <a:cubicBezTo>
                  <a:pt x="180938" y="114262"/>
                  <a:pt x="190533" y="123857"/>
                  <a:pt x="190533" y="135693"/>
                </a:cubicBezTo>
                <a:lnTo>
                  <a:pt x="190533" y="144313"/>
                </a:lnTo>
                <a:cubicBezTo>
                  <a:pt x="190533" y="154729"/>
                  <a:pt x="185986" y="164626"/>
                  <a:pt x="178084" y="171412"/>
                </a:cubicBezTo>
                <a:cubicBezTo>
                  <a:pt x="163167" y="184214"/>
                  <a:pt x="141831" y="190462"/>
                  <a:pt x="114304" y="190462"/>
                </a:cubicBezTo>
                <a:lnTo>
                  <a:pt x="112599" y="190462"/>
                </a:lnTo>
                <a:cubicBezTo>
                  <a:pt x="115530" y="184552"/>
                  <a:pt x="114705" y="177470"/>
                  <a:pt x="110494" y="172393"/>
                </a:cubicBezTo>
                <a:lnTo>
                  <a:pt x="109437" y="171250"/>
                </a:lnTo>
                <a:lnTo>
                  <a:pt x="88196" y="150066"/>
                </a:lnTo>
                <a:cubicBezTo>
                  <a:pt x="94482" y="139255"/>
                  <a:pt x="96679" y="126547"/>
                  <a:pt x="94387" y="114252"/>
                </a:cubicBezTo>
                <a:close/>
                <a:moveTo>
                  <a:pt x="42867" y="80924"/>
                </a:moveTo>
                <a:cubicBezTo>
                  <a:pt x="66539" y="80930"/>
                  <a:pt x="85725" y="100124"/>
                  <a:pt x="85719" y="123797"/>
                </a:cubicBezTo>
                <a:cubicBezTo>
                  <a:pt x="85717" y="133800"/>
                  <a:pt x="82216" y="143487"/>
                  <a:pt x="75823" y="151181"/>
                </a:cubicBezTo>
                <a:lnTo>
                  <a:pt x="102712" y="177984"/>
                </a:lnTo>
                <a:cubicBezTo>
                  <a:pt x="105517" y="180759"/>
                  <a:pt x="105540" y="185282"/>
                  <a:pt x="102765" y="188087"/>
                </a:cubicBezTo>
                <a:cubicBezTo>
                  <a:pt x="100262" y="190616"/>
                  <a:pt x="96281" y="190918"/>
                  <a:pt x="93425" y="188795"/>
                </a:cubicBezTo>
                <a:lnTo>
                  <a:pt x="92616" y="188100"/>
                </a:lnTo>
                <a:lnTo>
                  <a:pt x="64965" y="160515"/>
                </a:lnTo>
                <a:cubicBezTo>
                  <a:pt x="44680" y="172718"/>
                  <a:pt x="18344" y="166167"/>
                  <a:pt x="6141" y="145883"/>
                </a:cubicBezTo>
                <a:cubicBezTo>
                  <a:pt x="-6063" y="125598"/>
                  <a:pt x="489" y="99262"/>
                  <a:pt x="20773" y="87059"/>
                </a:cubicBezTo>
                <a:cubicBezTo>
                  <a:pt x="27444" y="83045"/>
                  <a:pt x="35082" y="80925"/>
                  <a:pt x="42867" y="80924"/>
                </a:cubicBezTo>
                <a:close/>
                <a:moveTo>
                  <a:pt x="42867" y="95212"/>
                </a:moveTo>
                <a:cubicBezTo>
                  <a:pt x="27085" y="95212"/>
                  <a:pt x="14292" y="108005"/>
                  <a:pt x="14292" y="123787"/>
                </a:cubicBezTo>
                <a:cubicBezTo>
                  <a:pt x="14292" y="139568"/>
                  <a:pt x="27085" y="152362"/>
                  <a:pt x="42867" y="152362"/>
                </a:cubicBezTo>
                <a:cubicBezTo>
                  <a:pt x="58648" y="152362"/>
                  <a:pt x="71442" y="139568"/>
                  <a:pt x="71442" y="123787"/>
                </a:cubicBezTo>
                <a:cubicBezTo>
                  <a:pt x="71442" y="108005"/>
                  <a:pt x="58648" y="95212"/>
                  <a:pt x="42867" y="95212"/>
                </a:cubicBezTo>
                <a:close/>
                <a:moveTo>
                  <a:pt x="114304" y="0"/>
                </a:moveTo>
                <a:cubicBezTo>
                  <a:pt x="140607" y="0"/>
                  <a:pt x="161929" y="21322"/>
                  <a:pt x="161929" y="47625"/>
                </a:cubicBezTo>
                <a:cubicBezTo>
                  <a:pt x="161929" y="73928"/>
                  <a:pt x="140607" y="95250"/>
                  <a:pt x="114304" y="95250"/>
                </a:cubicBezTo>
                <a:cubicBezTo>
                  <a:pt x="88002" y="95250"/>
                  <a:pt x="66679" y="73928"/>
                  <a:pt x="66679" y="47625"/>
                </a:cubicBezTo>
                <a:cubicBezTo>
                  <a:pt x="66679" y="21322"/>
                  <a:pt x="88002" y="0"/>
                  <a:pt x="114304" y="0"/>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grpSp>
        <p:nvGrpSpPr>
          <p:cNvPr id="33" name="Group 32">
            <a:extLst>
              <a:ext uri="{FF2B5EF4-FFF2-40B4-BE49-F238E27FC236}">
                <a16:creationId xmlns:a16="http://schemas.microsoft.com/office/drawing/2014/main" id="{B7F86A23-EADF-5E2B-1BFA-67A59CB6BADF}"/>
              </a:ext>
              <a:ext uri="{C183D7F6-B498-43B3-948B-1728B52AA6E4}">
                <adec:decorative xmlns:adec="http://schemas.microsoft.com/office/drawing/2017/decorative" val="1"/>
              </a:ext>
            </a:extLst>
          </p:cNvPr>
          <p:cNvGrpSpPr/>
          <p:nvPr/>
        </p:nvGrpSpPr>
        <p:grpSpPr>
          <a:xfrm>
            <a:off x="9550971" y="2579083"/>
            <a:ext cx="449726" cy="449101"/>
            <a:chOff x="-1718744" y="2543578"/>
            <a:chExt cx="186917" cy="186657"/>
          </a:xfrm>
          <a:solidFill>
            <a:schemeClr val="tx2"/>
          </a:solidFill>
        </p:grpSpPr>
        <p:sp>
          <p:nvSpPr>
            <p:cNvPr id="22" name="Freeform: Shape 21">
              <a:extLst>
                <a:ext uri="{FF2B5EF4-FFF2-40B4-BE49-F238E27FC236}">
                  <a16:creationId xmlns:a16="http://schemas.microsoft.com/office/drawing/2014/main" id="{07FE8ACB-5B9F-39F2-608E-EDD48DD05AE5}"/>
                </a:ext>
              </a:extLst>
            </p:cNvPr>
            <p:cNvSpPr/>
            <p:nvPr/>
          </p:nvSpPr>
          <p:spPr>
            <a:xfrm>
              <a:off x="-1624167" y="2588297"/>
              <a:ext cx="47631" cy="47631"/>
            </a:xfrm>
            <a:custGeom>
              <a:avLst/>
              <a:gdLst>
                <a:gd name="connsiteX0" fmla="*/ 6975 w 47631"/>
                <a:gd name="connsiteY0" fmla="*/ 6975 h 47631"/>
                <a:gd name="connsiteX1" fmla="*/ 40656 w 47631"/>
                <a:gd name="connsiteY1" fmla="*/ 6975 h 47631"/>
                <a:gd name="connsiteX2" fmla="*/ 40656 w 47631"/>
                <a:gd name="connsiteY2" fmla="*/ 40656 h 47631"/>
                <a:gd name="connsiteX3" fmla="*/ 6975 w 47631"/>
                <a:gd name="connsiteY3" fmla="*/ 40656 h 47631"/>
                <a:gd name="connsiteX4" fmla="*/ 6975 w 47631"/>
                <a:gd name="connsiteY4" fmla="*/ 6975 h 47631"/>
                <a:gd name="connsiteX5" fmla="*/ 30550 w 47631"/>
                <a:gd name="connsiteY5" fmla="*/ 17072 h 47631"/>
                <a:gd name="connsiteX6" fmla="*/ 17077 w 47631"/>
                <a:gd name="connsiteY6" fmla="*/ 17077 h 47631"/>
                <a:gd name="connsiteX7" fmla="*/ 17081 w 47631"/>
                <a:gd name="connsiteY7" fmla="*/ 30550 h 47631"/>
                <a:gd name="connsiteX8" fmla="*/ 30550 w 47631"/>
                <a:gd name="connsiteY8" fmla="*/ 30316 h 47631"/>
                <a:gd name="connsiteX9" fmla="*/ 30550 w 47631"/>
                <a:gd name="connsiteY9" fmla="*/ 17081 h 47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631" h="47631">
                  <a:moveTo>
                    <a:pt x="6975" y="6975"/>
                  </a:moveTo>
                  <a:cubicBezTo>
                    <a:pt x="16276" y="-2325"/>
                    <a:pt x="31355" y="-2325"/>
                    <a:pt x="40656" y="6975"/>
                  </a:cubicBezTo>
                  <a:cubicBezTo>
                    <a:pt x="49956" y="16276"/>
                    <a:pt x="49956" y="31355"/>
                    <a:pt x="40656" y="40656"/>
                  </a:cubicBezTo>
                  <a:cubicBezTo>
                    <a:pt x="31355" y="49956"/>
                    <a:pt x="16276" y="49956"/>
                    <a:pt x="6975" y="40656"/>
                  </a:cubicBezTo>
                  <a:cubicBezTo>
                    <a:pt x="-2325" y="31355"/>
                    <a:pt x="-2325" y="16276"/>
                    <a:pt x="6975" y="6975"/>
                  </a:cubicBezTo>
                  <a:close/>
                  <a:moveTo>
                    <a:pt x="30550" y="17072"/>
                  </a:moveTo>
                  <a:cubicBezTo>
                    <a:pt x="26828" y="13353"/>
                    <a:pt x="20796" y="13355"/>
                    <a:pt x="17077" y="17077"/>
                  </a:cubicBezTo>
                  <a:cubicBezTo>
                    <a:pt x="13358" y="20799"/>
                    <a:pt x="13360" y="26831"/>
                    <a:pt x="17081" y="30550"/>
                  </a:cubicBezTo>
                  <a:cubicBezTo>
                    <a:pt x="20865" y="34204"/>
                    <a:pt x="26895" y="34100"/>
                    <a:pt x="30550" y="30316"/>
                  </a:cubicBezTo>
                  <a:cubicBezTo>
                    <a:pt x="34115" y="26625"/>
                    <a:pt x="34115" y="20773"/>
                    <a:pt x="30550" y="17081"/>
                  </a:cubicBezTo>
                  <a:close/>
                </a:path>
              </a:pathLst>
            </a:custGeom>
            <a:grp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23" name="Freeform: Shape 22">
              <a:extLst>
                <a:ext uri="{FF2B5EF4-FFF2-40B4-BE49-F238E27FC236}">
                  <a16:creationId xmlns:a16="http://schemas.microsoft.com/office/drawing/2014/main" id="{0C69CD91-7735-2BE5-E8AF-3B50D467B1B6}"/>
                </a:ext>
              </a:extLst>
            </p:cNvPr>
            <p:cNvSpPr/>
            <p:nvPr/>
          </p:nvSpPr>
          <p:spPr>
            <a:xfrm>
              <a:off x="-1718744" y="2543578"/>
              <a:ext cx="186917" cy="186657"/>
            </a:xfrm>
            <a:custGeom>
              <a:avLst/>
              <a:gdLst>
                <a:gd name="connsiteX0" fmla="*/ 164808 w 186917"/>
                <a:gd name="connsiteY0" fmla="*/ 4841 h 186657"/>
                <a:gd name="connsiteX1" fmla="*/ 182049 w 186917"/>
                <a:gd name="connsiteY1" fmla="*/ 22081 h 186657"/>
                <a:gd name="connsiteX2" fmla="*/ 184020 w 186917"/>
                <a:gd name="connsiteY2" fmla="*/ 28416 h 186657"/>
                <a:gd name="connsiteX3" fmla="*/ 168085 w 186917"/>
                <a:gd name="connsiteY3" fmla="*/ 92957 h 186657"/>
                <a:gd name="connsiteX4" fmla="*/ 158579 w 186917"/>
                <a:gd name="connsiteY4" fmla="*/ 102463 h 186657"/>
                <a:gd name="connsiteX5" fmla="*/ 155455 w 186917"/>
                <a:gd name="connsiteY5" fmla="*/ 145973 h 186657"/>
                <a:gd name="connsiteX6" fmla="*/ 143625 w 186917"/>
                <a:gd name="connsiteY6" fmla="*/ 157803 h 186657"/>
                <a:gd name="connsiteX7" fmla="*/ 133528 w 186917"/>
                <a:gd name="connsiteY7" fmla="*/ 157803 h 186657"/>
                <a:gd name="connsiteX8" fmla="*/ 118383 w 186917"/>
                <a:gd name="connsiteY8" fmla="*/ 142658 h 186657"/>
                <a:gd name="connsiteX9" fmla="*/ 116698 w 186917"/>
                <a:gd name="connsiteY9" fmla="*/ 144344 h 186657"/>
                <a:gd name="connsiteX10" fmla="*/ 93124 w 186917"/>
                <a:gd name="connsiteY10" fmla="*/ 144346 h 186657"/>
                <a:gd name="connsiteX11" fmla="*/ 93123 w 186917"/>
                <a:gd name="connsiteY11" fmla="*/ 144344 h 186657"/>
                <a:gd name="connsiteX12" fmla="*/ 88484 w 186917"/>
                <a:gd name="connsiteY12" fmla="*/ 139706 h 186657"/>
                <a:gd name="connsiteX13" fmla="*/ 80760 w 186917"/>
                <a:gd name="connsiteY13" fmla="*/ 152945 h 186657"/>
                <a:gd name="connsiteX14" fmla="*/ 70991 w 186917"/>
                <a:gd name="connsiteY14" fmla="*/ 155520 h 186657"/>
                <a:gd name="connsiteX15" fmla="*/ 69539 w 186917"/>
                <a:gd name="connsiteY15" fmla="*/ 154403 h 186657"/>
                <a:gd name="connsiteX16" fmla="*/ 32487 w 186917"/>
                <a:gd name="connsiteY16" fmla="*/ 117360 h 186657"/>
                <a:gd name="connsiteX17" fmla="*/ 32491 w 186917"/>
                <a:gd name="connsiteY17" fmla="*/ 107257 h 186657"/>
                <a:gd name="connsiteX18" fmla="*/ 33878 w 186917"/>
                <a:gd name="connsiteY18" fmla="*/ 106178 h 186657"/>
                <a:gd name="connsiteX19" fmla="*/ 47060 w 186917"/>
                <a:gd name="connsiteY19" fmla="*/ 98281 h 186657"/>
                <a:gd name="connsiteX20" fmla="*/ 42584 w 186917"/>
                <a:gd name="connsiteY20" fmla="*/ 93805 h 186657"/>
                <a:gd name="connsiteX21" fmla="*/ 42582 w 186917"/>
                <a:gd name="connsiteY21" fmla="*/ 70232 h 186657"/>
                <a:gd name="connsiteX22" fmla="*/ 42584 w 186917"/>
                <a:gd name="connsiteY22" fmla="*/ 70230 h 186657"/>
                <a:gd name="connsiteX23" fmla="*/ 44298 w 186917"/>
                <a:gd name="connsiteY23" fmla="*/ 68516 h 186657"/>
                <a:gd name="connsiteX24" fmla="*/ 29134 w 186917"/>
                <a:gd name="connsiteY24" fmla="*/ 53371 h 186657"/>
                <a:gd name="connsiteX25" fmla="*/ 29131 w 186917"/>
                <a:gd name="connsiteY25" fmla="*/ 43268 h 186657"/>
                <a:gd name="connsiteX26" fmla="*/ 29134 w 186917"/>
                <a:gd name="connsiteY26" fmla="*/ 43265 h 186657"/>
                <a:gd name="connsiteX27" fmla="*/ 40974 w 186917"/>
                <a:gd name="connsiteY27" fmla="*/ 31426 h 186657"/>
                <a:gd name="connsiteX28" fmla="*/ 84494 w 186917"/>
                <a:gd name="connsiteY28" fmla="*/ 28311 h 186657"/>
                <a:gd name="connsiteX29" fmla="*/ 93980 w 186917"/>
                <a:gd name="connsiteY29" fmla="*/ 18833 h 186657"/>
                <a:gd name="connsiteX30" fmla="*/ 158493 w 186917"/>
                <a:gd name="connsiteY30" fmla="*/ 2889 h 186657"/>
                <a:gd name="connsiteX31" fmla="*/ 164808 w 186917"/>
                <a:gd name="connsiteY31" fmla="*/ 4841 h 186657"/>
                <a:gd name="connsiteX32" fmla="*/ 168409 w 186917"/>
                <a:gd name="connsiteY32" fmla="*/ 26330 h 186657"/>
                <a:gd name="connsiteX33" fmla="*/ 160570 w 186917"/>
                <a:gd name="connsiteY33" fmla="*/ 18491 h 186657"/>
                <a:gd name="connsiteX34" fmla="*/ 154264 w 186917"/>
                <a:gd name="connsiteY34" fmla="*/ 16538 h 186657"/>
                <a:gd name="connsiteX35" fmla="*/ 104077 w 186917"/>
                <a:gd name="connsiteY35" fmla="*/ 28930 h 186657"/>
                <a:gd name="connsiteX36" fmla="*/ 52680 w 186917"/>
                <a:gd name="connsiteY36" fmla="*/ 80336 h 186657"/>
                <a:gd name="connsiteX37" fmla="*/ 52680 w 186917"/>
                <a:gd name="connsiteY37" fmla="*/ 83699 h 186657"/>
                <a:gd name="connsiteX38" fmla="*/ 103229 w 186917"/>
                <a:gd name="connsiteY38" fmla="*/ 134248 h 186657"/>
                <a:gd name="connsiteX39" fmla="*/ 106592 w 186917"/>
                <a:gd name="connsiteY39" fmla="*/ 134248 h 186657"/>
                <a:gd name="connsiteX40" fmla="*/ 157988 w 186917"/>
                <a:gd name="connsiteY40" fmla="*/ 82861 h 186657"/>
                <a:gd name="connsiteX41" fmla="*/ 170371 w 186917"/>
                <a:gd name="connsiteY41" fmla="*/ 32664 h 186657"/>
                <a:gd name="connsiteX42" fmla="*/ 168409 w 186917"/>
                <a:gd name="connsiteY42" fmla="*/ 26330 h 186657"/>
                <a:gd name="connsiteX43" fmla="*/ 40907 w 186917"/>
                <a:gd name="connsiteY43" fmla="*/ 156127 h 186657"/>
                <a:gd name="connsiteX44" fmla="*/ 40736 w 186917"/>
                <a:gd name="connsiteY44" fmla="*/ 146025 h 186657"/>
                <a:gd name="connsiteX45" fmla="*/ 30811 w 186917"/>
                <a:gd name="connsiteY45" fmla="*/ 146021 h 186657"/>
                <a:gd name="connsiteX46" fmla="*/ 7227 w 186917"/>
                <a:gd name="connsiteY46" fmla="*/ 169595 h 186657"/>
                <a:gd name="connsiteX47" fmla="*/ 7407 w 186917"/>
                <a:gd name="connsiteY47" fmla="*/ 179696 h 186657"/>
                <a:gd name="connsiteX48" fmla="*/ 17333 w 186917"/>
                <a:gd name="connsiteY48" fmla="*/ 179692 h 186657"/>
                <a:gd name="connsiteX49" fmla="*/ 40907 w 186917"/>
                <a:gd name="connsiteY49" fmla="*/ 156127 h 186657"/>
                <a:gd name="connsiteX50" fmla="*/ 22381 w 186917"/>
                <a:gd name="connsiteY50" fmla="*/ 127504 h 186657"/>
                <a:gd name="connsiteX51" fmla="*/ 22381 w 186917"/>
                <a:gd name="connsiteY51" fmla="*/ 137601 h 186657"/>
                <a:gd name="connsiteX52" fmla="*/ 12284 w 186917"/>
                <a:gd name="connsiteY52" fmla="*/ 147697 h 186657"/>
                <a:gd name="connsiteX53" fmla="*/ 2183 w 186917"/>
                <a:gd name="connsiteY53" fmla="*/ 147877 h 186657"/>
                <a:gd name="connsiteX54" fmla="*/ 2003 w 186917"/>
                <a:gd name="connsiteY54" fmla="*/ 137776 h 186657"/>
                <a:gd name="connsiteX55" fmla="*/ 2178 w 186917"/>
                <a:gd name="connsiteY55" fmla="*/ 137601 h 186657"/>
                <a:gd name="connsiteX56" fmla="*/ 12275 w 186917"/>
                <a:gd name="connsiteY56" fmla="*/ 127504 h 186657"/>
                <a:gd name="connsiteX57" fmla="*/ 22378 w 186917"/>
                <a:gd name="connsiteY57" fmla="*/ 127501 h 186657"/>
                <a:gd name="connsiteX58" fmla="*/ 22381 w 186917"/>
                <a:gd name="connsiteY58" fmla="*/ 127504 h 186657"/>
                <a:gd name="connsiteX59" fmla="*/ 59405 w 186917"/>
                <a:gd name="connsiteY59" fmla="*/ 174662 h 186657"/>
                <a:gd name="connsiteX60" fmla="*/ 59761 w 186917"/>
                <a:gd name="connsiteY60" fmla="*/ 164566 h 186657"/>
                <a:gd name="connsiteX61" fmla="*/ 49665 w 186917"/>
                <a:gd name="connsiteY61" fmla="*/ 164210 h 186657"/>
                <a:gd name="connsiteX62" fmla="*/ 49308 w 186917"/>
                <a:gd name="connsiteY62" fmla="*/ 164566 h 186657"/>
                <a:gd name="connsiteX63" fmla="*/ 39221 w 186917"/>
                <a:gd name="connsiteY63" fmla="*/ 174643 h 186657"/>
                <a:gd name="connsiteX64" fmla="*/ 39578 w 186917"/>
                <a:gd name="connsiteY64" fmla="*/ 184740 h 186657"/>
                <a:gd name="connsiteX65" fmla="*/ 49318 w 186917"/>
                <a:gd name="connsiteY65" fmla="*/ 184740 h 186657"/>
                <a:gd name="connsiteX66" fmla="*/ 59414 w 186917"/>
                <a:gd name="connsiteY66" fmla="*/ 174662 h 186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86917" h="186657">
                  <a:moveTo>
                    <a:pt x="164808" y="4841"/>
                  </a:moveTo>
                  <a:cubicBezTo>
                    <a:pt x="173042" y="7400"/>
                    <a:pt x="179490" y="13847"/>
                    <a:pt x="182049" y="22081"/>
                  </a:cubicBezTo>
                  <a:lnTo>
                    <a:pt x="184020" y="28416"/>
                  </a:lnTo>
                  <a:cubicBezTo>
                    <a:pt x="191106" y="51219"/>
                    <a:pt x="184970" y="76072"/>
                    <a:pt x="168085" y="92957"/>
                  </a:cubicBezTo>
                  <a:lnTo>
                    <a:pt x="158579" y="102463"/>
                  </a:lnTo>
                  <a:cubicBezTo>
                    <a:pt x="168500" y="115726"/>
                    <a:pt x="167169" y="134264"/>
                    <a:pt x="155455" y="145973"/>
                  </a:cubicBezTo>
                  <a:lnTo>
                    <a:pt x="143625" y="157803"/>
                  </a:lnTo>
                  <a:cubicBezTo>
                    <a:pt x="140836" y="160589"/>
                    <a:pt x="136317" y="160589"/>
                    <a:pt x="133528" y="157803"/>
                  </a:cubicBezTo>
                  <a:lnTo>
                    <a:pt x="118383" y="142658"/>
                  </a:lnTo>
                  <a:lnTo>
                    <a:pt x="116698" y="144344"/>
                  </a:lnTo>
                  <a:cubicBezTo>
                    <a:pt x="110188" y="150854"/>
                    <a:pt x="99634" y="150855"/>
                    <a:pt x="93124" y="144346"/>
                  </a:cubicBezTo>
                  <a:cubicBezTo>
                    <a:pt x="93124" y="144345"/>
                    <a:pt x="93124" y="144345"/>
                    <a:pt x="93123" y="144344"/>
                  </a:cubicBezTo>
                  <a:lnTo>
                    <a:pt x="88484" y="139706"/>
                  </a:lnTo>
                  <a:lnTo>
                    <a:pt x="80760" y="152945"/>
                  </a:lnTo>
                  <a:cubicBezTo>
                    <a:pt x="78773" y="156354"/>
                    <a:pt x="74399" y="157507"/>
                    <a:pt x="70991" y="155520"/>
                  </a:cubicBezTo>
                  <a:cubicBezTo>
                    <a:pt x="70461" y="155212"/>
                    <a:pt x="69973" y="154836"/>
                    <a:pt x="69539" y="154403"/>
                  </a:cubicBezTo>
                  <a:lnTo>
                    <a:pt x="32487" y="117360"/>
                  </a:lnTo>
                  <a:cubicBezTo>
                    <a:pt x="29698" y="114569"/>
                    <a:pt x="29700" y="110046"/>
                    <a:pt x="32491" y="107257"/>
                  </a:cubicBezTo>
                  <a:cubicBezTo>
                    <a:pt x="32907" y="106842"/>
                    <a:pt x="33373" y="106479"/>
                    <a:pt x="33878" y="106178"/>
                  </a:cubicBezTo>
                  <a:lnTo>
                    <a:pt x="47060" y="98281"/>
                  </a:lnTo>
                  <a:lnTo>
                    <a:pt x="42584" y="93805"/>
                  </a:lnTo>
                  <a:cubicBezTo>
                    <a:pt x="36074" y="87296"/>
                    <a:pt x="36073" y="76741"/>
                    <a:pt x="42582" y="70232"/>
                  </a:cubicBezTo>
                  <a:cubicBezTo>
                    <a:pt x="42583" y="70231"/>
                    <a:pt x="42583" y="70231"/>
                    <a:pt x="42584" y="70230"/>
                  </a:cubicBezTo>
                  <a:lnTo>
                    <a:pt x="44298" y="68516"/>
                  </a:lnTo>
                  <a:lnTo>
                    <a:pt x="29134" y="53371"/>
                  </a:lnTo>
                  <a:cubicBezTo>
                    <a:pt x="26344" y="50582"/>
                    <a:pt x="26342" y="46059"/>
                    <a:pt x="29131" y="43268"/>
                  </a:cubicBezTo>
                  <a:cubicBezTo>
                    <a:pt x="29132" y="43267"/>
                    <a:pt x="29133" y="43266"/>
                    <a:pt x="29134" y="43265"/>
                  </a:cubicBezTo>
                  <a:lnTo>
                    <a:pt x="40974" y="31426"/>
                  </a:lnTo>
                  <a:cubicBezTo>
                    <a:pt x="52689" y="19713"/>
                    <a:pt x="71230" y="18386"/>
                    <a:pt x="84494" y="28311"/>
                  </a:cubicBezTo>
                  <a:lnTo>
                    <a:pt x="93980" y="18833"/>
                  </a:lnTo>
                  <a:cubicBezTo>
                    <a:pt x="110858" y="1956"/>
                    <a:pt x="135696" y="-4183"/>
                    <a:pt x="158493" y="2889"/>
                  </a:cubicBezTo>
                  <a:lnTo>
                    <a:pt x="164808" y="4841"/>
                  </a:lnTo>
                  <a:close/>
                  <a:moveTo>
                    <a:pt x="168409" y="26330"/>
                  </a:moveTo>
                  <a:cubicBezTo>
                    <a:pt x="167246" y="22585"/>
                    <a:pt x="164314" y="19653"/>
                    <a:pt x="160570" y="18491"/>
                  </a:cubicBezTo>
                  <a:lnTo>
                    <a:pt x="154264" y="16538"/>
                  </a:lnTo>
                  <a:cubicBezTo>
                    <a:pt x="136532" y="11031"/>
                    <a:pt x="117208" y="15802"/>
                    <a:pt x="104077" y="28930"/>
                  </a:cubicBezTo>
                  <a:lnTo>
                    <a:pt x="52680" y="80336"/>
                  </a:lnTo>
                  <a:cubicBezTo>
                    <a:pt x="51754" y="81266"/>
                    <a:pt x="51754" y="82769"/>
                    <a:pt x="52680" y="83699"/>
                  </a:cubicBezTo>
                  <a:lnTo>
                    <a:pt x="103229" y="134248"/>
                  </a:lnTo>
                  <a:cubicBezTo>
                    <a:pt x="104159" y="135174"/>
                    <a:pt x="105662" y="135174"/>
                    <a:pt x="106592" y="134248"/>
                  </a:cubicBezTo>
                  <a:lnTo>
                    <a:pt x="157988" y="82861"/>
                  </a:lnTo>
                  <a:cubicBezTo>
                    <a:pt x="171116" y="69726"/>
                    <a:pt x="175884" y="50397"/>
                    <a:pt x="170371" y="32664"/>
                  </a:cubicBezTo>
                  <a:lnTo>
                    <a:pt x="168409" y="26330"/>
                  </a:lnTo>
                  <a:close/>
                  <a:moveTo>
                    <a:pt x="40907" y="156127"/>
                  </a:moveTo>
                  <a:cubicBezTo>
                    <a:pt x="43649" y="153290"/>
                    <a:pt x="43573" y="148768"/>
                    <a:pt x="40736" y="146025"/>
                  </a:cubicBezTo>
                  <a:cubicBezTo>
                    <a:pt x="37969" y="143350"/>
                    <a:pt x="33580" y="143348"/>
                    <a:pt x="30811" y="146021"/>
                  </a:cubicBezTo>
                  <a:lnTo>
                    <a:pt x="7227" y="169595"/>
                  </a:lnTo>
                  <a:cubicBezTo>
                    <a:pt x="4487" y="172434"/>
                    <a:pt x="4568" y="176957"/>
                    <a:pt x="7407" y="179696"/>
                  </a:cubicBezTo>
                  <a:cubicBezTo>
                    <a:pt x="10177" y="182369"/>
                    <a:pt x="14566" y="182367"/>
                    <a:pt x="17333" y="179692"/>
                  </a:cubicBezTo>
                  <a:lnTo>
                    <a:pt x="40907" y="156127"/>
                  </a:lnTo>
                  <a:close/>
                  <a:moveTo>
                    <a:pt x="22381" y="127504"/>
                  </a:moveTo>
                  <a:cubicBezTo>
                    <a:pt x="25167" y="130293"/>
                    <a:pt x="25167" y="134812"/>
                    <a:pt x="22381" y="137601"/>
                  </a:cubicBezTo>
                  <a:lnTo>
                    <a:pt x="12284" y="147697"/>
                  </a:lnTo>
                  <a:cubicBezTo>
                    <a:pt x="9545" y="150536"/>
                    <a:pt x="5022" y="150617"/>
                    <a:pt x="2183" y="147877"/>
                  </a:cubicBezTo>
                  <a:cubicBezTo>
                    <a:pt x="-656" y="145138"/>
                    <a:pt x="-737" y="140615"/>
                    <a:pt x="2003" y="137776"/>
                  </a:cubicBezTo>
                  <a:cubicBezTo>
                    <a:pt x="2060" y="137717"/>
                    <a:pt x="2119" y="137658"/>
                    <a:pt x="2178" y="137601"/>
                  </a:cubicBezTo>
                  <a:lnTo>
                    <a:pt x="12275" y="127504"/>
                  </a:lnTo>
                  <a:cubicBezTo>
                    <a:pt x="15064" y="124713"/>
                    <a:pt x="19587" y="124712"/>
                    <a:pt x="22378" y="127501"/>
                  </a:cubicBezTo>
                  <a:cubicBezTo>
                    <a:pt x="22379" y="127502"/>
                    <a:pt x="22380" y="127503"/>
                    <a:pt x="22381" y="127504"/>
                  </a:cubicBezTo>
                  <a:close/>
                  <a:moveTo>
                    <a:pt x="59405" y="174662"/>
                  </a:moveTo>
                  <a:cubicBezTo>
                    <a:pt x="62291" y="171973"/>
                    <a:pt x="62451" y="167452"/>
                    <a:pt x="59761" y="164566"/>
                  </a:cubicBezTo>
                  <a:cubicBezTo>
                    <a:pt x="57071" y="161679"/>
                    <a:pt x="52551" y="161520"/>
                    <a:pt x="49665" y="164210"/>
                  </a:cubicBezTo>
                  <a:cubicBezTo>
                    <a:pt x="49542" y="164324"/>
                    <a:pt x="49423" y="164443"/>
                    <a:pt x="49308" y="164566"/>
                  </a:cubicBezTo>
                  <a:lnTo>
                    <a:pt x="39221" y="174643"/>
                  </a:lnTo>
                  <a:cubicBezTo>
                    <a:pt x="36532" y="177530"/>
                    <a:pt x="36691" y="182050"/>
                    <a:pt x="39578" y="184740"/>
                  </a:cubicBezTo>
                  <a:cubicBezTo>
                    <a:pt x="42321" y="187296"/>
                    <a:pt x="46574" y="187296"/>
                    <a:pt x="49318" y="184740"/>
                  </a:cubicBezTo>
                  <a:lnTo>
                    <a:pt x="59414" y="174662"/>
                  </a:lnTo>
                  <a:close/>
                </a:path>
              </a:pathLst>
            </a:custGeom>
            <a:grp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grpSp>
      <p:sp>
        <p:nvSpPr>
          <p:cNvPr id="24" name="Graphic 7">
            <a:extLst>
              <a:ext uri="{FF2B5EF4-FFF2-40B4-BE49-F238E27FC236}">
                <a16:creationId xmlns:a16="http://schemas.microsoft.com/office/drawing/2014/main" id="{0362E254-AF59-CC27-77A4-725B86C94D09}"/>
              </a:ext>
              <a:ext uri="{C183D7F6-B498-43B3-948B-1728B52AA6E4}">
                <adec:decorative xmlns:adec="http://schemas.microsoft.com/office/drawing/2017/decorative" val="1"/>
              </a:ext>
            </a:extLst>
          </p:cNvPr>
          <p:cNvSpPr/>
          <p:nvPr/>
        </p:nvSpPr>
        <p:spPr>
          <a:xfrm>
            <a:off x="8362534" y="2653070"/>
            <a:ext cx="508920" cy="301128"/>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6"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25" name="Graphic 9">
            <a:extLst>
              <a:ext uri="{FF2B5EF4-FFF2-40B4-BE49-F238E27FC236}">
                <a16:creationId xmlns:a16="http://schemas.microsoft.com/office/drawing/2014/main" id="{E69D91F5-4E63-FBE6-3265-0B25516F947E}"/>
              </a:ext>
              <a:ext uri="{C183D7F6-B498-43B3-948B-1728B52AA6E4}">
                <adec:decorative xmlns:adec="http://schemas.microsoft.com/office/drawing/2017/decorative" val="1"/>
              </a:ext>
            </a:extLst>
          </p:cNvPr>
          <p:cNvSpPr/>
          <p:nvPr/>
        </p:nvSpPr>
        <p:spPr>
          <a:xfrm>
            <a:off x="6261465" y="2619627"/>
            <a:ext cx="368014" cy="368014"/>
          </a:xfrm>
          <a:custGeom>
            <a:avLst/>
            <a:gdLst>
              <a:gd name="connsiteX0" fmla="*/ 85725 w 171450"/>
              <a:gd name="connsiteY0" fmla="*/ 133350 h 171450"/>
              <a:gd name="connsiteX1" fmla="*/ 104775 w 171450"/>
              <a:gd name="connsiteY1" fmla="*/ 152400 h 171450"/>
              <a:gd name="connsiteX2" fmla="*/ 85725 w 171450"/>
              <a:gd name="connsiteY2" fmla="*/ 171450 h 171450"/>
              <a:gd name="connsiteX3" fmla="*/ 66675 w 171450"/>
              <a:gd name="connsiteY3" fmla="*/ 152400 h 171450"/>
              <a:gd name="connsiteX4" fmla="*/ 85725 w 171450"/>
              <a:gd name="connsiteY4" fmla="*/ 133350 h 171450"/>
              <a:gd name="connsiteX5" fmla="*/ 152400 w 171450"/>
              <a:gd name="connsiteY5" fmla="*/ 133350 h 171450"/>
              <a:gd name="connsiteX6" fmla="*/ 171450 w 171450"/>
              <a:gd name="connsiteY6" fmla="*/ 152400 h 171450"/>
              <a:gd name="connsiteX7" fmla="*/ 152400 w 171450"/>
              <a:gd name="connsiteY7" fmla="*/ 171450 h 171450"/>
              <a:gd name="connsiteX8" fmla="*/ 133350 w 171450"/>
              <a:gd name="connsiteY8" fmla="*/ 152400 h 171450"/>
              <a:gd name="connsiteX9" fmla="*/ 152400 w 171450"/>
              <a:gd name="connsiteY9" fmla="*/ 133350 h 171450"/>
              <a:gd name="connsiteX10" fmla="*/ 19050 w 171450"/>
              <a:gd name="connsiteY10" fmla="*/ 133350 h 171450"/>
              <a:gd name="connsiteX11" fmla="*/ 38100 w 171450"/>
              <a:gd name="connsiteY11" fmla="*/ 152400 h 171450"/>
              <a:gd name="connsiteX12" fmla="*/ 19050 w 171450"/>
              <a:gd name="connsiteY12" fmla="*/ 171450 h 171450"/>
              <a:gd name="connsiteX13" fmla="*/ 0 w 171450"/>
              <a:gd name="connsiteY13" fmla="*/ 152400 h 171450"/>
              <a:gd name="connsiteX14" fmla="*/ 19050 w 171450"/>
              <a:gd name="connsiteY14" fmla="*/ 133350 h 171450"/>
              <a:gd name="connsiteX15" fmla="*/ 85725 w 171450"/>
              <a:gd name="connsiteY15" fmla="*/ 66675 h 171450"/>
              <a:gd name="connsiteX16" fmla="*/ 104775 w 171450"/>
              <a:gd name="connsiteY16" fmla="*/ 85725 h 171450"/>
              <a:gd name="connsiteX17" fmla="*/ 85725 w 171450"/>
              <a:gd name="connsiteY17" fmla="*/ 104775 h 171450"/>
              <a:gd name="connsiteX18" fmla="*/ 66675 w 171450"/>
              <a:gd name="connsiteY18" fmla="*/ 85725 h 171450"/>
              <a:gd name="connsiteX19" fmla="*/ 85725 w 171450"/>
              <a:gd name="connsiteY19" fmla="*/ 66675 h 171450"/>
              <a:gd name="connsiteX20" fmla="*/ 152400 w 171450"/>
              <a:gd name="connsiteY20" fmla="*/ 66675 h 171450"/>
              <a:gd name="connsiteX21" fmla="*/ 171450 w 171450"/>
              <a:gd name="connsiteY21" fmla="*/ 85725 h 171450"/>
              <a:gd name="connsiteX22" fmla="*/ 152400 w 171450"/>
              <a:gd name="connsiteY22" fmla="*/ 104775 h 171450"/>
              <a:gd name="connsiteX23" fmla="*/ 133350 w 171450"/>
              <a:gd name="connsiteY23" fmla="*/ 85725 h 171450"/>
              <a:gd name="connsiteX24" fmla="*/ 152400 w 171450"/>
              <a:gd name="connsiteY24" fmla="*/ 66675 h 171450"/>
              <a:gd name="connsiteX25" fmla="*/ 19050 w 171450"/>
              <a:gd name="connsiteY25" fmla="*/ 66675 h 171450"/>
              <a:gd name="connsiteX26" fmla="*/ 38100 w 171450"/>
              <a:gd name="connsiteY26" fmla="*/ 85725 h 171450"/>
              <a:gd name="connsiteX27" fmla="*/ 19050 w 171450"/>
              <a:gd name="connsiteY27" fmla="*/ 104775 h 171450"/>
              <a:gd name="connsiteX28" fmla="*/ 0 w 171450"/>
              <a:gd name="connsiteY28" fmla="*/ 85725 h 171450"/>
              <a:gd name="connsiteX29" fmla="*/ 19050 w 171450"/>
              <a:gd name="connsiteY29" fmla="*/ 66675 h 171450"/>
              <a:gd name="connsiteX30" fmla="*/ 85725 w 171450"/>
              <a:gd name="connsiteY30" fmla="*/ 0 h 171450"/>
              <a:gd name="connsiteX31" fmla="*/ 104775 w 171450"/>
              <a:gd name="connsiteY31" fmla="*/ 19050 h 171450"/>
              <a:gd name="connsiteX32" fmla="*/ 85725 w 171450"/>
              <a:gd name="connsiteY32" fmla="*/ 38100 h 171450"/>
              <a:gd name="connsiteX33" fmla="*/ 66675 w 171450"/>
              <a:gd name="connsiteY33" fmla="*/ 19050 h 171450"/>
              <a:gd name="connsiteX34" fmla="*/ 85725 w 171450"/>
              <a:gd name="connsiteY34" fmla="*/ 0 h 171450"/>
              <a:gd name="connsiteX35" fmla="*/ 152400 w 171450"/>
              <a:gd name="connsiteY35" fmla="*/ 0 h 171450"/>
              <a:gd name="connsiteX36" fmla="*/ 171450 w 171450"/>
              <a:gd name="connsiteY36" fmla="*/ 19050 h 171450"/>
              <a:gd name="connsiteX37" fmla="*/ 152400 w 171450"/>
              <a:gd name="connsiteY37" fmla="*/ 38100 h 171450"/>
              <a:gd name="connsiteX38" fmla="*/ 133350 w 171450"/>
              <a:gd name="connsiteY38" fmla="*/ 19050 h 171450"/>
              <a:gd name="connsiteX39" fmla="*/ 152400 w 171450"/>
              <a:gd name="connsiteY39" fmla="*/ 0 h 171450"/>
              <a:gd name="connsiteX40" fmla="*/ 19050 w 171450"/>
              <a:gd name="connsiteY40" fmla="*/ 0 h 171450"/>
              <a:gd name="connsiteX41" fmla="*/ 38100 w 171450"/>
              <a:gd name="connsiteY41" fmla="*/ 19050 h 171450"/>
              <a:gd name="connsiteX42" fmla="*/ 19050 w 171450"/>
              <a:gd name="connsiteY42" fmla="*/ 38100 h 171450"/>
              <a:gd name="connsiteX43" fmla="*/ 0 w 171450"/>
              <a:gd name="connsiteY43" fmla="*/ 19050 h 171450"/>
              <a:gd name="connsiteX44" fmla="*/ 19050 w 171450"/>
              <a:gd name="connsiteY4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85725" y="133350"/>
                </a:moveTo>
                <a:cubicBezTo>
                  <a:pt x="96246" y="133350"/>
                  <a:pt x="104775" y="141879"/>
                  <a:pt x="104775" y="152400"/>
                </a:cubicBezTo>
                <a:cubicBezTo>
                  <a:pt x="104775" y="162921"/>
                  <a:pt x="96246" y="171450"/>
                  <a:pt x="85725" y="171450"/>
                </a:cubicBezTo>
                <a:cubicBezTo>
                  <a:pt x="75204" y="171450"/>
                  <a:pt x="66675" y="162921"/>
                  <a:pt x="66675" y="152400"/>
                </a:cubicBezTo>
                <a:cubicBezTo>
                  <a:pt x="66675" y="141879"/>
                  <a:pt x="75204" y="133350"/>
                  <a:pt x="85725" y="133350"/>
                </a:cubicBezTo>
                <a:close/>
                <a:moveTo>
                  <a:pt x="152400" y="133350"/>
                </a:moveTo>
                <a:cubicBezTo>
                  <a:pt x="162921" y="133350"/>
                  <a:pt x="171450" y="141879"/>
                  <a:pt x="171450" y="152400"/>
                </a:cubicBezTo>
                <a:cubicBezTo>
                  <a:pt x="171450" y="162921"/>
                  <a:pt x="162921" y="171450"/>
                  <a:pt x="152400" y="171450"/>
                </a:cubicBezTo>
                <a:cubicBezTo>
                  <a:pt x="141879" y="171450"/>
                  <a:pt x="133350" y="162921"/>
                  <a:pt x="133350" y="152400"/>
                </a:cubicBezTo>
                <a:cubicBezTo>
                  <a:pt x="133350" y="141879"/>
                  <a:pt x="141879" y="133350"/>
                  <a:pt x="152400" y="133350"/>
                </a:cubicBezTo>
                <a:close/>
                <a:moveTo>
                  <a:pt x="19050" y="133350"/>
                </a:moveTo>
                <a:cubicBezTo>
                  <a:pt x="29571" y="133350"/>
                  <a:pt x="38100" y="141879"/>
                  <a:pt x="38100" y="152400"/>
                </a:cubicBezTo>
                <a:cubicBezTo>
                  <a:pt x="38100" y="162921"/>
                  <a:pt x="29571" y="171450"/>
                  <a:pt x="19050" y="171450"/>
                </a:cubicBezTo>
                <a:cubicBezTo>
                  <a:pt x="8529" y="171450"/>
                  <a:pt x="0" y="162921"/>
                  <a:pt x="0" y="152400"/>
                </a:cubicBezTo>
                <a:cubicBezTo>
                  <a:pt x="0" y="141879"/>
                  <a:pt x="8529" y="133350"/>
                  <a:pt x="19050" y="133350"/>
                </a:cubicBezTo>
                <a:close/>
                <a:moveTo>
                  <a:pt x="85725" y="66675"/>
                </a:moveTo>
                <a:cubicBezTo>
                  <a:pt x="96246" y="66675"/>
                  <a:pt x="104775" y="75204"/>
                  <a:pt x="104775" y="85725"/>
                </a:cubicBezTo>
                <a:cubicBezTo>
                  <a:pt x="104775" y="96246"/>
                  <a:pt x="96246" y="104775"/>
                  <a:pt x="85725" y="104775"/>
                </a:cubicBezTo>
                <a:cubicBezTo>
                  <a:pt x="75204" y="104775"/>
                  <a:pt x="66675" y="96246"/>
                  <a:pt x="66675" y="85725"/>
                </a:cubicBezTo>
                <a:cubicBezTo>
                  <a:pt x="66675" y="75204"/>
                  <a:pt x="75204" y="66675"/>
                  <a:pt x="85725" y="66675"/>
                </a:cubicBezTo>
                <a:close/>
                <a:moveTo>
                  <a:pt x="152400" y="66675"/>
                </a:moveTo>
                <a:cubicBezTo>
                  <a:pt x="162921" y="66675"/>
                  <a:pt x="171450" y="75204"/>
                  <a:pt x="171450" y="85725"/>
                </a:cubicBezTo>
                <a:cubicBezTo>
                  <a:pt x="171450" y="96246"/>
                  <a:pt x="162921" y="104775"/>
                  <a:pt x="152400" y="104775"/>
                </a:cubicBezTo>
                <a:cubicBezTo>
                  <a:pt x="141879" y="104775"/>
                  <a:pt x="133350" y="96246"/>
                  <a:pt x="133350" y="85725"/>
                </a:cubicBezTo>
                <a:cubicBezTo>
                  <a:pt x="133350" y="75204"/>
                  <a:pt x="141879" y="66675"/>
                  <a:pt x="152400" y="66675"/>
                </a:cubicBezTo>
                <a:close/>
                <a:moveTo>
                  <a:pt x="19050" y="66675"/>
                </a:moveTo>
                <a:cubicBezTo>
                  <a:pt x="29571" y="66675"/>
                  <a:pt x="38100" y="75204"/>
                  <a:pt x="38100" y="85725"/>
                </a:cubicBezTo>
                <a:cubicBezTo>
                  <a:pt x="38100" y="96246"/>
                  <a:pt x="29571" y="104775"/>
                  <a:pt x="19050" y="104775"/>
                </a:cubicBezTo>
                <a:cubicBezTo>
                  <a:pt x="8529" y="104775"/>
                  <a:pt x="0" y="96246"/>
                  <a:pt x="0" y="85725"/>
                </a:cubicBezTo>
                <a:cubicBezTo>
                  <a:pt x="0" y="75204"/>
                  <a:pt x="8529" y="66675"/>
                  <a:pt x="19050" y="66675"/>
                </a:cubicBezTo>
                <a:close/>
                <a:moveTo>
                  <a:pt x="85725" y="0"/>
                </a:moveTo>
                <a:cubicBezTo>
                  <a:pt x="96246" y="0"/>
                  <a:pt x="104775" y="8529"/>
                  <a:pt x="104775" y="19050"/>
                </a:cubicBezTo>
                <a:cubicBezTo>
                  <a:pt x="104775" y="29571"/>
                  <a:pt x="96246" y="38100"/>
                  <a:pt x="85725" y="38100"/>
                </a:cubicBezTo>
                <a:cubicBezTo>
                  <a:pt x="75204" y="38100"/>
                  <a:pt x="66675" y="29571"/>
                  <a:pt x="66675" y="19050"/>
                </a:cubicBezTo>
                <a:cubicBezTo>
                  <a:pt x="66675" y="8529"/>
                  <a:pt x="75204" y="0"/>
                  <a:pt x="85725" y="0"/>
                </a:cubicBezTo>
                <a:close/>
                <a:moveTo>
                  <a:pt x="152400" y="0"/>
                </a:moveTo>
                <a:cubicBezTo>
                  <a:pt x="162921" y="0"/>
                  <a:pt x="171450" y="8529"/>
                  <a:pt x="171450" y="19050"/>
                </a:cubicBezTo>
                <a:cubicBezTo>
                  <a:pt x="171450" y="29571"/>
                  <a:pt x="162921" y="38100"/>
                  <a:pt x="152400" y="38100"/>
                </a:cubicBezTo>
                <a:cubicBezTo>
                  <a:pt x="141879" y="38100"/>
                  <a:pt x="133350" y="29571"/>
                  <a:pt x="133350" y="19050"/>
                </a:cubicBezTo>
                <a:cubicBezTo>
                  <a:pt x="133350" y="8529"/>
                  <a:pt x="141879" y="0"/>
                  <a:pt x="152400"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grpSp>
        <p:nvGrpSpPr>
          <p:cNvPr id="32" name="Group 31">
            <a:extLst>
              <a:ext uri="{FF2B5EF4-FFF2-40B4-BE49-F238E27FC236}">
                <a16:creationId xmlns:a16="http://schemas.microsoft.com/office/drawing/2014/main" id="{68399364-5A0D-90AD-A4FF-5605EE3758A7}"/>
              </a:ext>
              <a:ext uri="{C183D7F6-B498-43B3-948B-1728B52AA6E4}">
                <adec:decorative xmlns:adec="http://schemas.microsoft.com/office/drawing/2017/decorative" val="1"/>
              </a:ext>
            </a:extLst>
          </p:cNvPr>
          <p:cNvGrpSpPr/>
          <p:nvPr/>
        </p:nvGrpSpPr>
        <p:grpSpPr>
          <a:xfrm>
            <a:off x="4864686" y="2606832"/>
            <a:ext cx="393604" cy="393604"/>
            <a:chOff x="-1262985" y="3003068"/>
            <a:chExt cx="171450" cy="171450"/>
          </a:xfrm>
          <a:solidFill>
            <a:schemeClr val="tx2"/>
          </a:solidFill>
        </p:grpSpPr>
        <p:sp>
          <p:nvSpPr>
            <p:cNvPr id="27" name="Freeform: Shape 26">
              <a:extLst>
                <a:ext uri="{FF2B5EF4-FFF2-40B4-BE49-F238E27FC236}">
                  <a16:creationId xmlns:a16="http://schemas.microsoft.com/office/drawing/2014/main" id="{5FA4DA15-DF6A-DECC-95BC-4B1B97E75001}"/>
                </a:ext>
              </a:extLst>
            </p:cNvPr>
            <p:cNvSpPr/>
            <p:nvPr/>
          </p:nvSpPr>
          <p:spPr>
            <a:xfrm>
              <a:off x="-1262985" y="3003068"/>
              <a:ext cx="171450" cy="171450"/>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path>
              </a:pathLst>
            </a:custGeom>
            <a:grp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28" name="Freeform: Shape 27">
              <a:extLst>
                <a:ext uri="{FF2B5EF4-FFF2-40B4-BE49-F238E27FC236}">
                  <a16:creationId xmlns:a16="http://schemas.microsoft.com/office/drawing/2014/main" id="{FF6F8BD3-782A-032A-7759-4338B0FDE028}"/>
                </a:ext>
              </a:extLst>
            </p:cNvPr>
            <p:cNvSpPr/>
            <p:nvPr/>
          </p:nvSpPr>
          <p:spPr>
            <a:xfrm>
              <a:off x="-1239172" y="3031643"/>
              <a:ext cx="133350" cy="119062"/>
            </a:xfrm>
            <a:custGeom>
              <a:avLst/>
              <a:gdLst>
                <a:gd name="connsiteX0" fmla="*/ 133350 w 133350"/>
                <a:gd name="connsiteY0" fmla="*/ 7144 h 119062"/>
                <a:gd name="connsiteX1" fmla="*/ 126206 w 133350"/>
                <a:gd name="connsiteY1" fmla="*/ 0 h 119062"/>
                <a:gd name="connsiteX2" fmla="*/ 121920 w 133350"/>
                <a:gd name="connsiteY2" fmla="*/ 1429 h 119062"/>
                <a:gd name="connsiteX3" fmla="*/ 68580 w 133350"/>
                <a:gd name="connsiteY3" fmla="*/ 41434 h 119062"/>
                <a:gd name="connsiteX4" fmla="*/ 32195 w 133350"/>
                <a:gd name="connsiteY4" fmla="*/ 20041 h 119062"/>
                <a:gd name="connsiteX5" fmla="*/ 25384 w 133350"/>
                <a:gd name="connsiteY5" fmla="*/ 19802 h 119062"/>
                <a:gd name="connsiteX6" fmla="*/ 0 w 133350"/>
                <a:gd name="connsiteY6" fmla="*/ 32490 h 119062"/>
                <a:gd name="connsiteX7" fmla="*/ 0 w 133350"/>
                <a:gd name="connsiteY7" fmla="*/ 119063 h 119062"/>
                <a:gd name="connsiteX8" fmla="*/ 133350 w 133350"/>
                <a:gd name="connsiteY8" fmla="*/ 119063 h 119062"/>
                <a:gd name="connsiteX9" fmla="*/ 133350 w 133350"/>
                <a:gd name="connsiteY9" fmla="*/ 7144 h 11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350" h="119062">
                  <a:moveTo>
                    <a:pt x="133350" y="7144"/>
                  </a:moveTo>
                  <a:cubicBezTo>
                    <a:pt x="133350" y="3198"/>
                    <a:pt x="130152" y="0"/>
                    <a:pt x="126206" y="0"/>
                  </a:cubicBezTo>
                  <a:cubicBezTo>
                    <a:pt x="124661" y="0"/>
                    <a:pt x="123157" y="501"/>
                    <a:pt x="121920" y="1429"/>
                  </a:cubicBezTo>
                  <a:lnTo>
                    <a:pt x="68580" y="41434"/>
                  </a:lnTo>
                  <a:lnTo>
                    <a:pt x="32195" y="20041"/>
                  </a:lnTo>
                  <a:cubicBezTo>
                    <a:pt x="30111" y="18814"/>
                    <a:pt x="27548" y="18724"/>
                    <a:pt x="25384" y="19802"/>
                  </a:cubicBezTo>
                  <a:lnTo>
                    <a:pt x="0" y="32490"/>
                  </a:lnTo>
                  <a:lnTo>
                    <a:pt x="0" y="119063"/>
                  </a:lnTo>
                  <a:lnTo>
                    <a:pt x="133350" y="119063"/>
                  </a:lnTo>
                  <a:lnTo>
                    <a:pt x="133350" y="7144"/>
                  </a:lnTo>
                  <a:close/>
                </a:path>
              </a:pathLst>
            </a:custGeom>
            <a:grp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grpSp>
      <p:sp>
        <p:nvSpPr>
          <p:cNvPr id="29" name="Graphic 13">
            <a:extLst>
              <a:ext uri="{FF2B5EF4-FFF2-40B4-BE49-F238E27FC236}">
                <a16:creationId xmlns:a16="http://schemas.microsoft.com/office/drawing/2014/main" id="{6A049A0B-A35E-4A72-2A06-FF13F657FA4D}"/>
              </a:ext>
              <a:ext uri="{C183D7F6-B498-43B3-948B-1728B52AA6E4}">
                <adec:decorative xmlns:adec="http://schemas.microsoft.com/office/drawing/2017/decorative" val="1"/>
              </a:ext>
            </a:extLst>
          </p:cNvPr>
          <p:cNvSpPr/>
          <p:nvPr/>
        </p:nvSpPr>
        <p:spPr>
          <a:xfrm>
            <a:off x="3592782" y="2580393"/>
            <a:ext cx="403997" cy="446481"/>
          </a:xfrm>
          <a:custGeom>
            <a:avLst/>
            <a:gdLst>
              <a:gd name="connsiteX0" fmla="*/ 76200 w 181153"/>
              <a:gd name="connsiteY0" fmla="*/ 76200 h 200203"/>
              <a:gd name="connsiteX1" fmla="*/ 152400 w 181153"/>
              <a:gd name="connsiteY1" fmla="*/ 38100 h 200203"/>
              <a:gd name="connsiteX2" fmla="*/ 76200 w 181153"/>
              <a:gd name="connsiteY2" fmla="*/ 0 h 200203"/>
              <a:gd name="connsiteX3" fmla="*/ 0 w 181153"/>
              <a:gd name="connsiteY3" fmla="*/ 38100 h 200203"/>
              <a:gd name="connsiteX4" fmla="*/ 76200 w 181153"/>
              <a:gd name="connsiteY4" fmla="*/ 76200 h 200203"/>
              <a:gd name="connsiteX5" fmla="*/ 136474 w 181153"/>
              <a:gd name="connsiteY5" fmla="*/ 77819 h 200203"/>
              <a:gd name="connsiteX6" fmla="*/ 152400 w 181153"/>
              <a:gd name="connsiteY6" fmla="*/ 67180 h 200203"/>
              <a:gd name="connsiteX7" fmla="*/ 152400 w 181153"/>
              <a:gd name="connsiteY7" fmla="*/ 97698 h 200203"/>
              <a:gd name="connsiteX8" fmla="*/ 114109 w 181153"/>
              <a:gd name="connsiteY8" fmla="*/ 85954 h 200203"/>
              <a:gd name="connsiteX9" fmla="*/ 136474 w 181153"/>
              <a:gd name="connsiteY9" fmla="*/ 77819 h 200203"/>
              <a:gd name="connsiteX10" fmla="*/ 66675 w 181153"/>
              <a:gd name="connsiteY10" fmla="*/ 138113 h 200203"/>
              <a:gd name="connsiteX11" fmla="*/ 103165 w 181153"/>
              <a:gd name="connsiteY11" fmla="*/ 188043 h 200203"/>
              <a:gd name="connsiteX12" fmla="*/ 76200 w 181153"/>
              <a:gd name="connsiteY12" fmla="*/ 190500 h 200203"/>
              <a:gd name="connsiteX13" fmla="*/ 0 w 181153"/>
              <a:gd name="connsiteY13" fmla="*/ 152400 h 200203"/>
              <a:gd name="connsiteX14" fmla="*/ 0 w 181153"/>
              <a:gd name="connsiteY14" fmla="*/ 67180 h 200203"/>
              <a:gd name="connsiteX15" fmla="*/ 15926 w 181153"/>
              <a:gd name="connsiteY15" fmla="*/ 77819 h 200203"/>
              <a:gd name="connsiteX16" fmla="*/ 76200 w 181153"/>
              <a:gd name="connsiteY16" fmla="*/ 90488 h 200203"/>
              <a:gd name="connsiteX17" fmla="*/ 102651 w 181153"/>
              <a:gd name="connsiteY17" fmla="*/ 88344 h 200203"/>
              <a:gd name="connsiteX18" fmla="*/ 66675 w 181153"/>
              <a:gd name="connsiteY18" fmla="*/ 138113 h 200203"/>
              <a:gd name="connsiteX19" fmla="*/ 119063 w 181153"/>
              <a:gd name="connsiteY19" fmla="*/ 180975 h 200203"/>
              <a:gd name="connsiteX20" fmla="*/ 143894 w 181153"/>
              <a:gd name="connsiteY20" fmla="*/ 173050 h 200203"/>
              <a:gd name="connsiteX21" fmla="*/ 168783 w 181153"/>
              <a:gd name="connsiteY21" fmla="*/ 197930 h 200203"/>
              <a:gd name="connsiteX22" fmla="*/ 178880 w 181153"/>
              <a:gd name="connsiteY22" fmla="*/ 198286 h 200203"/>
              <a:gd name="connsiteX23" fmla="*/ 179236 w 181153"/>
              <a:gd name="connsiteY23" fmla="*/ 188189 h 200203"/>
              <a:gd name="connsiteX24" fmla="*/ 178880 w 181153"/>
              <a:gd name="connsiteY24" fmla="*/ 187833 h 200203"/>
              <a:gd name="connsiteX25" fmla="*/ 154000 w 181153"/>
              <a:gd name="connsiteY25" fmla="*/ 162944 h 200203"/>
              <a:gd name="connsiteX26" fmla="*/ 143895 w 181153"/>
              <a:gd name="connsiteY26" fmla="*/ 103176 h 200203"/>
              <a:gd name="connsiteX27" fmla="*/ 84127 w 181153"/>
              <a:gd name="connsiteY27" fmla="*/ 113281 h 200203"/>
              <a:gd name="connsiteX28" fmla="*/ 94232 w 181153"/>
              <a:gd name="connsiteY28" fmla="*/ 173049 h 200203"/>
              <a:gd name="connsiteX29" fmla="*/ 119063 w 181153"/>
              <a:gd name="connsiteY29" fmla="*/ 180975 h 200203"/>
              <a:gd name="connsiteX30" fmla="*/ 119063 w 181153"/>
              <a:gd name="connsiteY30" fmla="*/ 166688 h 200203"/>
              <a:gd name="connsiteX31" fmla="*/ 90488 w 181153"/>
              <a:gd name="connsiteY31" fmla="*/ 138113 h 200203"/>
              <a:gd name="connsiteX32" fmla="*/ 119063 w 181153"/>
              <a:gd name="connsiteY32" fmla="*/ 109538 h 200203"/>
              <a:gd name="connsiteX33" fmla="*/ 147638 w 181153"/>
              <a:gd name="connsiteY33" fmla="*/ 138113 h 200203"/>
              <a:gd name="connsiteX34" fmla="*/ 119063 w 181153"/>
              <a:gd name="connsiteY34" fmla="*/ 166688 h 2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1153" h="200203">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97698"/>
                </a:lnTo>
                <a:cubicBezTo>
                  <a:pt x="141707" y="88844"/>
                  <a:pt x="127927" y="84618"/>
                  <a:pt x="114109" y="85954"/>
                </a:cubicBezTo>
                <a:cubicBezTo>
                  <a:pt x="121833" y="84050"/>
                  <a:pt x="129331" y="81323"/>
                  <a:pt x="136474" y="77819"/>
                </a:cubicBezTo>
                <a:close/>
                <a:moveTo>
                  <a:pt x="66675" y="138113"/>
                </a:moveTo>
                <a:cubicBezTo>
                  <a:pt x="66675" y="160924"/>
                  <a:pt x="81431" y="181115"/>
                  <a:pt x="103165" y="188043"/>
                </a:cubicBezTo>
                <a:cubicBezTo>
                  <a:pt x="94783" y="189633"/>
                  <a:pt x="85696"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85325" y="90488"/>
                  <a:pt x="94221" y="89754"/>
                  <a:pt x="102651" y="88344"/>
                </a:cubicBezTo>
                <a:cubicBezTo>
                  <a:pt x="81178" y="95434"/>
                  <a:pt x="66673" y="115498"/>
                  <a:pt x="66675" y="138113"/>
                </a:cubicBezTo>
                <a:close/>
                <a:moveTo>
                  <a:pt x="119063" y="180975"/>
                </a:moveTo>
                <a:cubicBezTo>
                  <a:pt x="127964" y="180988"/>
                  <a:pt x="136646" y="178217"/>
                  <a:pt x="143894" y="173050"/>
                </a:cubicBezTo>
                <a:lnTo>
                  <a:pt x="168783" y="197930"/>
                </a:lnTo>
                <a:cubicBezTo>
                  <a:pt x="171473" y="200816"/>
                  <a:pt x="175993" y="200976"/>
                  <a:pt x="178880" y="198286"/>
                </a:cubicBezTo>
                <a:cubicBezTo>
                  <a:pt x="181766" y="195596"/>
                  <a:pt x="181926" y="191076"/>
                  <a:pt x="179236" y="188189"/>
                </a:cubicBezTo>
                <a:cubicBezTo>
                  <a:pt x="179121" y="188066"/>
                  <a:pt x="179002" y="187947"/>
                  <a:pt x="178880" y="187833"/>
                </a:cubicBezTo>
                <a:lnTo>
                  <a:pt x="154000" y="162944"/>
                </a:lnTo>
                <a:cubicBezTo>
                  <a:pt x="167714" y="143649"/>
                  <a:pt x="163190" y="116890"/>
                  <a:pt x="143895" y="103176"/>
                </a:cubicBezTo>
                <a:cubicBezTo>
                  <a:pt x="124600" y="89462"/>
                  <a:pt x="97841" y="93986"/>
                  <a:pt x="84127" y="113281"/>
                </a:cubicBezTo>
                <a:cubicBezTo>
                  <a:pt x="70413" y="132576"/>
                  <a:pt x="74937" y="159335"/>
                  <a:pt x="94232" y="173049"/>
                </a:cubicBezTo>
                <a:cubicBezTo>
                  <a:pt x="101485" y="178205"/>
                  <a:pt x="110163" y="180975"/>
                  <a:pt x="119063" y="180975"/>
                </a:cubicBezTo>
                <a:close/>
                <a:moveTo>
                  <a:pt x="119063" y="166688"/>
                </a:moveTo>
                <a:cubicBezTo>
                  <a:pt x="103281" y="166688"/>
                  <a:pt x="90488" y="153894"/>
                  <a:pt x="90488" y="138113"/>
                </a:cubicBezTo>
                <a:cubicBezTo>
                  <a:pt x="90488" y="122331"/>
                  <a:pt x="103281" y="109538"/>
                  <a:pt x="119063" y="109538"/>
                </a:cubicBezTo>
                <a:cubicBezTo>
                  <a:pt x="134844" y="109538"/>
                  <a:pt x="147638" y="122331"/>
                  <a:pt x="147638" y="138113"/>
                </a:cubicBezTo>
                <a:cubicBezTo>
                  <a:pt x="147638" y="153894"/>
                  <a:pt x="134844" y="166688"/>
                  <a:pt x="119063" y="166688"/>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30" name="Graphic 15">
            <a:extLst>
              <a:ext uri="{FF2B5EF4-FFF2-40B4-BE49-F238E27FC236}">
                <a16:creationId xmlns:a16="http://schemas.microsoft.com/office/drawing/2014/main" id="{421F9C9A-9391-CBFB-16A0-5FED06CF6FFA}"/>
              </a:ext>
              <a:ext uri="{C183D7F6-B498-43B3-948B-1728B52AA6E4}">
                <adec:decorative xmlns:adec="http://schemas.microsoft.com/office/drawing/2017/decorative" val="1"/>
              </a:ext>
            </a:extLst>
          </p:cNvPr>
          <p:cNvSpPr/>
          <p:nvPr/>
        </p:nvSpPr>
        <p:spPr>
          <a:xfrm>
            <a:off x="2302414" y="2593319"/>
            <a:ext cx="336502" cy="420629"/>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31" name="Graphic 17">
            <a:extLst>
              <a:ext uri="{FF2B5EF4-FFF2-40B4-BE49-F238E27FC236}">
                <a16:creationId xmlns:a16="http://schemas.microsoft.com/office/drawing/2014/main" id="{300418A9-6890-8085-FD45-3FD728C798DA}"/>
              </a:ext>
              <a:ext uri="{C183D7F6-B498-43B3-948B-1728B52AA6E4}">
                <adec:decorative xmlns:adec="http://schemas.microsoft.com/office/drawing/2017/decorative" val="1"/>
              </a:ext>
            </a:extLst>
          </p:cNvPr>
          <p:cNvSpPr/>
          <p:nvPr/>
        </p:nvSpPr>
        <p:spPr>
          <a:xfrm>
            <a:off x="979240" y="2584706"/>
            <a:ext cx="437856" cy="437856"/>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endParaRPr lang="en-GB">
              <a:solidFill>
                <a:srgbClr val="000000"/>
              </a:solidFill>
              <a:latin typeface="Segoe UI"/>
            </a:endParaRPr>
          </a:p>
        </p:txBody>
      </p:sp>
      <p:sp>
        <p:nvSpPr>
          <p:cNvPr id="19" name="Graphic 10">
            <a:extLst>
              <a:ext uri="{FF2B5EF4-FFF2-40B4-BE49-F238E27FC236}">
                <a16:creationId xmlns:a16="http://schemas.microsoft.com/office/drawing/2014/main" id="{74AB7664-76E4-3B64-189E-896F1BD22962}"/>
              </a:ext>
              <a:ext uri="{C183D7F6-B498-43B3-948B-1728B52AA6E4}">
                <adec:decorative xmlns:adec="http://schemas.microsoft.com/office/drawing/2017/decorative" val="1"/>
              </a:ext>
            </a:extLst>
          </p:cNvPr>
          <p:cNvSpPr/>
          <p:nvPr/>
        </p:nvSpPr>
        <p:spPr>
          <a:xfrm>
            <a:off x="7393260" y="2577694"/>
            <a:ext cx="452108" cy="451880"/>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tx2"/>
          </a:solidFill>
          <a:ln w="38100">
            <a:noFill/>
            <a:prstDash val="solid"/>
          </a:ln>
          <a:effectLst>
            <a:outerShdw blurRad="63500" dist="127000" dir="2700000" sx="102000" sy="102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92"/>
            <a:endParaRPr lang="en-GB">
              <a:solidFill>
                <a:srgbClr val="000000"/>
              </a:solidFill>
              <a:latin typeface="Segoe UI"/>
            </a:endParaRPr>
          </a:p>
        </p:txBody>
      </p:sp>
      <p:sp>
        <p:nvSpPr>
          <p:cNvPr id="4" name="TextBox 3">
            <a:extLst>
              <a:ext uri="{FF2B5EF4-FFF2-40B4-BE49-F238E27FC236}">
                <a16:creationId xmlns:a16="http://schemas.microsoft.com/office/drawing/2014/main" id="{8DF33E81-73FE-3505-B112-211FC844418A}"/>
              </a:ext>
            </a:extLst>
          </p:cNvPr>
          <p:cNvSpPr txBox="1"/>
          <p:nvPr/>
        </p:nvSpPr>
        <p:spPr>
          <a:xfrm>
            <a:off x="4441004" y="631385"/>
            <a:ext cx="3800989" cy="615553"/>
          </a:xfrm>
          <a:prstGeom prst="rect">
            <a:avLst/>
          </a:prstGeom>
          <a:noFill/>
        </p:spPr>
        <p:txBody>
          <a:bodyPr wrap="none" lIns="91414" tIns="0" rIns="91414" bIns="0" rtlCol="0">
            <a:spAutoFit/>
          </a:bodyPr>
          <a:lstStyle/>
          <a:p>
            <a:pPr algn="ctr" defTabSz="914016">
              <a:defRPr/>
            </a:pPr>
            <a:r>
              <a:rPr lang="en-US" sz="4000">
                <a:latin typeface="Segoe UI Semibold"/>
                <a:cs typeface="Segoe UI Semibold" panose="020B0702040204020203" pitchFamily="34" charset="0"/>
              </a:rPr>
              <a:t>Azure AI Studio</a:t>
            </a:r>
          </a:p>
        </p:txBody>
      </p:sp>
      <p:pic>
        <p:nvPicPr>
          <p:cNvPr id="5" name="Graphic 4">
            <a:extLst>
              <a:ext uri="{FF2B5EF4-FFF2-40B4-BE49-F238E27FC236}">
                <a16:creationId xmlns:a16="http://schemas.microsoft.com/office/drawing/2014/main" id="{BB39D8F4-BA6D-38D5-6B27-253425E23C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58159" y="495033"/>
            <a:ext cx="876510" cy="876510"/>
          </a:xfrm>
          <a:prstGeom prst="rect">
            <a:avLst/>
          </a:prstGeom>
        </p:spPr>
      </p:pic>
    </p:spTree>
    <p:extLst>
      <p:ext uri="{BB962C8B-B14F-4D97-AF65-F5344CB8AC3E}">
        <p14:creationId xmlns:p14="http://schemas.microsoft.com/office/powerpoint/2010/main" val="3338487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Rounded Corners 45">
            <a:extLst>
              <a:ext uri="{FF2B5EF4-FFF2-40B4-BE49-F238E27FC236}">
                <a16:creationId xmlns:a16="http://schemas.microsoft.com/office/drawing/2014/main" id="{BA8AA871-A2E1-9DC1-7C64-C9747547BE10}"/>
              </a:ext>
              <a:ext uri="{C183D7F6-B498-43B3-948B-1728B52AA6E4}">
                <adec:decorative xmlns:adec="http://schemas.microsoft.com/office/drawing/2017/decorative" val="1"/>
              </a:ext>
            </a:extLst>
          </p:cNvPr>
          <p:cNvSpPr/>
          <p:nvPr/>
        </p:nvSpPr>
        <p:spPr bwMode="auto">
          <a:xfrm>
            <a:off x="5920623" y="3144621"/>
            <a:ext cx="4662779" cy="2047965"/>
          </a:xfrm>
          <a:prstGeom prst="roundRect">
            <a:avLst>
              <a:gd name="adj" fmla="val 8367"/>
            </a:avLst>
          </a:prstGeom>
          <a:solidFill>
            <a:srgbClr val="3A4953"/>
          </a:soli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Variable Small Semibol" pitchFamily="2" charset="0"/>
              <a:ea typeface="+mn-ea"/>
              <a:cs typeface="Segoe UI" pitchFamily="34" charset="0"/>
            </a:endParaRPr>
          </a:p>
        </p:txBody>
      </p:sp>
      <p:cxnSp>
        <p:nvCxnSpPr>
          <p:cNvPr id="41" name="!!Straight Arrow Connector 40">
            <a:extLst>
              <a:ext uri="{FF2B5EF4-FFF2-40B4-BE49-F238E27FC236}">
                <a16:creationId xmlns:a16="http://schemas.microsoft.com/office/drawing/2014/main" id="{21A1EEFE-89CA-BA99-C74A-C2959C8CC23B}"/>
              </a:ext>
              <a:ext uri="{C183D7F6-B498-43B3-948B-1728B52AA6E4}">
                <adec:decorative xmlns:adec="http://schemas.microsoft.com/office/drawing/2017/decorative" val="1"/>
              </a:ext>
            </a:extLst>
          </p:cNvPr>
          <p:cNvCxnSpPr>
            <a:cxnSpLocks/>
          </p:cNvCxnSpPr>
          <p:nvPr/>
        </p:nvCxnSpPr>
        <p:spPr>
          <a:xfrm>
            <a:off x="6103477" y="5466698"/>
            <a:ext cx="4297071" cy="0"/>
          </a:xfrm>
          <a:prstGeom prst="straightConnector1">
            <a:avLst/>
          </a:prstGeom>
          <a:noFill/>
          <a:ln w="25400" cap="rnd">
            <a:solidFill>
              <a:srgbClr val="657076"/>
            </a:solidFill>
            <a:prstDash val="solid"/>
            <a:round/>
            <a:headEnd type="arrow" w="lg" len="sm"/>
            <a:tailEnd type="arrow" w="lg" len="sm"/>
          </a:ln>
          <a:effectLst/>
        </p:spPr>
      </p:cxnSp>
      <p:cxnSp>
        <p:nvCxnSpPr>
          <p:cNvPr id="160" name="!!Straight Arrow Connector 40">
            <a:extLst>
              <a:ext uri="{FF2B5EF4-FFF2-40B4-BE49-F238E27FC236}">
                <a16:creationId xmlns:a16="http://schemas.microsoft.com/office/drawing/2014/main" id="{2CA1FD2F-E529-9EFE-33AF-4D1FDF422F45}"/>
              </a:ext>
              <a:ext uri="{C183D7F6-B498-43B3-948B-1728B52AA6E4}">
                <adec:decorative xmlns:adec="http://schemas.microsoft.com/office/drawing/2017/decorative" val="1"/>
              </a:ext>
            </a:extLst>
          </p:cNvPr>
          <p:cNvCxnSpPr>
            <a:cxnSpLocks/>
          </p:cNvCxnSpPr>
          <p:nvPr/>
        </p:nvCxnSpPr>
        <p:spPr>
          <a:xfrm>
            <a:off x="6103477" y="5466698"/>
            <a:ext cx="4297071" cy="0"/>
          </a:xfrm>
          <a:prstGeom prst="straightConnector1">
            <a:avLst/>
          </a:prstGeom>
          <a:noFill/>
          <a:ln w="25400" cap="rnd">
            <a:gradFill flip="none" rotWithShape="1">
              <a:gsLst>
                <a:gs pos="10000">
                  <a:srgbClr val="0078D4"/>
                </a:gs>
                <a:gs pos="90000">
                  <a:srgbClr val="399A91"/>
                </a:gs>
              </a:gsLst>
              <a:lin ang="10800000" scaled="1"/>
              <a:tileRect/>
            </a:gradFill>
            <a:prstDash val="solid"/>
            <a:round/>
            <a:headEnd type="arrow" w="lg" len="sm"/>
            <a:tailEnd type="arrow" w="lg" len="sm"/>
          </a:ln>
          <a:effectLst/>
        </p:spPr>
      </p:cxnSp>
      <p:sp>
        <p:nvSpPr>
          <p:cNvPr id="37" name="Rounded Rectangle 64">
            <a:extLst>
              <a:ext uri="{FF2B5EF4-FFF2-40B4-BE49-F238E27FC236}">
                <a16:creationId xmlns:a16="http://schemas.microsoft.com/office/drawing/2014/main" id="{53CF5DA9-F378-218F-9881-C5DC2AA25122}"/>
              </a:ext>
              <a:ext uri="{C183D7F6-B498-43B3-948B-1728B52AA6E4}">
                <adec:decorative xmlns:adec="http://schemas.microsoft.com/office/drawing/2017/decorative" val="1"/>
              </a:ext>
            </a:extLst>
          </p:cNvPr>
          <p:cNvSpPr/>
          <p:nvPr/>
        </p:nvSpPr>
        <p:spPr bwMode="auto">
          <a:xfrm>
            <a:off x="5509201" y="1208907"/>
            <a:ext cx="5485622" cy="4662779"/>
          </a:xfrm>
          <a:prstGeom prst="roundRect">
            <a:avLst>
              <a:gd name="adj" fmla="val 3815"/>
            </a:avLst>
          </a:prstGeom>
          <a:noFill/>
          <a:ln w="1905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28" rIns="0" bIns="0" numCol="1" spcCol="0" rtlCol="0" fromWordArt="0" anchor="ctr" anchorCtr="0" forceAA="0" compatLnSpc="1">
            <a:prstTxWarp prst="textNoShape">
              <a:avLst/>
            </a:prstTxWarp>
            <a:noAutofit/>
          </a:bodyPr>
          <a:lstStyle/>
          <a:p>
            <a:pPr marL="0" marR="0" lvl="0" indent="0" algn="ctr" defTabSz="811518"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7" name="Rounded Rectangle 64">
            <a:extLst>
              <a:ext uri="{FF2B5EF4-FFF2-40B4-BE49-F238E27FC236}">
                <a16:creationId xmlns:a16="http://schemas.microsoft.com/office/drawing/2014/main" id="{9B69BAB8-B92B-3104-D8DD-B06E7B9FC4F4}"/>
              </a:ext>
              <a:ext uri="{C183D7F6-B498-43B3-948B-1728B52AA6E4}">
                <adec:decorative xmlns:adec="http://schemas.microsoft.com/office/drawing/2017/decorative" val="1"/>
              </a:ext>
            </a:extLst>
          </p:cNvPr>
          <p:cNvSpPr/>
          <p:nvPr/>
        </p:nvSpPr>
        <p:spPr bwMode="auto">
          <a:xfrm>
            <a:off x="5509201" y="1208907"/>
            <a:ext cx="5485622" cy="4662779"/>
          </a:xfrm>
          <a:prstGeom prst="roundRect">
            <a:avLst>
              <a:gd name="adj" fmla="val 3815"/>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28" rIns="0" bIns="0" numCol="1" spcCol="0" rtlCol="0" fromWordArt="0" anchor="ctr" anchorCtr="0" forceAA="0" compatLnSpc="1">
            <a:prstTxWarp prst="textNoShape">
              <a:avLst/>
            </a:prstTxWarp>
            <a:noAutofit/>
          </a:bodyPr>
          <a:lstStyle/>
          <a:p>
            <a:pPr marL="0" marR="0" lvl="0" indent="0" algn="ctr" defTabSz="811518"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12" name="Rectangle: Rounded Corners 11">
            <a:extLst>
              <a:ext uri="{FF2B5EF4-FFF2-40B4-BE49-F238E27FC236}">
                <a16:creationId xmlns:a16="http://schemas.microsoft.com/office/drawing/2014/main" id="{864A6405-B5B1-0FCE-7520-0DEE49A019CA}"/>
              </a:ext>
              <a:ext uri="{C183D7F6-B498-43B3-948B-1728B52AA6E4}">
                <adec:decorative xmlns:adec="http://schemas.microsoft.com/office/drawing/2017/decorative" val="1"/>
              </a:ext>
            </a:extLst>
          </p:cNvPr>
          <p:cNvSpPr/>
          <p:nvPr/>
        </p:nvSpPr>
        <p:spPr bwMode="auto">
          <a:xfrm>
            <a:off x="5920623" y="1656880"/>
            <a:ext cx="4662779" cy="1042268"/>
          </a:xfrm>
          <a:prstGeom prst="roundRect">
            <a:avLst>
              <a:gd name="adj" fmla="val 16652"/>
            </a:avLst>
          </a:prstGeom>
          <a:solidFill>
            <a:srgbClr val="3A4953"/>
          </a:soli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Variable Small Semibol" pitchFamily="2" charset="0"/>
              <a:ea typeface="+mn-ea"/>
              <a:cs typeface="Segoe UI" pitchFamily="34" charset="0"/>
            </a:endParaRPr>
          </a:p>
        </p:txBody>
      </p:sp>
      <p:sp>
        <p:nvSpPr>
          <p:cNvPr id="9" name="Rectangle: Rounded Corners 36">
            <a:extLst>
              <a:ext uri="{FF2B5EF4-FFF2-40B4-BE49-F238E27FC236}">
                <a16:creationId xmlns:a16="http://schemas.microsoft.com/office/drawing/2014/main" id="{3386B711-95E8-C851-A9B5-4A0F38C22654}"/>
              </a:ext>
              <a:ext uri="{C183D7F6-B498-43B3-948B-1728B52AA6E4}">
                <adec:decorative xmlns:adec="http://schemas.microsoft.com/office/drawing/2017/decorative" val="1"/>
              </a:ext>
            </a:extLst>
          </p:cNvPr>
          <p:cNvSpPr/>
          <p:nvPr/>
        </p:nvSpPr>
        <p:spPr>
          <a:xfrm>
            <a:off x="5920623" y="2178014"/>
            <a:ext cx="2331390" cy="52113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Microsoft Copilot</a:t>
            </a:r>
          </a:p>
        </p:txBody>
      </p:sp>
      <p:sp>
        <p:nvSpPr>
          <p:cNvPr id="5" name="Rectangle: Rounded Corners 36">
            <a:extLst>
              <a:ext uri="{FF2B5EF4-FFF2-40B4-BE49-F238E27FC236}">
                <a16:creationId xmlns:a16="http://schemas.microsoft.com/office/drawing/2014/main" id="{C585A709-E626-6679-453B-84B7B8559ED4}"/>
              </a:ext>
              <a:ext uri="{C183D7F6-B498-43B3-948B-1728B52AA6E4}">
                <adec:decorative xmlns:adec="http://schemas.microsoft.com/office/drawing/2017/decorative" val="1"/>
              </a:ext>
            </a:extLst>
          </p:cNvPr>
          <p:cNvSpPr/>
          <p:nvPr/>
        </p:nvSpPr>
        <p:spPr>
          <a:xfrm>
            <a:off x="8252012" y="2178014"/>
            <a:ext cx="2331390" cy="52113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Your copilots</a:t>
            </a:r>
          </a:p>
        </p:txBody>
      </p:sp>
      <p:sp>
        <p:nvSpPr>
          <p:cNvPr id="8" name="Rectangle: Rounded Corners 36">
            <a:extLst>
              <a:ext uri="{FF2B5EF4-FFF2-40B4-BE49-F238E27FC236}">
                <a16:creationId xmlns:a16="http://schemas.microsoft.com/office/drawing/2014/main" id="{5FFEC4A3-BA3F-0593-C588-564A9862B57A}"/>
              </a:ext>
              <a:ext uri="{C183D7F6-B498-43B3-948B-1728B52AA6E4}">
                <adec:decorative xmlns:adec="http://schemas.microsoft.com/office/drawing/2017/decorative" val="1"/>
              </a:ext>
            </a:extLst>
          </p:cNvPr>
          <p:cNvSpPr/>
          <p:nvPr/>
        </p:nvSpPr>
        <p:spPr>
          <a:xfrm>
            <a:off x="6661182" y="1656881"/>
            <a:ext cx="3181661" cy="52113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Copilot extensibility</a:t>
            </a:r>
          </a:p>
        </p:txBody>
      </p:sp>
      <p:grpSp>
        <p:nvGrpSpPr>
          <p:cNvPr id="20" name="Group 19">
            <a:extLst>
              <a:ext uri="{FF2B5EF4-FFF2-40B4-BE49-F238E27FC236}">
                <a16:creationId xmlns:a16="http://schemas.microsoft.com/office/drawing/2014/main" id="{89DBE41D-7240-A1BA-BD87-041C6143EF56}"/>
              </a:ext>
              <a:ext uri="{C183D7F6-B498-43B3-948B-1728B52AA6E4}">
                <adec:decorative xmlns:adec="http://schemas.microsoft.com/office/drawing/2017/decorative" val="1"/>
              </a:ext>
            </a:extLst>
          </p:cNvPr>
          <p:cNvGrpSpPr/>
          <p:nvPr/>
        </p:nvGrpSpPr>
        <p:grpSpPr>
          <a:xfrm>
            <a:off x="5920623" y="2178014"/>
            <a:ext cx="4662779" cy="521134"/>
            <a:chOff x="3672840" y="2577849"/>
            <a:chExt cx="4846320" cy="365760"/>
          </a:xfrm>
        </p:grpSpPr>
        <p:cxnSp>
          <p:nvCxnSpPr>
            <p:cNvPr id="19" name="Straight Connector 18">
              <a:extLst>
                <a:ext uri="{FF2B5EF4-FFF2-40B4-BE49-F238E27FC236}">
                  <a16:creationId xmlns:a16="http://schemas.microsoft.com/office/drawing/2014/main" id="{F69C991D-2CE0-BD70-8535-052F4F308B66}"/>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C9EDB29-2554-0747-7B0B-E55B570AF7A2}"/>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EF667C45-DE74-367C-CBF2-74B9944C7BB4}"/>
              </a:ext>
              <a:ext uri="{C183D7F6-B498-43B3-948B-1728B52AA6E4}">
                <adec:decorative xmlns:adec="http://schemas.microsoft.com/office/drawing/2017/decorative" val="1"/>
              </a:ext>
            </a:extLst>
          </p:cNvPr>
          <p:cNvCxnSpPr>
            <a:cxnSpLocks/>
          </p:cNvCxnSpPr>
          <p:nvPr/>
        </p:nvCxnSpPr>
        <p:spPr>
          <a:xfrm>
            <a:off x="5920623" y="4168602"/>
            <a:ext cx="4662779"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475553-1E94-D8EC-4CF5-8FC908732638}"/>
              </a:ext>
              <a:ext uri="{C183D7F6-B498-43B3-948B-1728B52AA6E4}">
                <adec:decorative xmlns:adec="http://schemas.microsoft.com/office/drawing/2017/decorative" val="1"/>
              </a:ext>
            </a:extLst>
          </p:cNvPr>
          <p:cNvCxnSpPr>
            <a:cxnSpLocks/>
          </p:cNvCxnSpPr>
          <p:nvPr/>
        </p:nvCxnSpPr>
        <p:spPr>
          <a:xfrm>
            <a:off x="5920623" y="4671451"/>
            <a:ext cx="4662779"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6572A5-C6FD-C186-2D02-7CACBDA3AF68}"/>
              </a:ext>
              <a:ext uri="{C183D7F6-B498-43B3-948B-1728B52AA6E4}">
                <adec:decorative xmlns:adec="http://schemas.microsoft.com/office/drawing/2017/decorative" val="1"/>
              </a:ext>
            </a:extLst>
          </p:cNvPr>
          <p:cNvCxnSpPr>
            <a:cxnSpLocks/>
          </p:cNvCxnSpPr>
          <p:nvPr/>
        </p:nvCxnSpPr>
        <p:spPr>
          <a:xfrm>
            <a:off x="5920623" y="3665753"/>
            <a:ext cx="4662779"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7F6D498F-B9C8-DE20-0F2A-7E62A29939C1}"/>
              </a:ext>
              <a:ext uri="{C183D7F6-B498-43B3-948B-1728B52AA6E4}">
                <adec:decorative xmlns:adec="http://schemas.microsoft.com/office/drawing/2017/decorative" val="1"/>
              </a:ext>
            </a:extLst>
          </p:cNvPr>
          <p:cNvSpPr/>
          <p:nvPr/>
        </p:nvSpPr>
        <p:spPr bwMode="auto">
          <a:xfrm>
            <a:off x="7072604" y="1085913"/>
            <a:ext cx="2358818" cy="44324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Variable Display Semib"/>
              <a:ea typeface="Segoe UI" pitchFamily="34" charset="0"/>
              <a:cs typeface="Segoe UI" pitchFamily="34" charset="0"/>
            </a:endParaRPr>
          </a:p>
        </p:txBody>
      </p:sp>
      <p:sp>
        <p:nvSpPr>
          <p:cNvPr id="26" name="Rounded Rectangle 62">
            <a:extLst>
              <a:ext uri="{FF2B5EF4-FFF2-40B4-BE49-F238E27FC236}">
                <a16:creationId xmlns:a16="http://schemas.microsoft.com/office/drawing/2014/main" id="{96BFF257-4DE7-6814-D149-036AC6BCD75A}"/>
              </a:ext>
              <a:ext uri="{C183D7F6-B498-43B3-948B-1728B52AA6E4}">
                <adec:decorative xmlns:adec="http://schemas.microsoft.com/office/drawing/2017/decorative" val="1"/>
              </a:ext>
            </a:extLst>
          </p:cNvPr>
          <p:cNvSpPr/>
          <p:nvPr/>
        </p:nvSpPr>
        <p:spPr bwMode="auto">
          <a:xfrm>
            <a:off x="7072604" y="986314"/>
            <a:ext cx="2358818" cy="437058"/>
          </a:xfrm>
          <a:prstGeom prst="roundRect">
            <a:avLst>
              <a:gd name="adj" fmla="val 50000"/>
            </a:avLst>
          </a:prstGeom>
          <a:solidFill>
            <a:srgbClr val="3A4953"/>
          </a:solidFill>
          <a:ln w="44450" cap="rnd">
            <a:noFill/>
            <a:headEnd type="none" w="lg" len="med"/>
            <a:tailEnd type="none" w="lg" len="med"/>
          </a:ln>
          <a:effectLst>
            <a:outerShdw blurRad="63500" dist="63500" dir="2700000" algn="ctr"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8285" rIns="0" bIns="45713"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290">
                      <a:srgbClr val="FFFFFF"/>
                    </a:gs>
                    <a:gs pos="14504">
                      <a:srgbClr val="FFFFFF"/>
                    </a:gs>
                  </a:gsLst>
                  <a:path path="circle">
                    <a:fillToRect l="100000" t="100000"/>
                  </a:path>
                </a:gradFill>
                <a:effectLst/>
                <a:uLnTx/>
                <a:uFillTx/>
                <a:latin typeface="Segoe UI Variable Display Semib"/>
                <a:ea typeface="Open Sans" panose="020B0606030504020204" pitchFamily="34" charset="0"/>
                <a:cs typeface="Open Sans" panose="020B0606030504020204" pitchFamily="34" charset="0"/>
              </a:rPr>
              <a:t>AI safety and security</a:t>
            </a:r>
          </a:p>
        </p:txBody>
      </p:sp>
      <p:grpSp>
        <p:nvGrpSpPr>
          <p:cNvPr id="161" name="!!Group 13">
            <a:extLst>
              <a:ext uri="{FF2B5EF4-FFF2-40B4-BE49-F238E27FC236}">
                <a16:creationId xmlns:a16="http://schemas.microsoft.com/office/drawing/2014/main" id="{6443990E-538D-FD4A-48D0-274C938BCD63}"/>
              </a:ext>
              <a:ext uri="{C183D7F6-B498-43B3-948B-1728B52AA6E4}">
                <adec:decorative xmlns:adec="http://schemas.microsoft.com/office/drawing/2017/decorative" val="1"/>
              </a:ext>
            </a:extLst>
          </p:cNvPr>
          <p:cNvGrpSpPr/>
          <p:nvPr/>
        </p:nvGrpSpPr>
        <p:grpSpPr>
          <a:xfrm>
            <a:off x="8171044" y="2806930"/>
            <a:ext cx="161937" cy="245837"/>
            <a:chOff x="24240907" y="14944739"/>
            <a:chExt cx="489402" cy="892452"/>
          </a:xfrm>
        </p:grpSpPr>
        <p:cxnSp>
          <p:nvCxnSpPr>
            <p:cNvPr id="162" name="Straight Arrow Connector 161">
              <a:extLst>
                <a:ext uri="{FF2B5EF4-FFF2-40B4-BE49-F238E27FC236}">
                  <a16:creationId xmlns:a16="http://schemas.microsoft.com/office/drawing/2014/main" id="{BA5687A2-145E-D9DA-5828-4122EF8B34C4}"/>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2540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D571C2F5-3C65-BB93-7346-874DD48116E6}"/>
                </a:ext>
                <a:ext uri="{C183D7F6-B498-43B3-948B-1728B52AA6E4}">
                  <adec:decorative xmlns:adec="http://schemas.microsoft.com/office/drawing/2017/decorative" val="1"/>
                </a:ext>
              </a:extLst>
            </p:cNvPr>
            <p:cNvCxnSpPr>
              <a:cxnSpLocks/>
            </p:cNvCxnSpPr>
            <p:nvPr/>
          </p:nvCxnSpPr>
          <p:spPr>
            <a:xfrm>
              <a:off x="24730309" y="15288548"/>
              <a:ext cx="0" cy="548643"/>
            </a:xfrm>
            <a:prstGeom prst="straightConnector1">
              <a:avLst/>
            </a:prstGeom>
            <a:solidFill>
              <a:srgbClr val="3A4953"/>
            </a:solidFill>
            <a:ln w="2540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987BD6F6-EE57-2268-8DB7-8171148B5F86}"/>
              </a:ext>
              <a:ext uri="{C183D7F6-B498-43B3-948B-1728B52AA6E4}">
                <adec:decorative xmlns:adec="http://schemas.microsoft.com/office/drawing/2017/decorative" val="1"/>
              </a:ext>
            </a:extLst>
          </p:cNvPr>
          <p:cNvGrpSpPr/>
          <p:nvPr/>
        </p:nvGrpSpPr>
        <p:grpSpPr>
          <a:xfrm>
            <a:off x="8171044" y="2806930"/>
            <a:ext cx="161937" cy="245837"/>
            <a:chOff x="24240907" y="14944739"/>
            <a:chExt cx="489402" cy="892452"/>
          </a:xfrm>
        </p:grpSpPr>
        <p:cxnSp>
          <p:nvCxnSpPr>
            <p:cNvPr id="3" name="Straight Arrow Connector 2">
              <a:extLst>
                <a:ext uri="{FF2B5EF4-FFF2-40B4-BE49-F238E27FC236}">
                  <a16:creationId xmlns:a16="http://schemas.microsoft.com/office/drawing/2014/main" id="{145FD2E8-0E0C-119E-5888-CB1E17B99BC9}"/>
                </a:ext>
                <a:ext uri="{C183D7F6-B498-43B3-948B-1728B52AA6E4}">
                  <adec:decorative xmlns:adec="http://schemas.microsoft.com/office/drawing/2017/decorative" val="1"/>
                </a:ext>
              </a:extLst>
            </p:cNvPr>
            <p:cNvCxnSpPr>
              <a:cxnSpLocks/>
            </p:cNvCxnSpPr>
            <p:nvPr/>
          </p:nvCxnSpPr>
          <p:spPr>
            <a:xfrm flipV="1">
              <a:off x="24240907" y="14944739"/>
              <a:ext cx="0" cy="548643"/>
            </a:xfrm>
            <a:prstGeom prst="straightConnector1">
              <a:avLst/>
            </a:prstGeom>
            <a:solidFill>
              <a:srgbClr val="3A4953"/>
            </a:solidFill>
            <a:ln w="25400" cap="rnd">
              <a:gradFill>
                <a:gsLst>
                  <a:gs pos="0">
                    <a:srgbClr val="5B5BCC"/>
                  </a:gs>
                  <a:gs pos="100000">
                    <a:srgbClr val="7652CA"/>
                  </a:gs>
                </a:gsLst>
                <a:lin ang="5400000" scaled="1"/>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9E38EDA-4FE6-276B-39BE-CAD85328EC0B}"/>
                </a:ext>
                <a:ext uri="{C183D7F6-B498-43B3-948B-1728B52AA6E4}">
                  <adec:decorative xmlns:adec="http://schemas.microsoft.com/office/drawing/2017/decorative" val="1"/>
                </a:ext>
              </a:extLst>
            </p:cNvPr>
            <p:cNvCxnSpPr>
              <a:cxnSpLocks/>
            </p:cNvCxnSpPr>
            <p:nvPr/>
          </p:nvCxnSpPr>
          <p:spPr>
            <a:xfrm>
              <a:off x="24730309" y="15288548"/>
              <a:ext cx="0" cy="548643"/>
            </a:xfrm>
            <a:prstGeom prst="straightConnector1">
              <a:avLst/>
            </a:prstGeom>
            <a:solidFill>
              <a:srgbClr val="3A4953"/>
            </a:solidFill>
            <a:ln w="25400" cap="rnd">
              <a:gradFill>
                <a:gsLst>
                  <a:gs pos="0">
                    <a:srgbClr val="5B5BCC"/>
                  </a:gs>
                  <a:gs pos="100000">
                    <a:srgbClr val="7652CA"/>
                  </a:gs>
                </a:gsLst>
                <a:lin ang="5400000" scaled="1"/>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0" name="Rectangle: Rounded Corners 36">
            <a:extLst>
              <a:ext uri="{FF2B5EF4-FFF2-40B4-BE49-F238E27FC236}">
                <a16:creationId xmlns:a16="http://schemas.microsoft.com/office/drawing/2014/main" id="{624F9783-3A03-CE1C-B4D7-3E372B5CE87A}"/>
              </a:ext>
              <a:ext uri="{C183D7F6-B498-43B3-948B-1728B52AA6E4}">
                <adec:decorative xmlns:adec="http://schemas.microsoft.com/office/drawing/2017/decorative" val="1"/>
              </a:ext>
            </a:extLst>
          </p:cNvPr>
          <p:cNvSpPr/>
          <p:nvPr/>
        </p:nvSpPr>
        <p:spPr>
          <a:xfrm>
            <a:off x="5920623" y="3665753"/>
            <a:ext cx="4662779" cy="502849"/>
          </a:xfrm>
          <a:prstGeom prst="roundRect">
            <a:avLst>
              <a:gd name="adj" fmla="val 34091"/>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Your data</a:t>
            </a:r>
            <a:endPar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endParaRPr>
          </a:p>
        </p:txBody>
      </p:sp>
      <p:sp>
        <p:nvSpPr>
          <p:cNvPr id="21" name="Rectangle: Rounded Corners 36">
            <a:extLst>
              <a:ext uri="{FF2B5EF4-FFF2-40B4-BE49-F238E27FC236}">
                <a16:creationId xmlns:a16="http://schemas.microsoft.com/office/drawing/2014/main" id="{989A552A-7A41-915A-5E19-BF0BBFA36516}"/>
              </a:ext>
              <a:ext uri="{C183D7F6-B498-43B3-948B-1728B52AA6E4}">
                <adec:decorative xmlns:adec="http://schemas.microsoft.com/office/drawing/2017/decorative" val="1"/>
              </a:ext>
            </a:extLst>
          </p:cNvPr>
          <p:cNvSpPr/>
          <p:nvPr/>
        </p:nvSpPr>
        <p:spPr>
          <a:xfrm>
            <a:off x="5920623" y="4168602"/>
            <a:ext cx="4662779" cy="502849"/>
          </a:xfrm>
          <a:prstGeom prst="roundRect">
            <a:avLst>
              <a:gd name="adj" fmla="val 34849"/>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Foundation models</a:t>
            </a:r>
          </a:p>
        </p:txBody>
      </p:sp>
      <p:sp>
        <p:nvSpPr>
          <p:cNvPr id="23" name="Rectangle: Rounded Corners 36">
            <a:extLst>
              <a:ext uri="{FF2B5EF4-FFF2-40B4-BE49-F238E27FC236}">
                <a16:creationId xmlns:a16="http://schemas.microsoft.com/office/drawing/2014/main" id="{BD34C32A-5CBB-B59E-AEF9-4964AE83B6F9}"/>
              </a:ext>
              <a:ext uri="{C183D7F6-B498-43B3-948B-1728B52AA6E4}">
                <adec:decorative xmlns:adec="http://schemas.microsoft.com/office/drawing/2017/decorative" val="1"/>
              </a:ext>
            </a:extLst>
          </p:cNvPr>
          <p:cNvSpPr/>
          <p:nvPr/>
        </p:nvSpPr>
        <p:spPr>
          <a:xfrm>
            <a:off x="5920623" y="3144619"/>
            <a:ext cx="4662779" cy="521134"/>
          </a:xfrm>
          <a:prstGeom prst="roundRect">
            <a:avLst>
              <a:gd name="adj" fmla="val 33669"/>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AI orchestration and toolchain</a:t>
            </a:r>
          </a:p>
        </p:txBody>
      </p:sp>
      <p:sp>
        <p:nvSpPr>
          <p:cNvPr id="6" name="Rectangle: Rounded Corners 36">
            <a:extLst>
              <a:ext uri="{FF2B5EF4-FFF2-40B4-BE49-F238E27FC236}">
                <a16:creationId xmlns:a16="http://schemas.microsoft.com/office/drawing/2014/main" id="{521F51D9-E70C-84DB-92C9-54A821B27CE3}"/>
              </a:ext>
              <a:ext uri="{C183D7F6-B498-43B3-948B-1728B52AA6E4}">
                <adec:decorative xmlns:adec="http://schemas.microsoft.com/office/drawing/2017/decorative" val="1"/>
              </a:ext>
            </a:extLst>
          </p:cNvPr>
          <p:cNvSpPr/>
          <p:nvPr/>
        </p:nvSpPr>
        <p:spPr>
          <a:xfrm>
            <a:off x="5920623" y="4671451"/>
            <a:ext cx="4662779" cy="521134"/>
          </a:xfrm>
          <a:prstGeom prst="roundRect">
            <a:avLst>
              <a:gd name="adj" fmla="val 33230"/>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AI infrastructure</a:t>
            </a:r>
          </a:p>
        </p:txBody>
      </p:sp>
      <p:grpSp>
        <p:nvGrpSpPr>
          <p:cNvPr id="64" name="Group 63">
            <a:extLst>
              <a:ext uri="{FF2B5EF4-FFF2-40B4-BE49-F238E27FC236}">
                <a16:creationId xmlns:a16="http://schemas.microsoft.com/office/drawing/2014/main" id="{EEC42E6A-109A-3900-DB86-24DB0AB73CEB}"/>
              </a:ext>
              <a:ext uri="{C183D7F6-B498-43B3-948B-1728B52AA6E4}">
                <adec:decorative xmlns:adec="http://schemas.microsoft.com/office/drawing/2017/decorative" val="1"/>
              </a:ext>
            </a:extLst>
          </p:cNvPr>
          <p:cNvGrpSpPr/>
          <p:nvPr/>
        </p:nvGrpSpPr>
        <p:grpSpPr>
          <a:xfrm>
            <a:off x="5920623" y="986314"/>
            <a:ext cx="4662779" cy="4206271"/>
            <a:chOff x="-624016" y="1379106"/>
            <a:chExt cx="4663440" cy="4206868"/>
          </a:xfrm>
          <a:gradFill>
            <a:gsLst>
              <a:gs pos="0">
                <a:srgbClr val="FF5C39"/>
              </a:gs>
              <a:gs pos="32000">
                <a:srgbClr val="C03BC4"/>
              </a:gs>
              <a:gs pos="68000">
                <a:srgbClr val="0078D4"/>
              </a:gs>
              <a:gs pos="100000">
                <a:srgbClr val="399A91"/>
              </a:gs>
            </a:gsLst>
            <a:lin ang="8100000" scaled="0"/>
          </a:gradFill>
        </p:grpSpPr>
        <p:sp>
          <p:nvSpPr>
            <p:cNvPr id="16" name="Rectangle: Rounded Corners 15">
              <a:extLst>
                <a:ext uri="{FF2B5EF4-FFF2-40B4-BE49-F238E27FC236}">
                  <a16:creationId xmlns:a16="http://schemas.microsoft.com/office/drawing/2014/main" id="{DF2B7C86-8CC3-B319-1C7B-1216E769A129}"/>
                </a:ext>
                <a:ext uri="{C183D7F6-B498-43B3-948B-1728B52AA6E4}">
                  <adec:decorative xmlns:adec="http://schemas.microsoft.com/office/drawing/2017/decorative" val="1"/>
                </a:ext>
              </a:extLst>
            </p:cNvPr>
            <p:cNvSpPr/>
            <p:nvPr/>
          </p:nvSpPr>
          <p:spPr bwMode="auto">
            <a:xfrm>
              <a:off x="-624016" y="3537718"/>
              <a:ext cx="4663440" cy="2048256"/>
            </a:xfrm>
            <a:prstGeom prst="roundRect">
              <a:avLst>
                <a:gd name="adj" fmla="val 8367"/>
              </a:avLst>
            </a:prstGeom>
            <a:grp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Variable Small Semibol" pitchFamily="2" charset="0"/>
                <a:ea typeface="+mn-ea"/>
                <a:cs typeface="Segoe UI" pitchFamily="34" charset="0"/>
              </a:endParaRPr>
            </a:p>
          </p:txBody>
        </p:sp>
        <p:sp>
          <p:nvSpPr>
            <p:cNvPr id="17" name="Rectangle: Rounded Corners 16">
              <a:extLst>
                <a:ext uri="{FF2B5EF4-FFF2-40B4-BE49-F238E27FC236}">
                  <a16:creationId xmlns:a16="http://schemas.microsoft.com/office/drawing/2014/main" id="{B0ADB0C9-2721-2842-97E0-1F53C69D8C26}"/>
                </a:ext>
                <a:ext uri="{C183D7F6-B498-43B3-948B-1728B52AA6E4}">
                  <adec:decorative xmlns:adec="http://schemas.microsoft.com/office/drawing/2017/decorative" val="1"/>
                </a:ext>
              </a:extLst>
            </p:cNvPr>
            <p:cNvSpPr/>
            <p:nvPr/>
          </p:nvSpPr>
          <p:spPr bwMode="auto">
            <a:xfrm>
              <a:off x="-624016" y="2049767"/>
              <a:ext cx="4663440" cy="1042416"/>
            </a:xfrm>
            <a:prstGeom prst="roundRect">
              <a:avLst>
                <a:gd name="adj" fmla="val 16652"/>
              </a:avLst>
            </a:prstGeom>
            <a:grp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Variable Small Semibol" pitchFamily="2" charset="0"/>
                <a:ea typeface="+mn-ea"/>
                <a:cs typeface="Segoe UI" pitchFamily="34" charset="0"/>
              </a:endParaRPr>
            </a:p>
          </p:txBody>
        </p:sp>
        <p:sp>
          <p:nvSpPr>
            <p:cNvPr id="18" name="Rectangle: Rounded Corners 36">
              <a:extLst>
                <a:ext uri="{FF2B5EF4-FFF2-40B4-BE49-F238E27FC236}">
                  <a16:creationId xmlns:a16="http://schemas.microsoft.com/office/drawing/2014/main" id="{650B9581-061A-6AF3-1527-BB11056E1366}"/>
                </a:ext>
                <a:ext uri="{C183D7F6-B498-43B3-948B-1728B52AA6E4}">
                  <adec:decorative xmlns:adec="http://schemas.microsoft.com/office/drawing/2017/decorative" val="1"/>
                </a:ext>
              </a:extLst>
            </p:cNvPr>
            <p:cNvSpPr/>
            <p:nvPr/>
          </p:nvSpPr>
          <p:spPr>
            <a:xfrm>
              <a:off x="-624016"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Microsoft Copilot</a:t>
              </a:r>
            </a:p>
          </p:txBody>
        </p:sp>
        <p:sp>
          <p:nvSpPr>
            <p:cNvPr id="50" name="Rectangle: Rounded Corners 36">
              <a:extLst>
                <a:ext uri="{FF2B5EF4-FFF2-40B4-BE49-F238E27FC236}">
                  <a16:creationId xmlns:a16="http://schemas.microsoft.com/office/drawing/2014/main" id="{592D5232-2256-A4BE-5739-9F482CC86E4F}"/>
                </a:ext>
                <a:ext uri="{C183D7F6-B498-43B3-948B-1728B52AA6E4}">
                  <adec:decorative xmlns:adec="http://schemas.microsoft.com/office/drawing/2017/decorative" val="1"/>
                </a:ext>
              </a:extLst>
            </p:cNvPr>
            <p:cNvSpPr/>
            <p:nvPr/>
          </p:nvSpPr>
          <p:spPr>
            <a:xfrm>
              <a:off x="1707704"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Your copilots</a:t>
              </a:r>
            </a:p>
          </p:txBody>
        </p:sp>
        <p:sp>
          <p:nvSpPr>
            <p:cNvPr id="51" name="Rectangle: Rounded Corners 36">
              <a:extLst>
                <a:ext uri="{FF2B5EF4-FFF2-40B4-BE49-F238E27FC236}">
                  <a16:creationId xmlns:a16="http://schemas.microsoft.com/office/drawing/2014/main" id="{4E907ED3-C9E5-B2B2-9F0B-E1C8379DCCEB}"/>
                </a:ext>
                <a:ext uri="{C183D7F6-B498-43B3-948B-1728B52AA6E4}">
                  <adec:decorative xmlns:adec="http://schemas.microsoft.com/office/drawing/2017/decorative" val="1"/>
                </a:ext>
              </a:extLst>
            </p:cNvPr>
            <p:cNvSpPr/>
            <p:nvPr/>
          </p:nvSpPr>
          <p:spPr>
            <a:xfrm>
              <a:off x="116648" y="2049768"/>
              <a:ext cx="3182112"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Copilot extensibility</a:t>
              </a:r>
            </a:p>
          </p:txBody>
        </p:sp>
        <p:grpSp>
          <p:nvGrpSpPr>
            <p:cNvPr id="52" name="Group 51">
              <a:extLst>
                <a:ext uri="{FF2B5EF4-FFF2-40B4-BE49-F238E27FC236}">
                  <a16:creationId xmlns:a16="http://schemas.microsoft.com/office/drawing/2014/main" id="{5F0B42B4-58FE-7413-71C6-58E365847C10}"/>
                </a:ext>
                <a:ext uri="{C183D7F6-B498-43B3-948B-1728B52AA6E4}">
                  <adec:decorative xmlns:adec="http://schemas.microsoft.com/office/drawing/2017/decorative" val="1"/>
                </a:ext>
              </a:extLst>
            </p:cNvPr>
            <p:cNvGrpSpPr/>
            <p:nvPr/>
          </p:nvGrpSpPr>
          <p:grpSpPr>
            <a:xfrm>
              <a:off x="-624016" y="2570975"/>
              <a:ext cx="4663440" cy="521208"/>
              <a:chOff x="3672840" y="2577849"/>
              <a:chExt cx="4846320" cy="365760"/>
            </a:xfrm>
            <a:grpFill/>
          </p:grpSpPr>
          <p:cxnSp>
            <p:nvCxnSpPr>
              <p:cNvPr id="53" name="Straight Connector 52">
                <a:extLst>
                  <a:ext uri="{FF2B5EF4-FFF2-40B4-BE49-F238E27FC236}">
                    <a16:creationId xmlns:a16="http://schemas.microsoft.com/office/drawing/2014/main" id="{3E5ED773-A5F2-98C8-8CC7-11EEB32EFECD}"/>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17E2AB-B7A0-02F3-3922-B13860A11CFA}"/>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55" name="Straight Connector 54">
              <a:extLst>
                <a:ext uri="{FF2B5EF4-FFF2-40B4-BE49-F238E27FC236}">
                  <a16:creationId xmlns:a16="http://schemas.microsoft.com/office/drawing/2014/main" id="{35E22D77-29EC-FCA5-559B-4A75CDAEA410}"/>
                </a:ext>
                <a:ext uri="{C183D7F6-B498-43B3-948B-1728B52AA6E4}">
                  <adec:decorative xmlns:adec="http://schemas.microsoft.com/office/drawing/2017/decorative" val="1"/>
                </a:ext>
              </a:extLst>
            </p:cNvPr>
            <p:cNvCxnSpPr>
              <a:cxnSpLocks/>
            </p:cNvCxnSpPr>
            <p:nvPr/>
          </p:nvCxnSpPr>
          <p:spPr>
            <a:xfrm>
              <a:off x="-624016" y="4561846"/>
              <a:ext cx="4663440" cy="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9AC3528-447D-A5D4-4D32-070393397513}"/>
                </a:ext>
                <a:ext uri="{C183D7F6-B498-43B3-948B-1728B52AA6E4}">
                  <adec:decorative xmlns:adec="http://schemas.microsoft.com/office/drawing/2017/decorative" val="1"/>
                </a:ext>
              </a:extLst>
            </p:cNvPr>
            <p:cNvCxnSpPr>
              <a:cxnSpLocks/>
            </p:cNvCxnSpPr>
            <p:nvPr/>
          </p:nvCxnSpPr>
          <p:spPr>
            <a:xfrm>
              <a:off x="-624016" y="5064766"/>
              <a:ext cx="4663440" cy="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2C37CFCD-3E52-0605-D5B1-50FD1FB7740B}"/>
                </a:ext>
                <a:ext uri="{C183D7F6-B498-43B3-948B-1728B52AA6E4}">
                  <adec:decorative xmlns:adec="http://schemas.microsoft.com/office/drawing/2017/decorative" val="1"/>
                </a:ext>
              </a:extLst>
            </p:cNvPr>
            <p:cNvCxnSpPr>
              <a:cxnSpLocks/>
            </p:cNvCxnSpPr>
            <p:nvPr/>
          </p:nvCxnSpPr>
          <p:spPr>
            <a:xfrm>
              <a:off x="-624016" y="4058926"/>
              <a:ext cx="4663440" cy="0"/>
            </a:xfrm>
            <a:prstGeom prst="line">
              <a:avLst/>
            </a:prstGeom>
            <a:grpFill/>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Rounded Rectangle 62">
              <a:extLst>
                <a:ext uri="{FF2B5EF4-FFF2-40B4-BE49-F238E27FC236}">
                  <a16:creationId xmlns:a16="http://schemas.microsoft.com/office/drawing/2014/main" id="{F742357F-3E94-9FF3-BC80-DE67EC331497}"/>
                </a:ext>
              </a:extLst>
            </p:cNvPr>
            <p:cNvSpPr/>
            <p:nvPr/>
          </p:nvSpPr>
          <p:spPr bwMode="auto">
            <a:xfrm>
              <a:off x="528128" y="1379106"/>
              <a:ext cx="2359152" cy="437120"/>
            </a:xfrm>
            <a:prstGeom prst="roundRect">
              <a:avLst>
                <a:gd name="adj" fmla="val 50000"/>
              </a:avLst>
            </a:prstGeom>
            <a:grpFill/>
            <a:ln w="44450"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8285" rIns="0" bIns="45713"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290">
                        <a:srgbClr val="FFFFFF"/>
                      </a:gs>
                      <a:gs pos="14504">
                        <a:srgbClr val="FFFFFF"/>
                      </a:gs>
                    </a:gsLst>
                    <a:path path="circle">
                      <a:fillToRect l="100000" t="100000"/>
                    </a:path>
                  </a:gradFill>
                  <a:effectLst/>
                  <a:uLnTx/>
                  <a:uFillTx/>
                  <a:latin typeface="Segoe UI Variable Display Semib"/>
                  <a:ea typeface="Open Sans" panose="020B0606030504020204" pitchFamily="34" charset="0"/>
                  <a:cs typeface="Open Sans" panose="020B0606030504020204" pitchFamily="34" charset="0"/>
                </a:rPr>
                <a:t>AI safety and security</a:t>
              </a:r>
            </a:p>
          </p:txBody>
        </p:sp>
        <p:sp>
          <p:nvSpPr>
            <p:cNvPr id="60" name="Rectangle: Rounded Corners 36">
              <a:extLst>
                <a:ext uri="{FF2B5EF4-FFF2-40B4-BE49-F238E27FC236}">
                  <a16:creationId xmlns:a16="http://schemas.microsoft.com/office/drawing/2014/main" id="{B8C9FAD8-A0FB-BB54-C48E-85827166C27E}"/>
                </a:ext>
                <a:ext uri="{C183D7F6-B498-43B3-948B-1728B52AA6E4}">
                  <adec:decorative xmlns:adec="http://schemas.microsoft.com/office/drawing/2017/decorative" val="1"/>
                </a:ext>
              </a:extLst>
            </p:cNvPr>
            <p:cNvSpPr/>
            <p:nvPr/>
          </p:nvSpPr>
          <p:spPr>
            <a:xfrm>
              <a:off x="-624016" y="4058926"/>
              <a:ext cx="4663440" cy="502920"/>
            </a:xfrm>
            <a:prstGeom prst="roundRect">
              <a:avLst>
                <a:gd name="adj" fmla="val 34091"/>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Your data</a:t>
              </a:r>
              <a:endPar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endParaRPr>
            </a:p>
          </p:txBody>
        </p:sp>
        <p:sp>
          <p:nvSpPr>
            <p:cNvPr id="61" name="Rectangle: Rounded Corners 36">
              <a:extLst>
                <a:ext uri="{FF2B5EF4-FFF2-40B4-BE49-F238E27FC236}">
                  <a16:creationId xmlns:a16="http://schemas.microsoft.com/office/drawing/2014/main" id="{98D07FB0-1CF5-6601-E67E-0A518AF3D155}"/>
                </a:ext>
                <a:ext uri="{C183D7F6-B498-43B3-948B-1728B52AA6E4}">
                  <adec:decorative xmlns:adec="http://schemas.microsoft.com/office/drawing/2017/decorative" val="1"/>
                </a:ext>
              </a:extLst>
            </p:cNvPr>
            <p:cNvSpPr/>
            <p:nvPr/>
          </p:nvSpPr>
          <p:spPr>
            <a:xfrm>
              <a:off x="-624016" y="4561846"/>
              <a:ext cx="4663440" cy="502920"/>
            </a:xfrm>
            <a:prstGeom prst="roundRect">
              <a:avLst>
                <a:gd name="adj" fmla="val 34849"/>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Foundation models</a:t>
              </a:r>
            </a:p>
          </p:txBody>
        </p:sp>
        <p:sp>
          <p:nvSpPr>
            <p:cNvPr id="62" name="Rectangle: Rounded Corners 36">
              <a:extLst>
                <a:ext uri="{FF2B5EF4-FFF2-40B4-BE49-F238E27FC236}">
                  <a16:creationId xmlns:a16="http://schemas.microsoft.com/office/drawing/2014/main" id="{9FF37FA7-B0A8-54B8-5B6E-DF6C45291258}"/>
                </a:ext>
                <a:ext uri="{C183D7F6-B498-43B3-948B-1728B52AA6E4}">
                  <adec:decorative xmlns:adec="http://schemas.microsoft.com/office/drawing/2017/decorative" val="1"/>
                </a:ext>
              </a:extLst>
            </p:cNvPr>
            <p:cNvSpPr/>
            <p:nvPr/>
          </p:nvSpPr>
          <p:spPr>
            <a:xfrm>
              <a:off x="-624016" y="3537718"/>
              <a:ext cx="4663440" cy="521208"/>
            </a:xfrm>
            <a:prstGeom prst="roundRect">
              <a:avLst>
                <a:gd name="adj" fmla="val 33669"/>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AI orchestration and toolchain</a:t>
              </a:r>
            </a:p>
          </p:txBody>
        </p:sp>
        <p:sp>
          <p:nvSpPr>
            <p:cNvPr id="63" name="Rectangle: Rounded Corners 36">
              <a:extLst>
                <a:ext uri="{FF2B5EF4-FFF2-40B4-BE49-F238E27FC236}">
                  <a16:creationId xmlns:a16="http://schemas.microsoft.com/office/drawing/2014/main" id="{E7575966-5266-A2C6-CC7D-6D228AF032C7}"/>
                </a:ext>
                <a:ext uri="{C183D7F6-B498-43B3-948B-1728B52AA6E4}">
                  <adec:decorative xmlns:adec="http://schemas.microsoft.com/office/drawing/2017/decorative" val="1"/>
                </a:ext>
              </a:extLst>
            </p:cNvPr>
            <p:cNvSpPr/>
            <p:nvPr/>
          </p:nvSpPr>
          <p:spPr>
            <a:xfrm>
              <a:off x="-624016" y="5064766"/>
              <a:ext cx="4663440" cy="521208"/>
            </a:xfrm>
            <a:prstGeom prst="roundRect">
              <a:avLst>
                <a:gd name="adj" fmla="val 33230"/>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AI infrastructure</a:t>
              </a:r>
            </a:p>
          </p:txBody>
        </p:sp>
      </p:grpSp>
      <p:grpSp>
        <p:nvGrpSpPr>
          <p:cNvPr id="107" name="Group 106">
            <a:extLst>
              <a:ext uri="{FF2B5EF4-FFF2-40B4-BE49-F238E27FC236}">
                <a16:creationId xmlns:a16="http://schemas.microsoft.com/office/drawing/2014/main" id="{8A6D1FB0-3E0D-4FEB-E7FF-B9D4A2500C93}"/>
              </a:ext>
              <a:ext uri="{C183D7F6-B498-43B3-948B-1728B52AA6E4}">
                <adec:decorative xmlns:adec="http://schemas.microsoft.com/office/drawing/2017/decorative" val="1"/>
              </a:ext>
            </a:extLst>
          </p:cNvPr>
          <p:cNvGrpSpPr/>
          <p:nvPr/>
        </p:nvGrpSpPr>
        <p:grpSpPr>
          <a:xfrm>
            <a:off x="5509201" y="986314"/>
            <a:ext cx="5485622" cy="4885371"/>
            <a:chOff x="9355965" y="1379106"/>
            <a:chExt cx="5486400" cy="4886064"/>
          </a:xfrm>
        </p:grpSpPr>
        <p:sp>
          <p:nvSpPr>
            <p:cNvPr id="85" name="Rectangle: Rounded Corners 84">
              <a:extLst>
                <a:ext uri="{FF2B5EF4-FFF2-40B4-BE49-F238E27FC236}">
                  <a16:creationId xmlns:a16="http://schemas.microsoft.com/office/drawing/2014/main" id="{3470A5B0-A8C9-0C63-B031-19B258DE6DEE}"/>
                </a:ext>
                <a:ext uri="{C183D7F6-B498-43B3-948B-1728B52AA6E4}">
                  <adec:decorative xmlns:adec="http://schemas.microsoft.com/office/drawing/2017/decorative" val="1"/>
                </a:ext>
              </a:extLst>
            </p:cNvPr>
            <p:cNvSpPr/>
            <p:nvPr/>
          </p:nvSpPr>
          <p:spPr bwMode="auto">
            <a:xfrm>
              <a:off x="9767445" y="3537718"/>
              <a:ext cx="4663440" cy="2048256"/>
            </a:xfrm>
            <a:prstGeom prst="roundRect">
              <a:avLst>
                <a:gd name="adj" fmla="val 8367"/>
              </a:avLst>
            </a:prstGeom>
            <a:solidFill>
              <a:srgbClr val="3A4953"/>
            </a:soli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Variable Small Semibol" pitchFamily="2" charset="0"/>
                <a:ea typeface="+mn-ea"/>
                <a:cs typeface="Segoe UI" pitchFamily="34" charset="0"/>
              </a:endParaRPr>
            </a:p>
          </p:txBody>
        </p:sp>
        <p:cxnSp>
          <p:nvCxnSpPr>
            <p:cNvPr id="86" name="!!Straight Arrow Connector 40">
              <a:extLst>
                <a:ext uri="{FF2B5EF4-FFF2-40B4-BE49-F238E27FC236}">
                  <a16:creationId xmlns:a16="http://schemas.microsoft.com/office/drawing/2014/main" id="{4F2C14EB-C910-6404-4015-436B72E9D65D}"/>
                </a:ext>
                <a:ext uri="{C183D7F6-B498-43B3-948B-1728B52AA6E4}">
                  <adec:decorative xmlns:adec="http://schemas.microsoft.com/office/drawing/2017/decorative" val="1"/>
                </a:ext>
              </a:extLst>
            </p:cNvPr>
            <p:cNvCxnSpPr>
              <a:cxnSpLocks/>
            </p:cNvCxnSpPr>
            <p:nvPr/>
          </p:nvCxnSpPr>
          <p:spPr>
            <a:xfrm>
              <a:off x="9950325" y="5860126"/>
              <a:ext cx="4297680" cy="0"/>
            </a:xfrm>
            <a:prstGeom prst="straightConnector1">
              <a:avLst/>
            </a:prstGeom>
            <a:noFill/>
            <a:ln w="25400" cap="rnd">
              <a:solidFill>
                <a:srgbClr val="657076"/>
              </a:solidFill>
              <a:prstDash val="solid"/>
              <a:round/>
              <a:headEnd type="arrow" w="lg" len="sm"/>
              <a:tailEnd type="arrow" w="lg" len="sm"/>
            </a:ln>
            <a:effectLst/>
          </p:spPr>
        </p:cxnSp>
        <p:sp>
          <p:nvSpPr>
            <p:cNvPr id="87" name="Rounded Rectangle 64" descr="Copilot stack:&#10;&#10;AI safety and security encompass everything in the Copilot stack. &#10;&#10;Top layer:&#10;- Copilot Studio&#10;- Microsoft Copilot; Your copilots&#10;- Microsoft apps&#10;&#10;Middle layer:&#10;AI orchestration and tools&#10;&#10;The bottom layer:&#10;- Your data&#10;- Foundation models &amp; AI toolchain&#10;- AI infrastructure&#10;&#10;Between each layer are bidirectional arrows.&#10;&#10;Microsoft Cloud is the foundation of the Copilot stack">
              <a:extLst>
                <a:ext uri="{FF2B5EF4-FFF2-40B4-BE49-F238E27FC236}">
                  <a16:creationId xmlns:a16="http://schemas.microsoft.com/office/drawing/2014/main" id="{E41E95B0-DA73-2DD0-90C5-AD6265A87D72}"/>
                </a:ext>
              </a:extLst>
            </p:cNvPr>
            <p:cNvSpPr/>
            <p:nvPr/>
          </p:nvSpPr>
          <p:spPr bwMode="auto">
            <a:xfrm>
              <a:off x="9355965" y="1601730"/>
              <a:ext cx="5486400" cy="4663440"/>
            </a:xfrm>
            <a:prstGeom prst="roundRect">
              <a:avLst>
                <a:gd name="adj" fmla="val 3815"/>
              </a:avLst>
            </a:prstGeom>
            <a:noFill/>
            <a:ln w="1905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28" rIns="0" bIns="0" numCol="1" spcCol="0" rtlCol="0" fromWordArt="0" anchor="ctr" anchorCtr="0" forceAA="0" compatLnSpc="1">
              <a:prstTxWarp prst="textNoShape">
                <a:avLst/>
              </a:prstTxWarp>
              <a:noAutofit/>
            </a:bodyPr>
            <a:lstStyle/>
            <a:p>
              <a:pPr marL="0" marR="0" lvl="0" indent="0" algn="ctr" defTabSz="811518"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88" name="Rectangle: Rounded Corners 87">
              <a:extLst>
                <a:ext uri="{FF2B5EF4-FFF2-40B4-BE49-F238E27FC236}">
                  <a16:creationId xmlns:a16="http://schemas.microsoft.com/office/drawing/2014/main" id="{BB5B1EB7-4A97-6A3F-FC74-814BC39F2D76}"/>
                </a:ext>
                <a:ext uri="{C183D7F6-B498-43B3-948B-1728B52AA6E4}">
                  <adec:decorative xmlns:adec="http://schemas.microsoft.com/office/drawing/2017/decorative" val="1"/>
                </a:ext>
              </a:extLst>
            </p:cNvPr>
            <p:cNvSpPr/>
            <p:nvPr/>
          </p:nvSpPr>
          <p:spPr bwMode="auto">
            <a:xfrm>
              <a:off x="9767445" y="2049767"/>
              <a:ext cx="4663440" cy="1042416"/>
            </a:xfrm>
            <a:prstGeom prst="roundRect">
              <a:avLst>
                <a:gd name="adj" fmla="val 16652"/>
              </a:avLst>
            </a:prstGeom>
            <a:solidFill>
              <a:srgbClr val="3A4953"/>
            </a:soli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Variable Small Semibol" pitchFamily="2" charset="0"/>
                <a:ea typeface="+mn-ea"/>
                <a:cs typeface="Segoe UI" pitchFamily="34" charset="0"/>
              </a:endParaRPr>
            </a:p>
          </p:txBody>
        </p:sp>
        <p:sp>
          <p:nvSpPr>
            <p:cNvPr id="89" name="Rectangle: Rounded Corners 36">
              <a:extLst>
                <a:ext uri="{FF2B5EF4-FFF2-40B4-BE49-F238E27FC236}">
                  <a16:creationId xmlns:a16="http://schemas.microsoft.com/office/drawing/2014/main" id="{99E80036-730F-7CF1-D473-84230BED2AB5}"/>
                </a:ext>
                <a:ext uri="{C183D7F6-B498-43B3-948B-1728B52AA6E4}">
                  <adec:decorative xmlns:adec="http://schemas.microsoft.com/office/drawing/2017/decorative" val="1"/>
                </a:ext>
              </a:extLst>
            </p:cNvPr>
            <p:cNvSpPr/>
            <p:nvPr/>
          </p:nvSpPr>
          <p:spPr>
            <a:xfrm>
              <a:off x="9767445"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Microsoft Copilot</a:t>
              </a:r>
            </a:p>
          </p:txBody>
        </p:sp>
        <p:sp>
          <p:nvSpPr>
            <p:cNvPr id="90" name="Rectangle: Rounded Corners 36">
              <a:extLst>
                <a:ext uri="{FF2B5EF4-FFF2-40B4-BE49-F238E27FC236}">
                  <a16:creationId xmlns:a16="http://schemas.microsoft.com/office/drawing/2014/main" id="{4F8CF71D-6C8C-65AC-3DBD-593C557EDC92}"/>
                </a:ext>
                <a:ext uri="{C183D7F6-B498-43B3-948B-1728B52AA6E4}">
                  <adec:decorative xmlns:adec="http://schemas.microsoft.com/office/drawing/2017/decorative" val="1"/>
                </a:ext>
              </a:extLst>
            </p:cNvPr>
            <p:cNvSpPr/>
            <p:nvPr/>
          </p:nvSpPr>
          <p:spPr>
            <a:xfrm>
              <a:off x="12099165" y="2570975"/>
              <a:ext cx="2331720"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Your copilots</a:t>
              </a:r>
            </a:p>
          </p:txBody>
        </p:sp>
        <p:sp>
          <p:nvSpPr>
            <p:cNvPr id="91" name="Rectangle: Rounded Corners 36">
              <a:extLst>
                <a:ext uri="{FF2B5EF4-FFF2-40B4-BE49-F238E27FC236}">
                  <a16:creationId xmlns:a16="http://schemas.microsoft.com/office/drawing/2014/main" id="{8E7414A4-8E8E-F147-8650-44B7E0A64029}"/>
                </a:ext>
                <a:ext uri="{C183D7F6-B498-43B3-948B-1728B52AA6E4}">
                  <adec:decorative xmlns:adec="http://schemas.microsoft.com/office/drawing/2017/decorative" val="1"/>
                </a:ext>
              </a:extLst>
            </p:cNvPr>
            <p:cNvSpPr/>
            <p:nvPr/>
          </p:nvSpPr>
          <p:spPr>
            <a:xfrm>
              <a:off x="10508109" y="2049768"/>
              <a:ext cx="3182112" cy="52120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Copilot extensibility</a:t>
              </a:r>
            </a:p>
          </p:txBody>
        </p:sp>
        <p:grpSp>
          <p:nvGrpSpPr>
            <p:cNvPr id="92" name="Group 91">
              <a:extLst>
                <a:ext uri="{FF2B5EF4-FFF2-40B4-BE49-F238E27FC236}">
                  <a16:creationId xmlns:a16="http://schemas.microsoft.com/office/drawing/2014/main" id="{B4DBFF4F-791F-4BFF-4E1B-1101A887AE16}"/>
                </a:ext>
                <a:ext uri="{C183D7F6-B498-43B3-948B-1728B52AA6E4}">
                  <adec:decorative xmlns:adec="http://schemas.microsoft.com/office/drawing/2017/decorative" val="1"/>
                </a:ext>
              </a:extLst>
            </p:cNvPr>
            <p:cNvGrpSpPr/>
            <p:nvPr/>
          </p:nvGrpSpPr>
          <p:grpSpPr>
            <a:xfrm>
              <a:off x="9767445" y="2570975"/>
              <a:ext cx="4663440" cy="521208"/>
              <a:chOff x="3672840" y="2577849"/>
              <a:chExt cx="4846320" cy="365760"/>
            </a:xfrm>
          </p:grpSpPr>
          <p:cxnSp>
            <p:nvCxnSpPr>
              <p:cNvPr id="93" name="Straight Connector 92">
                <a:extLst>
                  <a:ext uri="{FF2B5EF4-FFF2-40B4-BE49-F238E27FC236}">
                    <a16:creationId xmlns:a16="http://schemas.microsoft.com/office/drawing/2014/main" id="{D2F76917-3C3A-E147-5F31-06AF42C59706}"/>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BC1D6FF-D2B4-9B38-55B2-BA22345E09AF}"/>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95" name="Straight Connector 94">
              <a:extLst>
                <a:ext uri="{FF2B5EF4-FFF2-40B4-BE49-F238E27FC236}">
                  <a16:creationId xmlns:a16="http://schemas.microsoft.com/office/drawing/2014/main" id="{3E4D3D01-BBE4-CBDF-0158-B0A4B1920E4B}"/>
                </a:ext>
                <a:ext uri="{C183D7F6-B498-43B3-948B-1728B52AA6E4}">
                  <adec:decorative xmlns:adec="http://schemas.microsoft.com/office/drawing/2017/decorative" val="1"/>
                </a:ext>
              </a:extLst>
            </p:cNvPr>
            <p:cNvCxnSpPr>
              <a:cxnSpLocks/>
            </p:cNvCxnSpPr>
            <p:nvPr/>
          </p:nvCxnSpPr>
          <p:spPr>
            <a:xfrm>
              <a:off x="9767445" y="4561846"/>
              <a:ext cx="466344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112C663-C0AD-DD87-7461-E42632E6F8DC}"/>
                </a:ext>
                <a:ext uri="{C183D7F6-B498-43B3-948B-1728B52AA6E4}">
                  <adec:decorative xmlns:adec="http://schemas.microsoft.com/office/drawing/2017/decorative" val="1"/>
                </a:ext>
              </a:extLst>
            </p:cNvPr>
            <p:cNvCxnSpPr>
              <a:cxnSpLocks/>
            </p:cNvCxnSpPr>
            <p:nvPr/>
          </p:nvCxnSpPr>
          <p:spPr>
            <a:xfrm>
              <a:off x="9767445" y="5064766"/>
              <a:ext cx="466344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96F8C2C-43D9-4D48-1A8D-1516F85D75AD}"/>
                </a:ext>
                <a:ext uri="{C183D7F6-B498-43B3-948B-1728B52AA6E4}">
                  <adec:decorative xmlns:adec="http://schemas.microsoft.com/office/drawing/2017/decorative" val="1"/>
                </a:ext>
              </a:extLst>
            </p:cNvPr>
            <p:cNvCxnSpPr>
              <a:cxnSpLocks/>
            </p:cNvCxnSpPr>
            <p:nvPr/>
          </p:nvCxnSpPr>
          <p:spPr>
            <a:xfrm>
              <a:off x="9767445" y="4058926"/>
              <a:ext cx="4663440" cy="0"/>
            </a:xfrm>
            <a:prstGeom prst="line">
              <a:avLst/>
            </a:prstGeom>
            <a:ln w="12700" cap="rnd">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8" name="Rounded Rectangle 62">
              <a:extLst>
                <a:ext uri="{FF2B5EF4-FFF2-40B4-BE49-F238E27FC236}">
                  <a16:creationId xmlns:a16="http://schemas.microsoft.com/office/drawing/2014/main" id="{B9782B95-36CC-6D59-2076-D63A94442B70}"/>
                </a:ext>
              </a:extLst>
            </p:cNvPr>
            <p:cNvSpPr/>
            <p:nvPr/>
          </p:nvSpPr>
          <p:spPr bwMode="auto">
            <a:xfrm>
              <a:off x="10919589" y="1379106"/>
              <a:ext cx="2359152" cy="437120"/>
            </a:xfrm>
            <a:prstGeom prst="roundRect">
              <a:avLst>
                <a:gd name="adj" fmla="val 50000"/>
              </a:avLst>
            </a:prstGeom>
            <a:solidFill>
              <a:srgbClr val="3A4953"/>
            </a:solidFill>
            <a:ln w="44450" cap="rnd">
              <a:noFill/>
              <a:headEnd type="none" w="lg" len="med"/>
              <a:tailEnd type="none" w="lg" len="med"/>
            </a:ln>
            <a:effectLst>
              <a:outerShdw blurRad="63500" dist="63500" dir="2700000" algn="ctr"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8285" rIns="0" bIns="45713"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290">
                        <a:srgbClr val="FFFFFF"/>
                      </a:gs>
                      <a:gs pos="14504">
                        <a:srgbClr val="FFFFFF"/>
                      </a:gs>
                    </a:gsLst>
                    <a:path path="circle">
                      <a:fillToRect l="100000" t="100000"/>
                    </a:path>
                  </a:gradFill>
                  <a:effectLst/>
                  <a:uLnTx/>
                  <a:uFillTx/>
                  <a:latin typeface="Segoe UI Variable Display Semib"/>
                  <a:ea typeface="Open Sans" panose="020B0606030504020204" pitchFamily="34" charset="0"/>
                  <a:cs typeface="Open Sans" panose="020B0606030504020204" pitchFamily="34" charset="0"/>
                </a:rPr>
                <a:t>AI safety and security</a:t>
              </a:r>
            </a:p>
          </p:txBody>
        </p:sp>
        <p:grpSp>
          <p:nvGrpSpPr>
            <p:cNvPr id="99" name="!!Group 13">
              <a:extLst>
                <a:ext uri="{FF2B5EF4-FFF2-40B4-BE49-F238E27FC236}">
                  <a16:creationId xmlns:a16="http://schemas.microsoft.com/office/drawing/2014/main" id="{80EF7E54-C097-2FD5-C406-42F047BD629D}"/>
                </a:ext>
                <a:ext uri="{C183D7F6-B498-43B3-948B-1728B52AA6E4}">
                  <adec:decorative xmlns:adec="http://schemas.microsoft.com/office/drawing/2017/decorative" val="1"/>
                </a:ext>
              </a:extLst>
            </p:cNvPr>
            <p:cNvGrpSpPr/>
            <p:nvPr/>
          </p:nvGrpSpPr>
          <p:grpSpPr>
            <a:xfrm>
              <a:off x="12018186" y="3199980"/>
              <a:ext cx="161960" cy="245872"/>
              <a:chOff x="24240907" y="14944739"/>
              <a:chExt cx="489402" cy="892452"/>
            </a:xfrm>
          </p:grpSpPr>
          <p:cxnSp>
            <p:nvCxnSpPr>
              <p:cNvPr id="100" name="Straight Arrow Connector 99">
                <a:extLst>
                  <a:ext uri="{FF2B5EF4-FFF2-40B4-BE49-F238E27FC236}">
                    <a16:creationId xmlns:a16="http://schemas.microsoft.com/office/drawing/2014/main" id="{E1E74365-9B29-40C4-3B59-3FCDBBAC1C64}"/>
                  </a:ext>
                  <a:ext uri="{C183D7F6-B498-43B3-948B-1728B52AA6E4}">
                    <adec:decorative xmlns:adec="http://schemas.microsoft.com/office/drawing/2017/decorative" val="1"/>
                  </a:ext>
                </a:extLst>
              </p:cNvPr>
              <p:cNvCxnSpPr>
                <a:cxnSpLocks/>
              </p:cNvCxnSpPr>
              <p:nvPr/>
            </p:nvCxnSpPr>
            <p:spPr>
              <a:xfrm flipV="1">
                <a:off x="24240907" y="14944739"/>
                <a:ext cx="0" cy="548643"/>
              </a:xfrm>
              <a:prstGeom prst="straightConnector1">
                <a:avLst/>
              </a:prstGeom>
              <a:solidFill>
                <a:srgbClr val="3A4953"/>
              </a:solidFill>
              <a:ln w="2540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0BF37F2F-4F33-AD2B-1D27-B03D0EBDEBE4}"/>
                  </a:ext>
                  <a:ext uri="{C183D7F6-B498-43B3-948B-1728B52AA6E4}">
                    <adec:decorative xmlns:adec="http://schemas.microsoft.com/office/drawing/2017/decorative" val="1"/>
                  </a:ext>
                </a:extLst>
              </p:cNvPr>
              <p:cNvCxnSpPr>
                <a:cxnSpLocks/>
              </p:cNvCxnSpPr>
              <p:nvPr/>
            </p:nvCxnSpPr>
            <p:spPr>
              <a:xfrm>
                <a:off x="24730309" y="15288548"/>
                <a:ext cx="0" cy="548643"/>
              </a:xfrm>
              <a:prstGeom prst="straightConnector1">
                <a:avLst/>
              </a:prstGeom>
              <a:solidFill>
                <a:srgbClr val="3A4953"/>
              </a:solidFill>
              <a:ln w="25400" cap="rnd">
                <a:solidFill>
                  <a:srgbClr val="657076"/>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03" name="Rectangle: Rounded Corners 36">
              <a:extLst>
                <a:ext uri="{FF2B5EF4-FFF2-40B4-BE49-F238E27FC236}">
                  <a16:creationId xmlns:a16="http://schemas.microsoft.com/office/drawing/2014/main" id="{AC07911A-5ABC-1FDC-D180-167968233D24}"/>
                </a:ext>
                <a:ext uri="{C183D7F6-B498-43B3-948B-1728B52AA6E4}">
                  <adec:decorative xmlns:adec="http://schemas.microsoft.com/office/drawing/2017/decorative" val="1"/>
                </a:ext>
              </a:extLst>
            </p:cNvPr>
            <p:cNvSpPr/>
            <p:nvPr/>
          </p:nvSpPr>
          <p:spPr>
            <a:xfrm>
              <a:off x="9767445" y="4058926"/>
              <a:ext cx="4663440" cy="502920"/>
            </a:xfrm>
            <a:prstGeom prst="roundRect">
              <a:avLst>
                <a:gd name="adj" fmla="val 34091"/>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Your data</a:t>
              </a:r>
              <a:endPar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endParaRPr>
            </a:p>
          </p:txBody>
        </p:sp>
        <p:sp>
          <p:nvSpPr>
            <p:cNvPr id="104" name="Rectangle: Rounded Corners 36">
              <a:extLst>
                <a:ext uri="{FF2B5EF4-FFF2-40B4-BE49-F238E27FC236}">
                  <a16:creationId xmlns:a16="http://schemas.microsoft.com/office/drawing/2014/main" id="{17FD709A-324B-0273-1D21-F29957029256}"/>
                </a:ext>
                <a:ext uri="{C183D7F6-B498-43B3-948B-1728B52AA6E4}">
                  <adec:decorative xmlns:adec="http://schemas.microsoft.com/office/drawing/2017/decorative" val="1"/>
                </a:ext>
              </a:extLst>
            </p:cNvPr>
            <p:cNvSpPr/>
            <p:nvPr/>
          </p:nvSpPr>
          <p:spPr>
            <a:xfrm>
              <a:off x="9767445" y="4561846"/>
              <a:ext cx="4663440" cy="502920"/>
            </a:xfrm>
            <a:prstGeom prst="roundRect">
              <a:avLst>
                <a:gd name="adj" fmla="val 34849"/>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Foundation models</a:t>
              </a:r>
            </a:p>
          </p:txBody>
        </p:sp>
        <p:sp>
          <p:nvSpPr>
            <p:cNvPr id="105" name="Rectangle: Rounded Corners 36">
              <a:extLst>
                <a:ext uri="{FF2B5EF4-FFF2-40B4-BE49-F238E27FC236}">
                  <a16:creationId xmlns:a16="http://schemas.microsoft.com/office/drawing/2014/main" id="{C2B3F937-31A0-7F77-AECB-976E8BCD9BCA}"/>
                </a:ext>
                <a:ext uri="{C183D7F6-B498-43B3-948B-1728B52AA6E4}">
                  <adec:decorative xmlns:adec="http://schemas.microsoft.com/office/drawing/2017/decorative" val="1"/>
                </a:ext>
              </a:extLst>
            </p:cNvPr>
            <p:cNvSpPr/>
            <p:nvPr/>
          </p:nvSpPr>
          <p:spPr>
            <a:xfrm>
              <a:off x="9767445" y="3537718"/>
              <a:ext cx="4663440" cy="521208"/>
            </a:xfrm>
            <a:prstGeom prst="roundRect">
              <a:avLst>
                <a:gd name="adj" fmla="val 33669"/>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AI orchestration and toolchain</a:t>
              </a:r>
            </a:p>
          </p:txBody>
        </p:sp>
        <p:sp>
          <p:nvSpPr>
            <p:cNvPr id="106" name="Rectangle: Rounded Corners 36">
              <a:extLst>
                <a:ext uri="{FF2B5EF4-FFF2-40B4-BE49-F238E27FC236}">
                  <a16:creationId xmlns:a16="http://schemas.microsoft.com/office/drawing/2014/main" id="{54C1F752-87CB-534B-6EFE-A1300E319F48}"/>
                </a:ext>
                <a:ext uri="{C183D7F6-B498-43B3-948B-1728B52AA6E4}">
                  <adec:decorative xmlns:adec="http://schemas.microsoft.com/office/drawing/2017/decorative" val="1"/>
                </a:ext>
              </a:extLst>
            </p:cNvPr>
            <p:cNvSpPr/>
            <p:nvPr/>
          </p:nvSpPr>
          <p:spPr>
            <a:xfrm>
              <a:off x="9767445" y="5064766"/>
              <a:ext cx="4663440" cy="521208"/>
            </a:xfrm>
            <a:prstGeom prst="roundRect">
              <a:avLst>
                <a:gd name="adj" fmla="val 33230"/>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5" numCol="1" spcCol="0" rtlCol="0" fromWordArt="0" anchor="ctr" anchorCtr="0" forceAA="0" compatLnSpc="1">
              <a:prstTxWarp prst="textNoShape">
                <a:avLst/>
              </a:prstTxWarp>
              <a:noAutofit/>
            </a:body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2797">
                        <a:srgbClr val="FFFFFF"/>
                      </a:gs>
                      <a:gs pos="15000">
                        <a:srgbClr val="FFFFFF"/>
                      </a:gs>
                    </a:gsLst>
                    <a:path path="circle">
                      <a:fillToRect l="100000" t="100000"/>
                    </a:path>
                  </a:gradFill>
                  <a:effectLst/>
                  <a:uLnTx/>
                  <a:uFillTx/>
                  <a:latin typeface="Segoe UI Variable Display Semib"/>
                  <a:ea typeface="+mn-ea"/>
                  <a:cs typeface="Segoe UI" pitchFamily="34" charset="0"/>
                </a:rPr>
                <a:t>AI infrastructure</a:t>
              </a:r>
            </a:p>
          </p:txBody>
        </p:sp>
      </p:grpSp>
      <p:sp>
        <p:nvSpPr>
          <p:cNvPr id="65" name="Rectangle 64">
            <a:extLst>
              <a:ext uri="{FF2B5EF4-FFF2-40B4-BE49-F238E27FC236}">
                <a16:creationId xmlns:a16="http://schemas.microsoft.com/office/drawing/2014/main" id="{65E43996-6B01-554E-8286-9F4ABE56465E}"/>
              </a:ext>
              <a:ext uri="{C183D7F6-B498-43B3-948B-1728B52AA6E4}">
                <adec:decorative xmlns:adec="http://schemas.microsoft.com/office/drawing/2017/decorative" val="1"/>
              </a:ext>
            </a:extLst>
          </p:cNvPr>
          <p:cNvSpPr/>
          <p:nvPr/>
        </p:nvSpPr>
        <p:spPr bwMode="auto">
          <a:xfrm>
            <a:off x="7452026" y="5371007"/>
            <a:ext cx="1599973" cy="387769"/>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8"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Variable Display Semib"/>
              <a:ea typeface="Segoe UI" pitchFamily="34" charset="0"/>
              <a:cs typeface="Segoe UI" pitchFamily="34" charset="0"/>
            </a:endParaRPr>
          </a:p>
        </p:txBody>
      </p:sp>
      <p:sp>
        <p:nvSpPr>
          <p:cNvPr id="40" name="!!azure">
            <a:extLst>
              <a:ext uri="{FF2B5EF4-FFF2-40B4-BE49-F238E27FC236}">
                <a16:creationId xmlns:a16="http://schemas.microsoft.com/office/drawing/2014/main" id="{BA4DF5B6-97B1-249A-CBE0-5E8FD6D90E0F}"/>
              </a:ext>
              <a:ext uri="{C183D7F6-B498-43B3-948B-1728B52AA6E4}">
                <adec:decorative xmlns:adec="http://schemas.microsoft.com/office/drawing/2017/decorative" val="1"/>
              </a:ext>
            </a:extLst>
          </p:cNvPr>
          <p:cNvSpPr txBox="1"/>
          <p:nvPr/>
        </p:nvSpPr>
        <p:spPr>
          <a:xfrm>
            <a:off x="7452026" y="5323974"/>
            <a:ext cx="1599973" cy="2462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092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399">
                      <a:srgbClr val="FFFFFF"/>
                    </a:gs>
                    <a:gs pos="14504">
                      <a:srgbClr val="FFFFFF"/>
                    </a:gs>
                  </a:gsLst>
                  <a:path path="circle">
                    <a:fillToRect l="100000" t="100000"/>
                  </a:path>
                </a:gradFill>
                <a:effectLst/>
                <a:uLnTx/>
                <a:uFillTx/>
                <a:latin typeface="Segoe UI Variable Display Semib"/>
                <a:ea typeface="Open Sans" panose="020B0606030504020204" pitchFamily="34" charset="0"/>
                <a:cs typeface="Open Sans" panose="020B0606030504020204" pitchFamily="34" charset="0"/>
              </a:rPr>
              <a:t>Cloud and Edge</a:t>
            </a:r>
          </a:p>
        </p:txBody>
      </p:sp>
      <p:sp>
        <p:nvSpPr>
          <p:cNvPr id="13" name="Freeform: Shape 12">
            <a:extLst>
              <a:ext uri="{FF2B5EF4-FFF2-40B4-BE49-F238E27FC236}">
                <a16:creationId xmlns:a16="http://schemas.microsoft.com/office/drawing/2014/main" id="{3437E626-1613-5FAF-6F14-970D4ECB5D6C}"/>
              </a:ext>
              <a:ext uri="{C183D7F6-B498-43B3-948B-1728B52AA6E4}">
                <adec:decorative xmlns:adec="http://schemas.microsoft.com/office/drawing/2017/decorative" val="1"/>
              </a:ext>
            </a:extLst>
          </p:cNvPr>
          <p:cNvSpPr/>
          <p:nvPr/>
        </p:nvSpPr>
        <p:spPr bwMode="auto">
          <a:xfrm>
            <a:off x="1" y="0"/>
            <a:ext cx="3939989" cy="6858000"/>
          </a:xfrm>
          <a:custGeom>
            <a:avLst/>
            <a:gdLst>
              <a:gd name="connsiteX0" fmla="*/ 0 w 3939989"/>
              <a:gd name="connsiteY0" fmla="*/ 0 h 6858000"/>
              <a:gd name="connsiteX1" fmla="*/ 1044030 w 3939989"/>
              <a:gd name="connsiteY1" fmla="*/ 0 h 6858000"/>
              <a:gd name="connsiteX2" fmla="*/ 3389896 w 3939989"/>
              <a:gd name="connsiteY2" fmla="*/ 0 h 6858000"/>
              <a:gd name="connsiteX3" fmla="*/ 3454400 w 3939989"/>
              <a:gd name="connsiteY3" fmla="*/ 0 h 6858000"/>
              <a:gd name="connsiteX4" fmla="*/ 3454400 w 3939989"/>
              <a:gd name="connsiteY4" fmla="*/ 6503 h 6858000"/>
              <a:gd name="connsiteX5" fmla="*/ 3500759 w 3939989"/>
              <a:gd name="connsiteY5" fmla="*/ 11176 h 6858000"/>
              <a:gd name="connsiteX6" fmla="*/ 3939989 w 3939989"/>
              <a:gd name="connsiteY6" fmla="*/ 550093 h 6858000"/>
              <a:gd name="connsiteX7" fmla="*/ 3939989 w 3939989"/>
              <a:gd name="connsiteY7" fmla="*/ 6307907 h 6858000"/>
              <a:gd name="connsiteX8" fmla="*/ 3500759 w 3939989"/>
              <a:gd name="connsiteY8" fmla="*/ 6846824 h 6858000"/>
              <a:gd name="connsiteX9" fmla="*/ 3454400 w 3939989"/>
              <a:gd name="connsiteY9" fmla="*/ 6851498 h 6858000"/>
              <a:gd name="connsiteX10" fmla="*/ 3454400 w 3939989"/>
              <a:gd name="connsiteY10" fmla="*/ 6858000 h 6858000"/>
              <a:gd name="connsiteX11" fmla="*/ 3389896 w 3939989"/>
              <a:gd name="connsiteY11" fmla="*/ 6858000 h 6858000"/>
              <a:gd name="connsiteX12" fmla="*/ 1044030 w 3939989"/>
              <a:gd name="connsiteY12" fmla="*/ 6858000 h 6858000"/>
              <a:gd name="connsiteX13" fmla="*/ 0 w 3939989"/>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39989" h="6858000">
                <a:moveTo>
                  <a:pt x="0" y="0"/>
                </a:moveTo>
                <a:lnTo>
                  <a:pt x="1044030" y="0"/>
                </a:lnTo>
                <a:lnTo>
                  <a:pt x="3389896" y="0"/>
                </a:lnTo>
                <a:lnTo>
                  <a:pt x="3454400" y="0"/>
                </a:lnTo>
                <a:lnTo>
                  <a:pt x="3454400" y="6503"/>
                </a:lnTo>
                <a:lnTo>
                  <a:pt x="3500759" y="11176"/>
                </a:lnTo>
                <a:cubicBezTo>
                  <a:pt x="3751427" y="62470"/>
                  <a:pt x="3939989" y="284261"/>
                  <a:pt x="3939989" y="550093"/>
                </a:cubicBezTo>
                <a:lnTo>
                  <a:pt x="3939989" y="6307907"/>
                </a:lnTo>
                <a:cubicBezTo>
                  <a:pt x="3939989" y="6573739"/>
                  <a:pt x="3751427" y="6795530"/>
                  <a:pt x="3500759" y="6846824"/>
                </a:cubicBezTo>
                <a:lnTo>
                  <a:pt x="3454400" y="6851498"/>
                </a:lnTo>
                <a:lnTo>
                  <a:pt x="3454400" y="6858000"/>
                </a:lnTo>
                <a:lnTo>
                  <a:pt x="3389896" y="6858000"/>
                </a:lnTo>
                <a:lnTo>
                  <a:pt x="1044030" y="6858000"/>
                </a:lnTo>
                <a:lnTo>
                  <a:pt x="0" y="6858000"/>
                </a:lnTo>
                <a:close/>
              </a:path>
            </a:pathLst>
          </a:custGeom>
          <a:gradFill flip="none" rotWithShape="1">
            <a:gsLst>
              <a:gs pos="72000">
                <a:srgbClr val="2A446F">
                  <a:lumMod val="50000"/>
                </a:srgbClr>
              </a:gs>
              <a:gs pos="25000">
                <a:srgbClr val="225B62">
                  <a:lumMod val="50000"/>
                </a:srgbClr>
              </a:gs>
              <a:gs pos="0">
                <a:srgbClr val="225B62">
                  <a:lumMod val="75000"/>
                </a:srgbClr>
              </a:gs>
              <a:gs pos="100000">
                <a:srgbClr val="2A446F">
                  <a:lumMod val="50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5" name="Title 10">
            <a:extLst>
              <a:ext uri="{FF2B5EF4-FFF2-40B4-BE49-F238E27FC236}">
                <a16:creationId xmlns:a16="http://schemas.microsoft.com/office/drawing/2014/main" id="{12831E12-24E5-4A0F-2154-3DDEA160C48A}"/>
              </a:ext>
            </a:extLst>
          </p:cNvPr>
          <p:cNvSpPr txBox="1">
            <a:spLocks/>
          </p:cNvSpPr>
          <p:nvPr/>
        </p:nvSpPr>
        <p:spPr bwMode="auto">
          <a:xfrm>
            <a:off x="588963" y="3182938"/>
            <a:ext cx="3164431" cy="492125"/>
          </a:xfrm>
          <a:prstGeom prst="rect">
            <a:avLst/>
          </a:prstGeom>
          <a:noFill/>
          <a:ln w="19050" cap="rnd">
            <a:noFill/>
            <a:prstDash val="solid"/>
            <a:round/>
          </a:ln>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lvl1pPr algn="ctr" defTabSz="932742" rtl="0" eaLnBrk="1" latinLnBrk="0" hangingPunct="1">
              <a:lnSpc>
                <a:spcPct val="100000"/>
              </a:lnSpc>
              <a:spcBef>
                <a:spcPct val="0"/>
              </a:spcBef>
              <a:buNone/>
              <a:defRPr lang="en-US" sz="3200" b="0" kern="1200" cap="none" spc="-2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20" normalizeH="0" baseline="0" noProof="0">
                <a:ln w="3175">
                  <a:noFill/>
                </a:ln>
                <a:solidFill>
                  <a:srgbClr val="FFFFFF"/>
                </a:solidFill>
                <a:effectLst/>
                <a:uLnTx/>
                <a:uFillTx/>
                <a:latin typeface="Segoe UI Semibold"/>
                <a:ea typeface="+mn-ea"/>
                <a:cs typeface="Segoe UI" pitchFamily="34" charset="0"/>
              </a:rPr>
              <a:t>We used this framework to build all our copilot solutions</a:t>
            </a:r>
            <a:br>
              <a:rPr kumimoji="0" lang="en-US" sz="3200" b="0" i="0" u="none" strike="noStrike" kern="1200" cap="none" spc="-20" normalizeH="0" baseline="0" noProof="0">
                <a:ln w="3175">
                  <a:noFill/>
                </a:ln>
                <a:solidFill>
                  <a:srgbClr val="000000"/>
                </a:solidFill>
                <a:effectLst/>
                <a:uLnTx/>
                <a:uFillTx/>
                <a:latin typeface="Segoe UI Semibold"/>
                <a:ea typeface="+mn-ea"/>
                <a:cs typeface="Segoe UI" pitchFamily="34" charset="0"/>
              </a:rPr>
            </a:br>
            <a:br>
              <a:rPr kumimoji="0" lang="en-US" sz="3200" b="0" i="0" u="none" strike="noStrike" kern="1200" cap="none" spc="-20" normalizeH="0" baseline="0" noProof="0">
                <a:ln w="3175">
                  <a:noFill/>
                </a:ln>
                <a:solidFill>
                  <a:srgbClr val="000000"/>
                </a:solidFill>
                <a:effectLst/>
                <a:uLnTx/>
                <a:uFillTx/>
                <a:latin typeface="Segoe UI Semibold"/>
                <a:ea typeface="+mn-ea"/>
                <a:cs typeface="Segoe UI" pitchFamily="34" charset="0"/>
              </a:rPr>
            </a:br>
            <a:r>
              <a:rPr kumimoji="0" lang="en-US" sz="3200" b="0" i="0" u="none" strike="noStrike" kern="1200" cap="none" spc="0" normalizeH="0" baseline="0" noProof="0">
                <a:ln w="3175">
                  <a:noFill/>
                </a:ln>
                <a:gradFill>
                  <a:gsLst>
                    <a:gs pos="75000">
                      <a:srgbClr val="51E6FF"/>
                    </a:gs>
                    <a:gs pos="100000">
                      <a:srgbClr val="8DE974"/>
                    </a:gs>
                  </a:gsLst>
                  <a:lin ang="0" scaled="1"/>
                </a:gradFill>
                <a:effectLst/>
                <a:uLnTx/>
                <a:uFillTx/>
                <a:latin typeface="Segoe UI Semibold"/>
                <a:ea typeface="Open Sans Extrabold" panose="020B0606030504020204" pitchFamily="34" charset="0"/>
                <a:cs typeface="Open Sans Extrabold" panose="020B0606030504020204" pitchFamily="34" charset="0"/>
              </a:rPr>
              <a:t>You can too</a:t>
            </a:r>
          </a:p>
        </p:txBody>
      </p:sp>
    </p:spTree>
    <p:extLst>
      <p:ext uri="{BB962C8B-B14F-4D97-AF65-F5344CB8AC3E}">
        <p14:creationId xmlns:p14="http://schemas.microsoft.com/office/powerpoint/2010/main" val="221019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07"/>
                                        </p:tgtEl>
                                        <p:attrNameLst>
                                          <p:attrName>style.visibility</p:attrName>
                                        </p:attrNameLst>
                                      </p:cBhvr>
                                      <p:to>
                                        <p:strVal val="hidden"/>
                                      </p:to>
                                    </p:set>
                                  </p:childTnLst>
                                </p:cTn>
                              </p:par>
                              <p:par>
                                <p:cTn id="9" presetID="16" presetClass="entr" presetSubtype="37" fill="hold" nodeType="withEffect">
                                  <p:stCondLst>
                                    <p:cond delay="300"/>
                                  </p:stCondLst>
                                  <p:childTnLst>
                                    <p:set>
                                      <p:cBhvr>
                                        <p:cTn id="10" dur="1" fill="hold">
                                          <p:stCondLst>
                                            <p:cond delay="0"/>
                                          </p:stCondLst>
                                        </p:cTn>
                                        <p:tgtEl>
                                          <p:spTgt spid="41"/>
                                        </p:tgtEl>
                                        <p:attrNameLst>
                                          <p:attrName>style.visibility</p:attrName>
                                        </p:attrNameLst>
                                      </p:cBhvr>
                                      <p:to>
                                        <p:strVal val="visible"/>
                                      </p:to>
                                    </p:set>
                                    <p:animEffect transition="in" filter="barn(outVertical)">
                                      <p:cBhvr>
                                        <p:cTn id="11" dur="500"/>
                                        <p:tgtEl>
                                          <p:spTgt spid="41"/>
                                        </p:tgtEl>
                                      </p:cBhvr>
                                    </p:animEffect>
                                  </p:childTnLst>
                                </p:cTn>
                              </p:par>
                              <p:par>
                                <p:cTn id="12" presetID="42" presetClass="path" presetSubtype="0" decel="100000" fill="hold" nodeType="withEffect">
                                  <p:stCondLst>
                                    <p:cond delay="300"/>
                                  </p:stCondLst>
                                  <p:childTnLst>
                                    <p:animMotion origin="layout" path="M 3.06166E-6 1.85185E-6 L 3.06166E-6 0.03541 " pathEditMode="relative" rAng="0" ptsTypes="AA">
                                      <p:cBhvr>
                                        <p:cTn id="13" dur="700" spd="-100000" fill="hold"/>
                                        <p:tgtEl>
                                          <p:spTgt spid="41"/>
                                        </p:tgtEl>
                                        <p:attrNameLst>
                                          <p:attrName>ppt_x</p:attrName>
                                          <p:attrName>ppt_y</p:attrName>
                                        </p:attrNameLst>
                                      </p:cBhvr>
                                      <p:rCtr x="0" y="1759"/>
                                    </p:animMotion>
                                  </p:childTnLst>
                                </p:cTn>
                              </p:par>
                              <p:par>
                                <p:cTn id="14" presetID="10" presetClass="entr" presetSubtype="0" fill="hold" grpId="0" nodeType="withEffect">
                                  <p:stCondLst>
                                    <p:cond delay="30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42" presetClass="path" presetSubtype="0" decel="100000" fill="hold" grpId="1" nodeType="withEffect">
                                  <p:stCondLst>
                                    <p:cond delay="300"/>
                                  </p:stCondLst>
                                  <p:childTnLst>
                                    <p:animMotion origin="layout" path="M 3.06166E-6 -3.7037E-7 L 3.06166E-6 0.03542 " pathEditMode="relative" rAng="0" ptsTypes="AA">
                                      <p:cBhvr>
                                        <p:cTn id="18" dur="700" spd="-100000" fill="hold"/>
                                        <p:tgtEl>
                                          <p:spTgt spid="40"/>
                                        </p:tgtEl>
                                        <p:attrNameLst>
                                          <p:attrName>ppt_x</p:attrName>
                                          <p:attrName>ppt_y</p:attrName>
                                        </p:attrNameLst>
                                      </p:cBhvr>
                                      <p:rCtr x="0" y="1759"/>
                                    </p:animMotion>
                                  </p:childTnLst>
                                </p:cTn>
                              </p:par>
                              <p:par>
                                <p:cTn id="19" presetID="10" presetClass="entr" presetSubtype="0" fill="hold" grpId="0" nodeType="withEffect">
                                  <p:stCondLst>
                                    <p:cond delay="300"/>
                                  </p:stCondLst>
                                  <p:childTnLst>
                                    <p:set>
                                      <p:cBhvr>
                                        <p:cTn id="20" dur="1" fill="hold">
                                          <p:stCondLst>
                                            <p:cond delay="0"/>
                                          </p:stCondLst>
                                        </p:cTn>
                                        <p:tgtEl>
                                          <p:spTgt spid="46"/>
                                        </p:tgtEl>
                                        <p:attrNameLst>
                                          <p:attrName>style.visibility</p:attrName>
                                        </p:attrNameLst>
                                      </p:cBhvr>
                                      <p:to>
                                        <p:strVal val="visible"/>
                                      </p:to>
                                    </p:set>
                                    <p:animEffect transition="in" filter="fade">
                                      <p:cBhvr>
                                        <p:cTn id="21" dur="500"/>
                                        <p:tgtEl>
                                          <p:spTgt spid="46"/>
                                        </p:tgtEl>
                                      </p:cBhvr>
                                    </p:animEffect>
                                  </p:childTnLst>
                                </p:cTn>
                              </p:par>
                              <p:par>
                                <p:cTn id="22" presetID="42" presetClass="path" presetSubtype="0" decel="100000" fill="hold" grpId="1" nodeType="withEffect">
                                  <p:stCondLst>
                                    <p:cond delay="300"/>
                                  </p:stCondLst>
                                  <p:childTnLst>
                                    <p:animMotion origin="layout" path="M 3.06166E-6 3.7037E-6 L 3.06166E-6 0.03541 " pathEditMode="relative" rAng="0" ptsTypes="AA">
                                      <p:cBhvr>
                                        <p:cTn id="23" dur="700" spd="-100000" fill="hold"/>
                                        <p:tgtEl>
                                          <p:spTgt spid="46"/>
                                        </p:tgtEl>
                                        <p:attrNameLst>
                                          <p:attrName>ppt_x</p:attrName>
                                          <p:attrName>ppt_y</p:attrName>
                                        </p:attrNameLst>
                                      </p:cBhvr>
                                      <p:rCtr x="0" y="1759"/>
                                    </p:animMotion>
                                  </p:childTnLst>
                                </p:cTn>
                              </p:par>
                              <p:par>
                                <p:cTn id="24" presetID="10" presetClass="entr" presetSubtype="0" fill="hold" nodeType="withEffect">
                                  <p:stCondLst>
                                    <p:cond delay="30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42" presetClass="path" presetSubtype="0" decel="100000" fill="hold" nodeType="withEffect">
                                  <p:stCondLst>
                                    <p:cond delay="300"/>
                                  </p:stCondLst>
                                  <p:childTnLst>
                                    <p:animMotion origin="layout" path="M 3.06166E-6 4.07407E-6 L 3.06166E-6 0.03541 " pathEditMode="relative" rAng="0" ptsTypes="AA">
                                      <p:cBhvr>
                                        <p:cTn id="28" dur="700" spd="-100000" fill="hold"/>
                                        <p:tgtEl>
                                          <p:spTgt spid="29"/>
                                        </p:tgtEl>
                                        <p:attrNameLst>
                                          <p:attrName>ppt_x</p:attrName>
                                          <p:attrName>ppt_y</p:attrName>
                                        </p:attrNameLst>
                                      </p:cBhvr>
                                      <p:rCtr x="0" y="1759"/>
                                    </p:animMotion>
                                  </p:childTnLst>
                                </p:cTn>
                              </p:par>
                              <p:par>
                                <p:cTn id="29" presetID="10" presetClass="entr" presetSubtype="0" fill="hold" nodeType="withEffect">
                                  <p:stCondLst>
                                    <p:cond delay="3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42" presetClass="path" presetSubtype="0" decel="100000" fill="hold" nodeType="withEffect">
                                  <p:stCondLst>
                                    <p:cond delay="300"/>
                                  </p:stCondLst>
                                  <p:childTnLst>
                                    <p:animMotion origin="layout" path="M 3.06166E-6 2.22222E-6 L 3.06166E-6 0.03541 " pathEditMode="relative" rAng="0" ptsTypes="AA">
                                      <p:cBhvr>
                                        <p:cTn id="33" dur="700" spd="-100000" fill="hold"/>
                                        <p:tgtEl>
                                          <p:spTgt spid="28"/>
                                        </p:tgtEl>
                                        <p:attrNameLst>
                                          <p:attrName>ppt_x</p:attrName>
                                          <p:attrName>ppt_y</p:attrName>
                                        </p:attrNameLst>
                                      </p:cBhvr>
                                      <p:rCtr x="0" y="1759"/>
                                    </p:animMotion>
                                  </p:childTnLst>
                                </p:cTn>
                              </p:par>
                              <p:par>
                                <p:cTn id="34" presetID="10" presetClass="entr" presetSubtype="0" fill="hold" nodeType="withEffect">
                                  <p:stCondLst>
                                    <p:cond delay="30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42" presetClass="path" presetSubtype="0" decel="100000" fill="hold" nodeType="withEffect">
                                  <p:stCondLst>
                                    <p:cond delay="300"/>
                                  </p:stCondLst>
                                  <p:childTnLst>
                                    <p:animMotion origin="layout" path="M 3.06166E-6 1.85185E-6 L 3.06166E-6 0.03541 " pathEditMode="relative" rAng="0" ptsTypes="AA">
                                      <p:cBhvr>
                                        <p:cTn id="38" dur="700" spd="-100000" fill="hold"/>
                                        <p:tgtEl>
                                          <p:spTgt spid="24"/>
                                        </p:tgtEl>
                                        <p:attrNameLst>
                                          <p:attrName>ppt_x</p:attrName>
                                          <p:attrName>ppt_y</p:attrName>
                                        </p:attrNameLst>
                                      </p:cBhvr>
                                      <p:rCtr x="0" y="1759"/>
                                    </p:animMotion>
                                  </p:childTnLst>
                                </p:cTn>
                              </p:par>
                              <p:par>
                                <p:cTn id="39" presetID="10" presetClass="entr" presetSubtype="0" fill="hold" grpId="0" nodeType="withEffect">
                                  <p:stCondLst>
                                    <p:cond delay="30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42" presetClass="path" presetSubtype="0" decel="100000" fill="hold" grpId="1" nodeType="withEffect">
                                  <p:stCondLst>
                                    <p:cond delay="300"/>
                                  </p:stCondLst>
                                  <p:childTnLst>
                                    <p:animMotion origin="layout" path="M 3.06166E-6 1.11111E-6 L 3.06166E-6 0.03542 " pathEditMode="relative" rAng="0" ptsTypes="AA">
                                      <p:cBhvr>
                                        <p:cTn id="43" dur="700" spd="-100000" fill="hold"/>
                                        <p:tgtEl>
                                          <p:spTgt spid="6"/>
                                        </p:tgtEl>
                                        <p:attrNameLst>
                                          <p:attrName>ppt_x</p:attrName>
                                          <p:attrName>ppt_y</p:attrName>
                                        </p:attrNameLst>
                                      </p:cBhvr>
                                      <p:rCtr x="0" y="1759"/>
                                    </p:animMotion>
                                  </p:childTnLst>
                                </p:cTn>
                              </p:par>
                              <p:par>
                                <p:cTn id="44" presetID="10" presetClass="entr" presetSubtype="0" fill="hold" grpId="0" nodeType="withEffect">
                                  <p:stCondLst>
                                    <p:cond delay="30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42" presetClass="path" presetSubtype="0" decel="100000" fill="hold" grpId="1" nodeType="withEffect">
                                  <p:stCondLst>
                                    <p:cond delay="300"/>
                                  </p:stCondLst>
                                  <p:childTnLst>
                                    <p:animMotion origin="layout" path="M 3.06166E-6 -1.85185E-6 L 3.06166E-6 0.03542 " pathEditMode="relative" rAng="0" ptsTypes="AA">
                                      <p:cBhvr>
                                        <p:cTn id="48" dur="700" spd="-100000" fill="hold"/>
                                        <p:tgtEl>
                                          <p:spTgt spid="21"/>
                                        </p:tgtEl>
                                        <p:attrNameLst>
                                          <p:attrName>ppt_x</p:attrName>
                                          <p:attrName>ppt_y</p:attrName>
                                        </p:attrNameLst>
                                      </p:cBhvr>
                                      <p:rCtr x="0" y="1759"/>
                                    </p:animMotion>
                                  </p:childTnLst>
                                </p:cTn>
                              </p:par>
                              <p:par>
                                <p:cTn id="49" presetID="10" presetClass="entr" presetSubtype="0" fill="hold" grpId="0" nodeType="withEffect">
                                  <p:stCondLst>
                                    <p:cond delay="30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42" presetClass="path" presetSubtype="0" decel="100000" fill="hold" grpId="1" nodeType="withEffect">
                                  <p:stCondLst>
                                    <p:cond delay="300"/>
                                  </p:stCondLst>
                                  <p:childTnLst>
                                    <p:animMotion origin="layout" path="M 3.06166E-6 -2.22222E-6 L 3.06166E-6 0.03542 " pathEditMode="relative" rAng="0" ptsTypes="AA">
                                      <p:cBhvr>
                                        <p:cTn id="53" dur="700" spd="-100000" fill="hold"/>
                                        <p:tgtEl>
                                          <p:spTgt spid="10"/>
                                        </p:tgtEl>
                                        <p:attrNameLst>
                                          <p:attrName>ppt_x</p:attrName>
                                          <p:attrName>ppt_y</p:attrName>
                                        </p:attrNameLst>
                                      </p:cBhvr>
                                      <p:rCtr x="0" y="1759"/>
                                    </p:animMotion>
                                  </p:childTnLst>
                                </p:cTn>
                              </p:par>
                              <p:par>
                                <p:cTn id="54" presetID="10" presetClass="entr" presetSubtype="0" fill="hold" grpId="0" nodeType="withEffect">
                                  <p:stCondLst>
                                    <p:cond delay="30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par>
                                <p:cTn id="57" presetID="42" presetClass="path" presetSubtype="0" decel="100000" fill="hold" grpId="1" nodeType="withEffect">
                                  <p:stCondLst>
                                    <p:cond delay="300"/>
                                  </p:stCondLst>
                                  <p:childTnLst>
                                    <p:animMotion origin="layout" path="M 3.06166E-6 -3.7037E-6 L 3.06166E-6 0.03542 " pathEditMode="relative" rAng="0" ptsTypes="AA">
                                      <p:cBhvr>
                                        <p:cTn id="58" dur="700" spd="-100000" fill="hold"/>
                                        <p:tgtEl>
                                          <p:spTgt spid="23"/>
                                        </p:tgtEl>
                                        <p:attrNameLst>
                                          <p:attrName>ppt_x</p:attrName>
                                          <p:attrName>ppt_y</p:attrName>
                                        </p:attrNameLst>
                                      </p:cBhvr>
                                      <p:rCtr x="0" y="1759"/>
                                    </p:animMotion>
                                  </p:childTnLst>
                                </p:cTn>
                              </p:par>
                              <p:par>
                                <p:cTn id="59" presetID="10" presetClass="entr" presetSubtype="0" fill="hold" grpId="0" nodeType="withEffect">
                                  <p:stCondLst>
                                    <p:cond delay="10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42" presetClass="path" presetSubtype="0" decel="100000" fill="hold" grpId="1" nodeType="withEffect">
                                  <p:stCondLst>
                                    <p:cond delay="100"/>
                                  </p:stCondLst>
                                  <p:childTnLst>
                                    <p:animMotion origin="layout" path="M 3.06166E-6 1.48148E-6 L 3.06166E-6 0.03542 " pathEditMode="relative" rAng="0" ptsTypes="AA">
                                      <p:cBhvr>
                                        <p:cTn id="63" dur="700" spd="-100000" fill="hold"/>
                                        <p:tgtEl>
                                          <p:spTgt spid="12"/>
                                        </p:tgtEl>
                                        <p:attrNameLst>
                                          <p:attrName>ppt_x</p:attrName>
                                          <p:attrName>ppt_y</p:attrName>
                                        </p:attrNameLst>
                                      </p:cBhvr>
                                      <p:rCtr x="0" y="1759"/>
                                    </p:animMotion>
                                  </p:childTnLst>
                                </p:cTn>
                              </p:par>
                              <p:par>
                                <p:cTn id="64" presetID="10" presetClass="entr" presetSubtype="0" fill="hold" grpId="0" nodeType="withEffect">
                                  <p:stCondLst>
                                    <p:cond delay="10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42" presetClass="path" presetSubtype="0" decel="100000" fill="hold" grpId="1" nodeType="withEffect">
                                  <p:stCondLst>
                                    <p:cond delay="100"/>
                                  </p:stCondLst>
                                  <p:childTnLst>
                                    <p:animMotion origin="layout" path="M -2.42492E-6 -2.96296E-6 L -2.42492E-6 0.03542 " pathEditMode="relative" rAng="0" ptsTypes="AA">
                                      <p:cBhvr>
                                        <p:cTn id="68" dur="700" spd="-100000" fill="hold"/>
                                        <p:tgtEl>
                                          <p:spTgt spid="9"/>
                                        </p:tgtEl>
                                        <p:attrNameLst>
                                          <p:attrName>ppt_x</p:attrName>
                                          <p:attrName>ppt_y</p:attrName>
                                        </p:attrNameLst>
                                      </p:cBhvr>
                                      <p:rCtr x="0" y="1759"/>
                                    </p:animMotion>
                                  </p:childTnLst>
                                </p:cTn>
                              </p:par>
                              <p:par>
                                <p:cTn id="69" presetID="10" presetClass="entr" presetSubtype="0" fill="hold" grpId="0" nodeType="withEffect">
                                  <p:stCondLst>
                                    <p:cond delay="10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500"/>
                                        <p:tgtEl>
                                          <p:spTgt spid="5"/>
                                        </p:tgtEl>
                                      </p:cBhvr>
                                    </p:animEffect>
                                  </p:childTnLst>
                                </p:cTn>
                              </p:par>
                              <p:par>
                                <p:cTn id="72" presetID="42" presetClass="path" presetSubtype="0" decel="100000" fill="hold" grpId="1" nodeType="withEffect">
                                  <p:stCondLst>
                                    <p:cond delay="100"/>
                                  </p:stCondLst>
                                  <p:childTnLst>
                                    <p:animMotion origin="layout" path="M -1.45177E-6 -2.96296E-6 L -1.45177E-6 0.03542 " pathEditMode="relative" rAng="0" ptsTypes="AA">
                                      <p:cBhvr>
                                        <p:cTn id="73" dur="700" spd="-100000" fill="hold"/>
                                        <p:tgtEl>
                                          <p:spTgt spid="5"/>
                                        </p:tgtEl>
                                        <p:attrNameLst>
                                          <p:attrName>ppt_x</p:attrName>
                                          <p:attrName>ppt_y</p:attrName>
                                        </p:attrNameLst>
                                      </p:cBhvr>
                                      <p:rCtr x="0" y="1759"/>
                                    </p:animMotion>
                                  </p:childTnLst>
                                </p:cTn>
                              </p:par>
                              <p:par>
                                <p:cTn id="74" presetID="10" presetClass="entr" presetSubtype="0" fill="hold" grpId="0" nodeType="withEffect">
                                  <p:stCondLst>
                                    <p:cond delay="10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500"/>
                                        <p:tgtEl>
                                          <p:spTgt spid="8"/>
                                        </p:tgtEl>
                                      </p:cBhvr>
                                    </p:animEffect>
                                  </p:childTnLst>
                                </p:cTn>
                              </p:par>
                              <p:par>
                                <p:cTn id="77" presetID="42" presetClass="path" presetSubtype="0" decel="100000" fill="hold" grpId="1" nodeType="withEffect">
                                  <p:stCondLst>
                                    <p:cond delay="100"/>
                                  </p:stCondLst>
                                  <p:childTnLst>
                                    <p:animMotion origin="layout" path="M 3.06166E-6 4.44444E-6 L 3.06166E-6 0.03541 " pathEditMode="relative" rAng="0" ptsTypes="AA">
                                      <p:cBhvr>
                                        <p:cTn id="78" dur="700" spd="-100000" fill="hold"/>
                                        <p:tgtEl>
                                          <p:spTgt spid="8"/>
                                        </p:tgtEl>
                                        <p:attrNameLst>
                                          <p:attrName>ppt_x</p:attrName>
                                          <p:attrName>ppt_y</p:attrName>
                                        </p:attrNameLst>
                                      </p:cBhvr>
                                      <p:rCtr x="0" y="1759"/>
                                    </p:animMotion>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42" presetClass="path" presetSubtype="0" decel="100000" fill="hold" grpId="1" nodeType="withEffect">
                                  <p:stCondLst>
                                    <p:cond delay="0"/>
                                  </p:stCondLst>
                                  <p:childTnLst>
                                    <p:animMotion origin="layout" path="M 3.06166E-6 -3.7037E-7 L 3.06166E-6 0.03542 " pathEditMode="relative" rAng="0" ptsTypes="AA">
                                      <p:cBhvr>
                                        <p:cTn id="83" dur="700" spd="-100000" fill="hold"/>
                                        <p:tgtEl>
                                          <p:spTgt spid="26"/>
                                        </p:tgtEl>
                                        <p:attrNameLst>
                                          <p:attrName>ppt_x</p:attrName>
                                          <p:attrName>ppt_y</p:attrName>
                                        </p:attrNameLst>
                                      </p:cBhvr>
                                      <p:rCtr x="0" y="1759"/>
                                    </p:animMotion>
                                  </p:childTnLst>
                                </p:cTn>
                              </p:par>
                              <p:par>
                                <p:cTn id="84" presetID="10" presetClass="entr" presetSubtype="0" fill="hold" nodeType="withEffect">
                                  <p:stCondLst>
                                    <p:cond delay="10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500"/>
                                        <p:tgtEl>
                                          <p:spTgt spid="20"/>
                                        </p:tgtEl>
                                      </p:cBhvr>
                                    </p:animEffect>
                                  </p:childTnLst>
                                </p:cTn>
                              </p:par>
                              <p:par>
                                <p:cTn id="87" presetID="42" presetClass="path" presetSubtype="0" decel="100000" fill="hold" nodeType="withEffect">
                                  <p:stCondLst>
                                    <p:cond delay="100"/>
                                  </p:stCondLst>
                                  <p:childTnLst>
                                    <p:animMotion origin="layout" path="M 3.06166E-6 -2.96296E-6 L 3.06166E-6 0.03542 " pathEditMode="relative" rAng="0" ptsTypes="AA">
                                      <p:cBhvr>
                                        <p:cTn id="88" dur="700" spd="-100000" fill="hold"/>
                                        <p:tgtEl>
                                          <p:spTgt spid="20"/>
                                        </p:tgtEl>
                                        <p:attrNameLst>
                                          <p:attrName>ppt_x</p:attrName>
                                          <p:attrName>ppt_y</p:attrName>
                                        </p:attrNameLst>
                                      </p:cBhvr>
                                      <p:rCtr x="0" y="1759"/>
                                    </p:animMotion>
                                  </p:childTnLst>
                                </p:cTn>
                              </p:par>
                              <p:par>
                                <p:cTn id="89" presetID="10" presetClass="entr" presetSubtype="0" fill="hold" grpId="0" nodeType="with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fade">
                                      <p:cBhvr>
                                        <p:cTn id="91" dur="500"/>
                                        <p:tgtEl>
                                          <p:spTgt spid="37"/>
                                        </p:tgtEl>
                                      </p:cBhvr>
                                    </p:animEffect>
                                  </p:childTnLst>
                                </p:cTn>
                              </p:par>
                              <p:par>
                                <p:cTn id="92" presetID="42" presetClass="path" presetSubtype="0" decel="100000" fill="hold" grpId="1" nodeType="withEffect">
                                  <p:stCondLst>
                                    <p:cond delay="0"/>
                                  </p:stCondLst>
                                  <p:childTnLst>
                                    <p:animMotion origin="layout" path="M 0 -1.11111E-6 L 0 0.03542 " pathEditMode="relative" rAng="0" ptsTypes="AA">
                                      <p:cBhvr>
                                        <p:cTn id="93" dur="700" spd="-100000" fill="hold"/>
                                        <p:tgtEl>
                                          <p:spTgt spid="37"/>
                                        </p:tgtEl>
                                        <p:attrNameLst>
                                          <p:attrName>ppt_x</p:attrName>
                                          <p:attrName>ppt_y</p:attrName>
                                        </p:attrNameLst>
                                      </p:cBhvr>
                                      <p:rCtr x="0" y="1759"/>
                                    </p:animMotion>
                                  </p:childTnLst>
                                </p:cTn>
                              </p:par>
                              <p:par>
                                <p:cTn id="94" presetID="16" presetClass="entr" presetSubtype="42" fill="hold" nodeType="withEffect">
                                  <p:stCondLst>
                                    <p:cond delay="100"/>
                                  </p:stCondLst>
                                  <p:childTnLst>
                                    <p:set>
                                      <p:cBhvr>
                                        <p:cTn id="95" dur="1" fill="hold">
                                          <p:stCondLst>
                                            <p:cond delay="0"/>
                                          </p:stCondLst>
                                        </p:cTn>
                                        <p:tgtEl>
                                          <p:spTgt spid="161"/>
                                        </p:tgtEl>
                                        <p:attrNameLst>
                                          <p:attrName>style.visibility</p:attrName>
                                        </p:attrNameLst>
                                      </p:cBhvr>
                                      <p:to>
                                        <p:strVal val="visible"/>
                                      </p:to>
                                    </p:set>
                                    <p:animEffect transition="in" filter="barn(outHorizontal)">
                                      <p:cBhvr>
                                        <p:cTn id="96" dur="500"/>
                                        <p:tgtEl>
                                          <p:spTgt spid="161"/>
                                        </p:tgtEl>
                                      </p:cBhvr>
                                    </p:animEffect>
                                  </p:childTnLst>
                                </p:cTn>
                              </p:par>
                              <p:par>
                                <p:cTn id="97" presetID="42" presetClass="path" presetSubtype="0" decel="100000" fill="hold" nodeType="withEffect">
                                  <p:stCondLst>
                                    <p:cond delay="100"/>
                                  </p:stCondLst>
                                  <p:childTnLst>
                                    <p:animMotion origin="layout" path="M 3.06166E-6 -7.40741E-7 L 3.06166E-6 0.03542 " pathEditMode="relative" rAng="0" ptsTypes="AA">
                                      <p:cBhvr>
                                        <p:cTn id="98" dur="700" spd="-100000" fill="hold"/>
                                        <p:tgtEl>
                                          <p:spTgt spid="161"/>
                                        </p:tgtEl>
                                        <p:attrNameLst>
                                          <p:attrName>ppt_x</p:attrName>
                                          <p:attrName>ppt_y</p:attrName>
                                        </p:attrNameLst>
                                      </p:cBhvr>
                                      <p:rCtr x="0" y="1759"/>
                                    </p:animMotion>
                                  </p:childTnLst>
                                </p:cTn>
                              </p:par>
                            </p:childTnLst>
                          </p:cTn>
                        </p:par>
                      </p:childTnLst>
                    </p:cTn>
                  </p:par>
                  <p:par>
                    <p:cTn id="99" fill="hold">
                      <p:stCondLst>
                        <p:cond delay="indefinite"/>
                      </p:stCondLst>
                      <p:childTnLst>
                        <p:par>
                          <p:cTn id="100" fill="hold">
                            <p:stCondLst>
                              <p:cond delay="0"/>
                            </p:stCondLst>
                            <p:childTnLst>
                              <p:par>
                                <p:cTn id="101" presetID="16" presetClass="entr" presetSubtype="37" fill="hold" nodeType="clickEffect">
                                  <p:stCondLst>
                                    <p:cond delay="0"/>
                                  </p:stCondLst>
                                  <p:childTnLst>
                                    <p:set>
                                      <p:cBhvr>
                                        <p:cTn id="102" dur="1" fill="hold">
                                          <p:stCondLst>
                                            <p:cond delay="0"/>
                                          </p:stCondLst>
                                        </p:cTn>
                                        <p:tgtEl>
                                          <p:spTgt spid="160"/>
                                        </p:tgtEl>
                                        <p:attrNameLst>
                                          <p:attrName>style.visibility</p:attrName>
                                        </p:attrNameLst>
                                      </p:cBhvr>
                                      <p:to>
                                        <p:strVal val="visible"/>
                                      </p:to>
                                    </p:set>
                                    <p:animEffect transition="in" filter="barn(outVertical)">
                                      <p:cBhvr>
                                        <p:cTn id="103" dur="500"/>
                                        <p:tgtEl>
                                          <p:spTgt spid="160"/>
                                        </p:tgtEl>
                                      </p:cBhvr>
                                    </p:animEffect>
                                  </p:childTnLst>
                                </p:cTn>
                              </p:par>
                              <p:par>
                                <p:cTn id="104" presetID="22" presetClass="entr" presetSubtype="4" fill="hold" grpId="0" nodeType="withEffect">
                                  <p:stCondLst>
                                    <p:cond delay="200"/>
                                  </p:stCondLst>
                                  <p:childTnLst>
                                    <p:set>
                                      <p:cBhvr>
                                        <p:cTn id="105" dur="1" fill="hold">
                                          <p:stCondLst>
                                            <p:cond delay="0"/>
                                          </p:stCondLst>
                                        </p:cTn>
                                        <p:tgtEl>
                                          <p:spTgt spid="7"/>
                                        </p:tgtEl>
                                        <p:attrNameLst>
                                          <p:attrName>style.visibility</p:attrName>
                                        </p:attrNameLst>
                                      </p:cBhvr>
                                      <p:to>
                                        <p:strVal val="visible"/>
                                      </p:to>
                                    </p:set>
                                    <p:animEffect transition="in" filter="wipe(down)">
                                      <p:cBhvr>
                                        <p:cTn id="106" dur="650"/>
                                        <p:tgtEl>
                                          <p:spTgt spid="7"/>
                                        </p:tgtEl>
                                      </p:cBhvr>
                                    </p:animEffect>
                                  </p:childTnLst>
                                </p:cTn>
                              </p:par>
                              <p:par>
                                <p:cTn id="107" presetID="22" presetClass="entr" presetSubtype="4" fill="hold" nodeType="withEffect">
                                  <p:stCondLst>
                                    <p:cond delay="200"/>
                                  </p:stCondLst>
                                  <p:childTnLst>
                                    <p:set>
                                      <p:cBhvr>
                                        <p:cTn id="108" dur="1" fill="hold">
                                          <p:stCondLst>
                                            <p:cond delay="0"/>
                                          </p:stCondLst>
                                        </p:cTn>
                                        <p:tgtEl>
                                          <p:spTgt spid="64"/>
                                        </p:tgtEl>
                                        <p:attrNameLst>
                                          <p:attrName>style.visibility</p:attrName>
                                        </p:attrNameLst>
                                      </p:cBhvr>
                                      <p:to>
                                        <p:strVal val="visible"/>
                                      </p:to>
                                    </p:set>
                                    <p:animEffect transition="in" filter="wipe(down)">
                                      <p:cBhvr>
                                        <p:cTn id="109" dur="650"/>
                                        <p:tgtEl>
                                          <p:spTgt spid="64"/>
                                        </p:tgtEl>
                                      </p:cBhvr>
                                    </p:animEffect>
                                  </p:childTnLst>
                                </p:cTn>
                              </p:par>
                              <p:par>
                                <p:cTn id="110" presetID="22" presetClass="entr" presetSubtype="4" fill="hold" nodeType="withEffect">
                                  <p:stCondLst>
                                    <p:cond delay="400"/>
                                  </p:stCondLst>
                                  <p:childTnLst>
                                    <p:set>
                                      <p:cBhvr>
                                        <p:cTn id="111" dur="1" fill="hold">
                                          <p:stCondLst>
                                            <p:cond delay="0"/>
                                          </p:stCondLst>
                                        </p:cTn>
                                        <p:tgtEl>
                                          <p:spTgt spid="14"/>
                                        </p:tgtEl>
                                        <p:attrNameLst>
                                          <p:attrName>style.visibility</p:attrName>
                                        </p:attrNameLst>
                                      </p:cBhvr>
                                      <p:to>
                                        <p:strVal val="visible"/>
                                      </p:to>
                                    </p:set>
                                    <p:animEffect transition="in" filter="wipe(down)">
                                      <p:cBhvr>
                                        <p:cTn id="112" dur="200"/>
                                        <p:tgtEl>
                                          <p:spTgt spid="14"/>
                                        </p:tgtEl>
                                      </p:cBhvr>
                                    </p:animEffect>
                                  </p:childTnLst>
                                </p:cTn>
                              </p:par>
                              <p:par>
                                <p:cTn id="113" presetID="16" presetClass="exit" presetSubtype="21" fill="hold" nodeType="withEffect">
                                  <p:stCondLst>
                                    <p:cond delay="1000"/>
                                  </p:stCondLst>
                                  <p:childTnLst>
                                    <p:animEffect transition="out" filter="barn(inVertical)">
                                      <p:cBhvr>
                                        <p:cTn id="114" dur="500"/>
                                        <p:tgtEl>
                                          <p:spTgt spid="160"/>
                                        </p:tgtEl>
                                      </p:cBhvr>
                                    </p:animEffect>
                                    <p:set>
                                      <p:cBhvr>
                                        <p:cTn id="115" dur="1" fill="hold">
                                          <p:stCondLst>
                                            <p:cond delay="499"/>
                                          </p:stCondLst>
                                        </p:cTn>
                                        <p:tgtEl>
                                          <p:spTgt spid="160"/>
                                        </p:tgtEl>
                                        <p:attrNameLst>
                                          <p:attrName>style.visibility</p:attrName>
                                        </p:attrNameLst>
                                      </p:cBhvr>
                                      <p:to>
                                        <p:strVal val="hidden"/>
                                      </p:to>
                                    </p:set>
                                  </p:childTnLst>
                                </p:cTn>
                              </p:par>
                              <p:par>
                                <p:cTn id="116" presetID="22" presetClass="exit" presetSubtype="4" fill="hold" grpId="1" nodeType="withEffect">
                                  <p:stCondLst>
                                    <p:cond delay="1100"/>
                                  </p:stCondLst>
                                  <p:childTnLst>
                                    <p:animEffect transition="out" filter="wipe(down)">
                                      <p:cBhvr>
                                        <p:cTn id="117" dur="650"/>
                                        <p:tgtEl>
                                          <p:spTgt spid="7"/>
                                        </p:tgtEl>
                                      </p:cBhvr>
                                    </p:animEffect>
                                    <p:set>
                                      <p:cBhvr>
                                        <p:cTn id="118" dur="1" fill="hold">
                                          <p:stCondLst>
                                            <p:cond delay="649"/>
                                          </p:stCondLst>
                                        </p:cTn>
                                        <p:tgtEl>
                                          <p:spTgt spid="7"/>
                                        </p:tgtEl>
                                        <p:attrNameLst>
                                          <p:attrName>style.visibility</p:attrName>
                                        </p:attrNameLst>
                                      </p:cBhvr>
                                      <p:to>
                                        <p:strVal val="hidden"/>
                                      </p:to>
                                    </p:set>
                                  </p:childTnLst>
                                </p:cTn>
                              </p:par>
                              <p:par>
                                <p:cTn id="119" presetID="22" presetClass="exit" presetSubtype="4" fill="hold" nodeType="withEffect">
                                  <p:stCondLst>
                                    <p:cond delay="1100"/>
                                  </p:stCondLst>
                                  <p:childTnLst>
                                    <p:animEffect transition="out" filter="wipe(down)">
                                      <p:cBhvr>
                                        <p:cTn id="120" dur="650"/>
                                        <p:tgtEl>
                                          <p:spTgt spid="64"/>
                                        </p:tgtEl>
                                      </p:cBhvr>
                                    </p:animEffect>
                                    <p:set>
                                      <p:cBhvr>
                                        <p:cTn id="121" dur="1" fill="hold">
                                          <p:stCondLst>
                                            <p:cond delay="649"/>
                                          </p:stCondLst>
                                        </p:cTn>
                                        <p:tgtEl>
                                          <p:spTgt spid="64"/>
                                        </p:tgtEl>
                                        <p:attrNameLst>
                                          <p:attrName>style.visibility</p:attrName>
                                        </p:attrNameLst>
                                      </p:cBhvr>
                                      <p:to>
                                        <p:strVal val="hidden"/>
                                      </p:to>
                                    </p:set>
                                  </p:childTnLst>
                                </p:cTn>
                              </p:par>
                              <p:par>
                                <p:cTn id="122" presetID="22" presetClass="exit" presetSubtype="4" fill="hold" nodeType="withEffect">
                                  <p:stCondLst>
                                    <p:cond delay="1400"/>
                                  </p:stCondLst>
                                  <p:childTnLst>
                                    <p:animEffect transition="out" filter="wipe(down)">
                                      <p:cBhvr>
                                        <p:cTn id="123" dur="200"/>
                                        <p:tgtEl>
                                          <p:spTgt spid="14"/>
                                        </p:tgtEl>
                                      </p:cBhvr>
                                    </p:animEffect>
                                    <p:set>
                                      <p:cBhvr>
                                        <p:cTn id="124" dur="1" fill="hold">
                                          <p:stCondLst>
                                            <p:cond delay="1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37" grpId="0" animBg="1"/>
      <p:bldP spid="37" grpId="1" animBg="1"/>
      <p:bldP spid="7" grpId="0" animBg="1"/>
      <p:bldP spid="7" grpId="1" animBg="1"/>
      <p:bldP spid="12" grpId="0" animBg="1"/>
      <p:bldP spid="12" grpId="1" animBg="1"/>
      <p:bldP spid="9" grpId="0"/>
      <p:bldP spid="9" grpId="1"/>
      <p:bldP spid="5" grpId="0"/>
      <p:bldP spid="5" grpId="1"/>
      <p:bldP spid="8" grpId="0"/>
      <p:bldP spid="8" grpId="1"/>
      <p:bldP spid="26" grpId="0" animBg="1"/>
      <p:bldP spid="26" grpId="1" animBg="1"/>
      <p:bldP spid="10" grpId="0"/>
      <p:bldP spid="10" grpId="1"/>
      <p:bldP spid="21" grpId="0"/>
      <p:bldP spid="21" grpId="1"/>
      <p:bldP spid="23" grpId="0"/>
      <p:bldP spid="23" grpId="1"/>
      <p:bldP spid="6" grpId="0"/>
      <p:bldP spid="6" grpId="1"/>
      <p:bldP spid="40" grpId="0" animBg="1"/>
      <p:bldP spid="40"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66381334-B575-1AA3-610A-14497A263400}"/>
              </a:ext>
              <a:ext uri="{C183D7F6-B498-43B3-948B-1728B52AA6E4}">
                <adec:decorative xmlns:adec="http://schemas.microsoft.com/office/drawing/2017/decorative" val="1"/>
              </a:ext>
            </a:extLst>
          </p:cNvPr>
          <p:cNvSpPr/>
          <p:nvPr/>
        </p:nvSpPr>
        <p:spPr bwMode="auto">
          <a:xfrm rot="10800000">
            <a:off x="572283" y="485"/>
            <a:ext cx="11047433" cy="6361799"/>
          </a:xfrm>
          <a:prstGeom prst="round2SameRect">
            <a:avLst>
              <a:gd name="adj1" fmla="val 5649"/>
              <a:gd name="adj2"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pPr>
            <a:endParaRPr lang="en-GB" sz="2000">
              <a:solidFill>
                <a:srgbClr val="000000"/>
              </a:solidFill>
              <a:latin typeface="Segoe Sans Text Semibold"/>
              <a:cs typeface="Segoe UI" pitchFamily="34" charset="0"/>
            </a:endParaRPr>
          </a:p>
        </p:txBody>
      </p:sp>
      <p:sp>
        <p:nvSpPr>
          <p:cNvPr id="178" name="Rounded Rectangle 102">
            <a:extLst>
              <a:ext uri="{FF2B5EF4-FFF2-40B4-BE49-F238E27FC236}">
                <a16:creationId xmlns:a16="http://schemas.microsoft.com/office/drawing/2014/main" id="{E6785E10-2AE7-F8E1-7D80-176783B41D66}"/>
              </a:ext>
              <a:ext uri="{C183D7F6-B498-43B3-948B-1728B52AA6E4}">
                <adec:decorative xmlns:adec="http://schemas.microsoft.com/office/drawing/2017/decorative" val="1"/>
              </a:ext>
            </a:extLst>
          </p:cNvPr>
          <p:cNvSpPr/>
          <p:nvPr/>
        </p:nvSpPr>
        <p:spPr bwMode="auto">
          <a:xfrm>
            <a:off x="773219" y="1315109"/>
            <a:ext cx="10558501" cy="1116718"/>
          </a:xfrm>
          <a:prstGeom prst="roundRect">
            <a:avLst>
              <a:gd name="adj" fmla="val 25134"/>
            </a:avLst>
          </a:prstGeom>
          <a:noFill/>
          <a:ln w="12700" cap="flat" cmpd="sng" algn="ctr">
            <a:gradFill flip="none" rotWithShape="1">
              <a:gsLst>
                <a:gs pos="0">
                  <a:srgbClr val="0078D4"/>
                </a:gs>
                <a:gs pos="67800">
                  <a:srgbClr val="D82E9B"/>
                </a:gs>
                <a:gs pos="100000">
                  <a:srgbClr val="FFA38A"/>
                </a:gs>
              </a:gsLst>
              <a:lin ang="162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a:solidFill>
                <a:srgbClr val="FFFFFF"/>
              </a:solidFill>
              <a:latin typeface="Segoe Sans Text"/>
              <a:cs typeface="Segoe UI" pitchFamily="34" charset="0"/>
            </a:endParaRPr>
          </a:p>
        </p:txBody>
      </p:sp>
      <p:sp>
        <p:nvSpPr>
          <p:cNvPr id="179" name="Rounded Rectangle 102">
            <a:extLst>
              <a:ext uri="{FF2B5EF4-FFF2-40B4-BE49-F238E27FC236}">
                <a16:creationId xmlns:a16="http://schemas.microsoft.com/office/drawing/2014/main" id="{4D5C9B21-BE94-30E7-F13E-D831D5B6CF17}"/>
              </a:ext>
              <a:ext uri="{C183D7F6-B498-43B3-948B-1728B52AA6E4}">
                <adec:decorative xmlns:adec="http://schemas.microsoft.com/office/drawing/2017/decorative" val="1"/>
              </a:ext>
            </a:extLst>
          </p:cNvPr>
          <p:cNvSpPr/>
          <p:nvPr/>
        </p:nvSpPr>
        <p:spPr bwMode="auto">
          <a:xfrm>
            <a:off x="773219" y="4583835"/>
            <a:ext cx="10558501" cy="1116871"/>
          </a:xfrm>
          <a:prstGeom prst="roundRect">
            <a:avLst>
              <a:gd name="adj" fmla="val 25134"/>
            </a:avLst>
          </a:prstGeom>
          <a:noFill/>
          <a:ln w="12700" cap="flat" cmpd="sng" algn="ctr">
            <a:gradFill flip="none" rotWithShape="1">
              <a:gsLst>
                <a:gs pos="0">
                  <a:srgbClr val="0078D4"/>
                </a:gs>
                <a:gs pos="73000">
                  <a:srgbClr val="D82E9B"/>
                </a:gs>
                <a:gs pos="100000">
                  <a:srgbClr val="FFA38A"/>
                </a:gs>
              </a:gsLst>
              <a:lin ang="162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2000" kern="0">
              <a:ln w="0"/>
              <a:solidFill>
                <a:srgbClr val="000000"/>
              </a:solidFill>
              <a:effectLst>
                <a:outerShdw blurRad="38100" dist="19050" dir="2700000" algn="tl" rotWithShape="0">
                  <a:srgbClr val="000000">
                    <a:alpha val="40000"/>
                  </a:srgbClr>
                </a:outerShdw>
              </a:effectLst>
              <a:latin typeface="Segoe Sans Text"/>
              <a:cs typeface="Segoe UI" pitchFamily="34" charset="0"/>
            </a:endParaRPr>
          </a:p>
        </p:txBody>
      </p:sp>
      <p:sp>
        <p:nvSpPr>
          <p:cNvPr id="180" name="Rounded Rectangle 102">
            <a:extLst>
              <a:ext uri="{FF2B5EF4-FFF2-40B4-BE49-F238E27FC236}">
                <a16:creationId xmlns:a16="http://schemas.microsoft.com/office/drawing/2014/main" id="{74FBDDDA-6FB1-F0B5-457A-38E520953C4D}"/>
              </a:ext>
              <a:ext uri="{C183D7F6-B498-43B3-948B-1728B52AA6E4}">
                <adec:decorative xmlns:adec="http://schemas.microsoft.com/office/drawing/2017/decorative" val="1"/>
              </a:ext>
            </a:extLst>
          </p:cNvPr>
          <p:cNvSpPr/>
          <p:nvPr/>
        </p:nvSpPr>
        <p:spPr bwMode="auto">
          <a:xfrm>
            <a:off x="773219" y="2981646"/>
            <a:ext cx="10558501" cy="1104833"/>
          </a:xfrm>
          <a:prstGeom prst="roundRect">
            <a:avLst>
              <a:gd name="adj" fmla="val 25134"/>
            </a:avLst>
          </a:prstGeom>
          <a:noFill/>
          <a:ln w="12700" cap="flat" cmpd="sng" algn="ctr">
            <a:gradFill flip="none" rotWithShape="1">
              <a:gsLst>
                <a:gs pos="68000">
                  <a:srgbClr val="D82E9B"/>
                </a:gs>
                <a:gs pos="0">
                  <a:srgbClr val="0078D4"/>
                </a:gs>
                <a:gs pos="100000">
                  <a:srgbClr val="FFA38A"/>
                </a:gs>
              </a:gsLst>
              <a:lin ang="162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4000" kern="0">
              <a:solidFill>
                <a:srgbClr val="FFFFFF"/>
              </a:solidFill>
              <a:latin typeface="Segoe Sans Text"/>
              <a:cs typeface="Segoe UI" pitchFamily="34" charset="0"/>
            </a:endParaRPr>
          </a:p>
        </p:txBody>
      </p:sp>
      <p:sp>
        <p:nvSpPr>
          <p:cNvPr id="181" name="Graphic 2">
            <a:extLst>
              <a:ext uri="{FF2B5EF4-FFF2-40B4-BE49-F238E27FC236}">
                <a16:creationId xmlns:a16="http://schemas.microsoft.com/office/drawing/2014/main" id="{10153C01-820E-FBE6-F302-F4B7D16378D6}"/>
              </a:ext>
              <a:ext uri="{C183D7F6-B498-43B3-948B-1728B52AA6E4}">
                <adec:decorative xmlns:adec="http://schemas.microsoft.com/office/drawing/2017/decorative" val="1"/>
              </a:ext>
            </a:extLst>
          </p:cNvPr>
          <p:cNvSpPr/>
          <p:nvPr/>
        </p:nvSpPr>
        <p:spPr>
          <a:xfrm>
            <a:off x="10744400" y="503153"/>
            <a:ext cx="468361" cy="468190"/>
          </a:xfrm>
          <a:custGeom>
            <a:avLst/>
            <a:gdLst>
              <a:gd name="connsiteX0" fmla="*/ 94397 w 190532"/>
              <a:gd name="connsiteY0" fmla="*/ 114262 h 190461"/>
              <a:gd name="connsiteX1" fmla="*/ 169101 w 190532"/>
              <a:gd name="connsiteY1" fmla="*/ 114262 h 190461"/>
              <a:gd name="connsiteX2" fmla="*/ 190533 w 190532"/>
              <a:gd name="connsiteY2" fmla="*/ 135693 h 190461"/>
              <a:gd name="connsiteX3" fmla="*/ 190533 w 190532"/>
              <a:gd name="connsiteY3" fmla="*/ 144313 h 190461"/>
              <a:gd name="connsiteX4" fmla="*/ 178084 w 190532"/>
              <a:gd name="connsiteY4" fmla="*/ 171412 h 190461"/>
              <a:gd name="connsiteX5" fmla="*/ 114304 w 190532"/>
              <a:gd name="connsiteY5" fmla="*/ 190462 h 190461"/>
              <a:gd name="connsiteX6" fmla="*/ 112599 w 190532"/>
              <a:gd name="connsiteY6" fmla="*/ 190462 h 190461"/>
              <a:gd name="connsiteX7" fmla="*/ 110494 w 190532"/>
              <a:gd name="connsiteY7" fmla="*/ 172393 h 190461"/>
              <a:gd name="connsiteX8" fmla="*/ 109437 w 190532"/>
              <a:gd name="connsiteY8" fmla="*/ 171250 h 190461"/>
              <a:gd name="connsiteX9" fmla="*/ 88196 w 190532"/>
              <a:gd name="connsiteY9" fmla="*/ 150066 h 190461"/>
              <a:gd name="connsiteX10" fmla="*/ 94387 w 190532"/>
              <a:gd name="connsiteY10" fmla="*/ 114252 h 190461"/>
              <a:gd name="connsiteX11" fmla="*/ 42867 w 190532"/>
              <a:gd name="connsiteY11" fmla="*/ 80924 h 190461"/>
              <a:gd name="connsiteX12" fmla="*/ 85719 w 190532"/>
              <a:gd name="connsiteY12" fmla="*/ 123797 h 190461"/>
              <a:gd name="connsiteX13" fmla="*/ 75823 w 190532"/>
              <a:gd name="connsiteY13" fmla="*/ 151181 h 190461"/>
              <a:gd name="connsiteX14" fmla="*/ 102712 w 190532"/>
              <a:gd name="connsiteY14" fmla="*/ 177984 h 190461"/>
              <a:gd name="connsiteX15" fmla="*/ 102765 w 190532"/>
              <a:gd name="connsiteY15" fmla="*/ 188087 h 190461"/>
              <a:gd name="connsiteX16" fmla="*/ 93425 w 190532"/>
              <a:gd name="connsiteY16" fmla="*/ 188795 h 190461"/>
              <a:gd name="connsiteX17" fmla="*/ 92616 w 190532"/>
              <a:gd name="connsiteY17" fmla="*/ 188100 h 190461"/>
              <a:gd name="connsiteX18" fmla="*/ 64965 w 190532"/>
              <a:gd name="connsiteY18" fmla="*/ 160515 h 190461"/>
              <a:gd name="connsiteX19" fmla="*/ 6141 w 190532"/>
              <a:gd name="connsiteY19" fmla="*/ 145883 h 190461"/>
              <a:gd name="connsiteX20" fmla="*/ 20773 w 190532"/>
              <a:gd name="connsiteY20" fmla="*/ 87059 h 190461"/>
              <a:gd name="connsiteX21" fmla="*/ 42867 w 190532"/>
              <a:gd name="connsiteY21" fmla="*/ 80924 h 190461"/>
              <a:gd name="connsiteX22" fmla="*/ 42867 w 190532"/>
              <a:gd name="connsiteY22" fmla="*/ 95212 h 190461"/>
              <a:gd name="connsiteX23" fmla="*/ 14292 w 190532"/>
              <a:gd name="connsiteY23" fmla="*/ 123787 h 190461"/>
              <a:gd name="connsiteX24" fmla="*/ 42867 w 190532"/>
              <a:gd name="connsiteY24" fmla="*/ 152362 h 190461"/>
              <a:gd name="connsiteX25" fmla="*/ 71442 w 190532"/>
              <a:gd name="connsiteY25" fmla="*/ 123787 h 190461"/>
              <a:gd name="connsiteX26" fmla="*/ 42867 w 190532"/>
              <a:gd name="connsiteY26" fmla="*/ 95212 h 190461"/>
              <a:gd name="connsiteX27" fmla="*/ 114304 w 190532"/>
              <a:gd name="connsiteY27" fmla="*/ 0 h 190461"/>
              <a:gd name="connsiteX28" fmla="*/ 161929 w 190532"/>
              <a:gd name="connsiteY28" fmla="*/ 47625 h 190461"/>
              <a:gd name="connsiteX29" fmla="*/ 114304 w 190532"/>
              <a:gd name="connsiteY29" fmla="*/ 95250 h 190461"/>
              <a:gd name="connsiteX30" fmla="*/ 66679 w 190532"/>
              <a:gd name="connsiteY30" fmla="*/ 47625 h 190461"/>
              <a:gd name="connsiteX31" fmla="*/ 114304 w 190532"/>
              <a:gd name="connsiteY31"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32" h="190461">
                <a:moveTo>
                  <a:pt x="94397" y="114262"/>
                </a:moveTo>
                <a:lnTo>
                  <a:pt x="169101" y="114262"/>
                </a:lnTo>
                <a:cubicBezTo>
                  <a:pt x="180938" y="114262"/>
                  <a:pt x="190533" y="123857"/>
                  <a:pt x="190533" y="135693"/>
                </a:cubicBezTo>
                <a:lnTo>
                  <a:pt x="190533" y="144313"/>
                </a:lnTo>
                <a:cubicBezTo>
                  <a:pt x="190533" y="154729"/>
                  <a:pt x="185986" y="164626"/>
                  <a:pt x="178084" y="171412"/>
                </a:cubicBezTo>
                <a:cubicBezTo>
                  <a:pt x="163167" y="184214"/>
                  <a:pt x="141831" y="190462"/>
                  <a:pt x="114304" y="190462"/>
                </a:cubicBezTo>
                <a:lnTo>
                  <a:pt x="112599" y="190462"/>
                </a:lnTo>
                <a:cubicBezTo>
                  <a:pt x="115530" y="184552"/>
                  <a:pt x="114705" y="177470"/>
                  <a:pt x="110494" y="172393"/>
                </a:cubicBezTo>
                <a:lnTo>
                  <a:pt x="109437" y="171250"/>
                </a:lnTo>
                <a:lnTo>
                  <a:pt x="88196" y="150066"/>
                </a:lnTo>
                <a:cubicBezTo>
                  <a:pt x="94482" y="139255"/>
                  <a:pt x="96679" y="126547"/>
                  <a:pt x="94387" y="114252"/>
                </a:cubicBezTo>
                <a:close/>
                <a:moveTo>
                  <a:pt x="42867" y="80924"/>
                </a:moveTo>
                <a:cubicBezTo>
                  <a:pt x="66539" y="80930"/>
                  <a:pt x="85725" y="100124"/>
                  <a:pt x="85719" y="123797"/>
                </a:cubicBezTo>
                <a:cubicBezTo>
                  <a:pt x="85717" y="133800"/>
                  <a:pt x="82216" y="143487"/>
                  <a:pt x="75823" y="151181"/>
                </a:cubicBezTo>
                <a:lnTo>
                  <a:pt x="102712" y="177984"/>
                </a:lnTo>
                <a:cubicBezTo>
                  <a:pt x="105517" y="180759"/>
                  <a:pt x="105540" y="185282"/>
                  <a:pt x="102765" y="188087"/>
                </a:cubicBezTo>
                <a:cubicBezTo>
                  <a:pt x="100262" y="190616"/>
                  <a:pt x="96281" y="190918"/>
                  <a:pt x="93425" y="188795"/>
                </a:cubicBezTo>
                <a:lnTo>
                  <a:pt x="92616" y="188100"/>
                </a:lnTo>
                <a:lnTo>
                  <a:pt x="64965" y="160515"/>
                </a:lnTo>
                <a:cubicBezTo>
                  <a:pt x="44680" y="172718"/>
                  <a:pt x="18344" y="166167"/>
                  <a:pt x="6141" y="145883"/>
                </a:cubicBezTo>
                <a:cubicBezTo>
                  <a:pt x="-6063" y="125598"/>
                  <a:pt x="489" y="99262"/>
                  <a:pt x="20773" y="87059"/>
                </a:cubicBezTo>
                <a:cubicBezTo>
                  <a:pt x="27444" y="83045"/>
                  <a:pt x="35082" y="80925"/>
                  <a:pt x="42867" y="80924"/>
                </a:cubicBezTo>
                <a:close/>
                <a:moveTo>
                  <a:pt x="42867" y="95212"/>
                </a:moveTo>
                <a:cubicBezTo>
                  <a:pt x="27085" y="95212"/>
                  <a:pt x="14292" y="108005"/>
                  <a:pt x="14292" y="123787"/>
                </a:cubicBezTo>
                <a:cubicBezTo>
                  <a:pt x="14292" y="139568"/>
                  <a:pt x="27085" y="152362"/>
                  <a:pt x="42867" y="152362"/>
                </a:cubicBezTo>
                <a:cubicBezTo>
                  <a:pt x="58648" y="152362"/>
                  <a:pt x="71442" y="139568"/>
                  <a:pt x="71442" y="123787"/>
                </a:cubicBezTo>
                <a:cubicBezTo>
                  <a:pt x="71442" y="108005"/>
                  <a:pt x="58648" y="95212"/>
                  <a:pt x="42867" y="95212"/>
                </a:cubicBezTo>
                <a:close/>
                <a:moveTo>
                  <a:pt x="114304" y="0"/>
                </a:moveTo>
                <a:cubicBezTo>
                  <a:pt x="140607" y="0"/>
                  <a:pt x="161929" y="21322"/>
                  <a:pt x="161929" y="47625"/>
                </a:cubicBezTo>
                <a:cubicBezTo>
                  <a:pt x="161929" y="73928"/>
                  <a:pt x="140607" y="95250"/>
                  <a:pt x="114304" y="95250"/>
                </a:cubicBezTo>
                <a:cubicBezTo>
                  <a:pt x="88002" y="95250"/>
                  <a:pt x="66679" y="73928"/>
                  <a:pt x="66679" y="47625"/>
                </a:cubicBezTo>
                <a:cubicBezTo>
                  <a:pt x="66679" y="21322"/>
                  <a:pt x="88002" y="0"/>
                  <a:pt x="114304" y="0"/>
                </a:cubicBezTo>
                <a:close/>
              </a:path>
            </a:pathLst>
          </a:custGeom>
          <a:solidFill>
            <a:srgbClr val="0078D4"/>
          </a:solidFill>
          <a:ln w="12700" cap="flat" cmpd="sng" algn="ctr">
            <a:noFill/>
            <a:prstDash val="solid"/>
          </a:ln>
          <a:effectLst>
            <a:outerShdw blurRad="63500" dist="139700" dir="2700000" algn="tl"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kern="0">
              <a:solidFill>
                <a:srgbClr val="000000"/>
              </a:solidFill>
              <a:latin typeface="Segoe Sans Text"/>
            </a:endParaRPr>
          </a:p>
        </p:txBody>
      </p:sp>
      <p:sp>
        <p:nvSpPr>
          <p:cNvPr id="182" name="Graphic 7">
            <a:extLst>
              <a:ext uri="{FF2B5EF4-FFF2-40B4-BE49-F238E27FC236}">
                <a16:creationId xmlns:a16="http://schemas.microsoft.com/office/drawing/2014/main" id="{DBB7D3AE-0987-97A7-BB73-BAD2AB22C43F}"/>
              </a:ext>
              <a:ext uri="{C183D7F6-B498-43B3-948B-1728B52AA6E4}">
                <adec:decorative xmlns:adec="http://schemas.microsoft.com/office/drawing/2017/decorative" val="1"/>
              </a:ext>
            </a:extLst>
          </p:cNvPr>
          <p:cNvSpPr/>
          <p:nvPr/>
        </p:nvSpPr>
        <p:spPr>
          <a:xfrm>
            <a:off x="9025854" y="586684"/>
            <a:ext cx="508920" cy="301128"/>
          </a:xfrm>
          <a:custGeom>
            <a:avLst/>
            <a:gdLst>
              <a:gd name="connsiteX0" fmla="*/ 92587 w 185205"/>
              <a:gd name="connsiteY0" fmla="*/ 33385 h 109585"/>
              <a:gd name="connsiteX1" fmla="*/ 130687 w 185205"/>
              <a:gd name="connsiteY1" fmla="*/ 71485 h 109585"/>
              <a:gd name="connsiteX2" fmla="*/ 92587 w 185205"/>
              <a:gd name="connsiteY2" fmla="*/ 109585 h 109585"/>
              <a:gd name="connsiteX3" fmla="*/ 54487 w 185205"/>
              <a:gd name="connsiteY3" fmla="*/ 71485 h 109585"/>
              <a:gd name="connsiteX4" fmla="*/ 92587 w 185205"/>
              <a:gd name="connsiteY4" fmla="*/ 33385 h 109585"/>
              <a:gd name="connsiteX5" fmla="*/ 92587 w 185205"/>
              <a:gd name="connsiteY5" fmla="*/ 0 h 109585"/>
              <a:gd name="connsiteX6" fmla="*/ 184989 w 185205"/>
              <a:gd name="connsiteY6" fmla="*/ 72047 h 109585"/>
              <a:gd name="connsiteX7" fmla="*/ 179798 w 185205"/>
              <a:gd name="connsiteY7" fmla="*/ 80715 h 109585"/>
              <a:gd name="connsiteX8" fmla="*/ 171130 w 185205"/>
              <a:gd name="connsiteY8" fmla="*/ 75524 h 109585"/>
              <a:gd name="connsiteX9" fmla="*/ 72825 w 185205"/>
              <a:gd name="connsiteY9" fmla="*/ 16742 h 109585"/>
              <a:gd name="connsiteX10" fmla="*/ 14034 w 185205"/>
              <a:gd name="connsiteY10" fmla="*/ 75562 h 109585"/>
              <a:gd name="connsiteX11" fmla="*/ 5256 w 185205"/>
              <a:gd name="connsiteY11" fmla="*/ 80562 h 109585"/>
              <a:gd name="connsiteX12" fmla="*/ 176 w 185205"/>
              <a:gd name="connsiteY12" fmla="*/ 72104 h 109585"/>
              <a:gd name="connsiteX13" fmla="*/ 92587 w 185205"/>
              <a:gd name="connsiteY13" fmla="*/ 0 h 10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5205" h="109585">
                <a:moveTo>
                  <a:pt x="92587" y="33385"/>
                </a:moveTo>
                <a:cubicBezTo>
                  <a:pt x="113629" y="33385"/>
                  <a:pt x="130687" y="50443"/>
                  <a:pt x="130687" y="71485"/>
                </a:cubicBezTo>
                <a:cubicBezTo>
                  <a:pt x="130687" y="92527"/>
                  <a:pt x="113629" y="109585"/>
                  <a:pt x="92587" y="109585"/>
                </a:cubicBezTo>
                <a:cubicBezTo>
                  <a:pt x="71545" y="109585"/>
                  <a:pt x="54487" y="92527"/>
                  <a:pt x="54487" y="71485"/>
                </a:cubicBezTo>
                <a:cubicBezTo>
                  <a:pt x="54487" y="50443"/>
                  <a:pt x="71545" y="33385"/>
                  <a:pt x="92587" y="33385"/>
                </a:cubicBezTo>
                <a:close/>
                <a:moveTo>
                  <a:pt x="92587" y="0"/>
                </a:moveTo>
                <a:cubicBezTo>
                  <a:pt x="136526" y="0"/>
                  <a:pt x="174464" y="30004"/>
                  <a:pt x="184989" y="72047"/>
                </a:cubicBezTo>
                <a:cubicBezTo>
                  <a:pt x="185949" y="75874"/>
                  <a:pt x="183625" y="79755"/>
                  <a:pt x="179798" y="80715"/>
                </a:cubicBezTo>
                <a:cubicBezTo>
                  <a:pt x="175971" y="81675"/>
                  <a:pt x="172090" y="79351"/>
                  <a:pt x="171130" y="75524"/>
                </a:cubicBezTo>
                <a:cubicBezTo>
                  <a:pt x="160216" y="32146"/>
                  <a:pt x="116203" y="5828"/>
                  <a:pt x="72825" y="16742"/>
                </a:cubicBezTo>
                <a:cubicBezTo>
                  <a:pt x="43890" y="24023"/>
                  <a:pt x="21301" y="46623"/>
                  <a:pt x="14034" y="75562"/>
                </a:cubicBezTo>
                <a:cubicBezTo>
                  <a:pt x="12991" y="79367"/>
                  <a:pt x="9061" y="81605"/>
                  <a:pt x="5256" y="80562"/>
                </a:cubicBezTo>
                <a:cubicBezTo>
                  <a:pt x="1575" y="79553"/>
                  <a:pt x="-662" y="75828"/>
                  <a:pt x="176" y="72104"/>
                </a:cubicBezTo>
                <a:cubicBezTo>
                  <a:pt x="10803" y="29724"/>
                  <a:pt x="48894" y="3"/>
                  <a:pt x="92587" y="0"/>
                </a:cubicBezTo>
                <a:close/>
              </a:path>
            </a:pathLst>
          </a:custGeom>
          <a:solidFill>
            <a:srgbClr val="0078D4"/>
          </a:solidFill>
          <a:ln w="12700" cap="flat" cmpd="sng" algn="ctr">
            <a:noFill/>
            <a:prstDash val="solid"/>
          </a:ln>
          <a:effectLst>
            <a:outerShdw blurRad="63500" dist="139700" dir="2700000" algn="tl"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kern="0">
              <a:solidFill>
                <a:srgbClr val="000000"/>
              </a:solidFill>
              <a:latin typeface="Segoe Sans Text"/>
            </a:endParaRPr>
          </a:p>
        </p:txBody>
      </p:sp>
      <p:sp>
        <p:nvSpPr>
          <p:cNvPr id="183" name="Graphic 9">
            <a:extLst>
              <a:ext uri="{FF2B5EF4-FFF2-40B4-BE49-F238E27FC236}">
                <a16:creationId xmlns:a16="http://schemas.microsoft.com/office/drawing/2014/main" id="{B6AED6CF-A218-8F6E-E02F-012F638E984B}"/>
              </a:ext>
              <a:ext uri="{C183D7F6-B498-43B3-948B-1728B52AA6E4}">
                <adec:decorative xmlns:adec="http://schemas.microsoft.com/office/drawing/2017/decorative" val="1"/>
              </a:ext>
            </a:extLst>
          </p:cNvPr>
          <p:cNvSpPr/>
          <p:nvPr/>
        </p:nvSpPr>
        <p:spPr>
          <a:xfrm>
            <a:off x="5786477" y="553241"/>
            <a:ext cx="368014" cy="368014"/>
          </a:xfrm>
          <a:custGeom>
            <a:avLst/>
            <a:gdLst>
              <a:gd name="connsiteX0" fmla="*/ 85725 w 171450"/>
              <a:gd name="connsiteY0" fmla="*/ 133350 h 171450"/>
              <a:gd name="connsiteX1" fmla="*/ 104775 w 171450"/>
              <a:gd name="connsiteY1" fmla="*/ 152400 h 171450"/>
              <a:gd name="connsiteX2" fmla="*/ 85725 w 171450"/>
              <a:gd name="connsiteY2" fmla="*/ 171450 h 171450"/>
              <a:gd name="connsiteX3" fmla="*/ 66675 w 171450"/>
              <a:gd name="connsiteY3" fmla="*/ 152400 h 171450"/>
              <a:gd name="connsiteX4" fmla="*/ 85725 w 171450"/>
              <a:gd name="connsiteY4" fmla="*/ 133350 h 171450"/>
              <a:gd name="connsiteX5" fmla="*/ 152400 w 171450"/>
              <a:gd name="connsiteY5" fmla="*/ 133350 h 171450"/>
              <a:gd name="connsiteX6" fmla="*/ 171450 w 171450"/>
              <a:gd name="connsiteY6" fmla="*/ 152400 h 171450"/>
              <a:gd name="connsiteX7" fmla="*/ 152400 w 171450"/>
              <a:gd name="connsiteY7" fmla="*/ 171450 h 171450"/>
              <a:gd name="connsiteX8" fmla="*/ 133350 w 171450"/>
              <a:gd name="connsiteY8" fmla="*/ 152400 h 171450"/>
              <a:gd name="connsiteX9" fmla="*/ 152400 w 171450"/>
              <a:gd name="connsiteY9" fmla="*/ 133350 h 171450"/>
              <a:gd name="connsiteX10" fmla="*/ 19050 w 171450"/>
              <a:gd name="connsiteY10" fmla="*/ 133350 h 171450"/>
              <a:gd name="connsiteX11" fmla="*/ 38100 w 171450"/>
              <a:gd name="connsiteY11" fmla="*/ 152400 h 171450"/>
              <a:gd name="connsiteX12" fmla="*/ 19050 w 171450"/>
              <a:gd name="connsiteY12" fmla="*/ 171450 h 171450"/>
              <a:gd name="connsiteX13" fmla="*/ 0 w 171450"/>
              <a:gd name="connsiteY13" fmla="*/ 152400 h 171450"/>
              <a:gd name="connsiteX14" fmla="*/ 19050 w 171450"/>
              <a:gd name="connsiteY14" fmla="*/ 133350 h 171450"/>
              <a:gd name="connsiteX15" fmla="*/ 85725 w 171450"/>
              <a:gd name="connsiteY15" fmla="*/ 66675 h 171450"/>
              <a:gd name="connsiteX16" fmla="*/ 104775 w 171450"/>
              <a:gd name="connsiteY16" fmla="*/ 85725 h 171450"/>
              <a:gd name="connsiteX17" fmla="*/ 85725 w 171450"/>
              <a:gd name="connsiteY17" fmla="*/ 104775 h 171450"/>
              <a:gd name="connsiteX18" fmla="*/ 66675 w 171450"/>
              <a:gd name="connsiteY18" fmla="*/ 85725 h 171450"/>
              <a:gd name="connsiteX19" fmla="*/ 85725 w 171450"/>
              <a:gd name="connsiteY19" fmla="*/ 66675 h 171450"/>
              <a:gd name="connsiteX20" fmla="*/ 152400 w 171450"/>
              <a:gd name="connsiteY20" fmla="*/ 66675 h 171450"/>
              <a:gd name="connsiteX21" fmla="*/ 171450 w 171450"/>
              <a:gd name="connsiteY21" fmla="*/ 85725 h 171450"/>
              <a:gd name="connsiteX22" fmla="*/ 152400 w 171450"/>
              <a:gd name="connsiteY22" fmla="*/ 104775 h 171450"/>
              <a:gd name="connsiteX23" fmla="*/ 133350 w 171450"/>
              <a:gd name="connsiteY23" fmla="*/ 85725 h 171450"/>
              <a:gd name="connsiteX24" fmla="*/ 152400 w 171450"/>
              <a:gd name="connsiteY24" fmla="*/ 66675 h 171450"/>
              <a:gd name="connsiteX25" fmla="*/ 19050 w 171450"/>
              <a:gd name="connsiteY25" fmla="*/ 66675 h 171450"/>
              <a:gd name="connsiteX26" fmla="*/ 38100 w 171450"/>
              <a:gd name="connsiteY26" fmla="*/ 85725 h 171450"/>
              <a:gd name="connsiteX27" fmla="*/ 19050 w 171450"/>
              <a:gd name="connsiteY27" fmla="*/ 104775 h 171450"/>
              <a:gd name="connsiteX28" fmla="*/ 0 w 171450"/>
              <a:gd name="connsiteY28" fmla="*/ 85725 h 171450"/>
              <a:gd name="connsiteX29" fmla="*/ 19050 w 171450"/>
              <a:gd name="connsiteY29" fmla="*/ 66675 h 171450"/>
              <a:gd name="connsiteX30" fmla="*/ 85725 w 171450"/>
              <a:gd name="connsiteY30" fmla="*/ 0 h 171450"/>
              <a:gd name="connsiteX31" fmla="*/ 104775 w 171450"/>
              <a:gd name="connsiteY31" fmla="*/ 19050 h 171450"/>
              <a:gd name="connsiteX32" fmla="*/ 85725 w 171450"/>
              <a:gd name="connsiteY32" fmla="*/ 38100 h 171450"/>
              <a:gd name="connsiteX33" fmla="*/ 66675 w 171450"/>
              <a:gd name="connsiteY33" fmla="*/ 19050 h 171450"/>
              <a:gd name="connsiteX34" fmla="*/ 85725 w 171450"/>
              <a:gd name="connsiteY34" fmla="*/ 0 h 171450"/>
              <a:gd name="connsiteX35" fmla="*/ 152400 w 171450"/>
              <a:gd name="connsiteY35" fmla="*/ 0 h 171450"/>
              <a:gd name="connsiteX36" fmla="*/ 171450 w 171450"/>
              <a:gd name="connsiteY36" fmla="*/ 19050 h 171450"/>
              <a:gd name="connsiteX37" fmla="*/ 152400 w 171450"/>
              <a:gd name="connsiteY37" fmla="*/ 38100 h 171450"/>
              <a:gd name="connsiteX38" fmla="*/ 133350 w 171450"/>
              <a:gd name="connsiteY38" fmla="*/ 19050 h 171450"/>
              <a:gd name="connsiteX39" fmla="*/ 152400 w 171450"/>
              <a:gd name="connsiteY39" fmla="*/ 0 h 171450"/>
              <a:gd name="connsiteX40" fmla="*/ 19050 w 171450"/>
              <a:gd name="connsiteY40" fmla="*/ 0 h 171450"/>
              <a:gd name="connsiteX41" fmla="*/ 38100 w 171450"/>
              <a:gd name="connsiteY41" fmla="*/ 19050 h 171450"/>
              <a:gd name="connsiteX42" fmla="*/ 19050 w 171450"/>
              <a:gd name="connsiteY42" fmla="*/ 38100 h 171450"/>
              <a:gd name="connsiteX43" fmla="*/ 0 w 171450"/>
              <a:gd name="connsiteY43" fmla="*/ 19050 h 171450"/>
              <a:gd name="connsiteX44" fmla="*/ 19050 w 171450"/>
              <a:gd name="connsiteY4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85725" y="133350"/>
                </a:moveTo>
                <a:cubicBezTo>
                  <a:pt x="96246" y="133350"/>
                  <a:pt x="104775" y="141879"/>
                  <a:pt x="104775" y="152400"/>
                </a:cubicBezTo>
                <a:cubicBezTo>
                  <a:pt x="104775" y="162921"/>
                  <a:pt x="96246" y="171450"/>
                  <a:pt x="85725" y="171450"/>
                </a:cubicBezTo>
                <a:cubicBezTo>
                  <a:pt x="75204" y="171450"/>
                  <a:pt x="66675" y="162921"/>
                  <a:pt x="66675" y="152400"/>
                </a:cubicBezTo>
                <a:cubicBezTo>
                  <a:pt x="66675" y="141879"/>
                  <a:pt x="75204" y="133350"/>
                  <a:pt x="85725" y="133350"/>
                </a:cubicBezTo>
                <a:close/>
                <a:moveTo>
                  <a:pt x="152400" y="133350"/>
                </a:moveTo>
                <a:cubicBezTo>
                  <a:pt x="162921" y="133350"/>
                  <a:pt x="171450" y="141879"/>
                  <a:pt x="171450" y="152400"/>
                </a:cubicBezTo>
                <a:cubicBezTo>
                  <a:pt x="171450" y="162921"/>
                  <a:pt x="162921" y="171450"/>
                  <a:pt x="152400" y="171450"/>
                </a:cubicBezTo>
                <a:cubicBezTo>
                  <a:pt x="141879" y="171450"/>
                  <a:pt x="133350" y="162921"/>
                  <a:pt x="133350" y="152400"/>
                </a:cubicBezTo>
                <a:cubicBezTo>
                  <a:pt x="133350" y="141879"/>
                  <a:pt x="141879" y="133350"/>
                  <a:pt x="152400" y="133350"/>
                </a:cubicBezTo>
                <a:close/>
                <a:moveTo>
                  <a:pt x="19050" y="133350"/>
                </a:moveTo>
                <a:cubicBezTo>
                  <a:pt x="29571" y="133350"/>
                  <a:pt x="38100" y="141879"/>
                  <a:pt x="38100" y="152400"/>
                </a:cubicBezTo>
                <a:cubicBezTo>
                  <a:pt x="38100" y="162921"/>
                  <a:pt x="29571" y="171450"/>
                  <a:pt x="19050" y="171450"/>
                </a:cubicBezTo>
                <a:cubicBezTo>
                  <a:pt x="8529" y="171450"/>
                  <a:pt x="0" y="162921"/>
                  <a:pt x="0" y="152400"/>
                </a:cubicBezTo>
                <a:cubicBezTo>
                  <a:pt x="0" y="141879"/>
                  <a:pt x="8529" y="133350"/>
                  <a:pt x="19050" y="133350"/>
                </a:cubicBezTo>
                <a:close/>
                <a:moveTo>
                  <a:pt x="85725" y="66675"/>
                </a:moveTo>
                <a:cubicBezTo>
                  <a:pt x="96246" y="66675"/>
                  <a:pt x="104775" y="75204"/>
                  <a:pt x="104775" y="85725"/>
                </a:cubicBezTo>
                <a:cubicBezTo>
                  <a:pt x="104775" y="96246"/>
                  <a:pt x="96246" y="104775"/>
                  <a:pt x="85725" y="104775"/>
                </a:cubicBezTo>
                <a:cubicBezTo>
                  <a:pt x="75204" y="104775"/>
                  <a:pt x="66675" y="96246"/>
                  <a:pt x="66675" y="85725"/>
                </a:cubicBezTo>
                <a:cubicBezTo>
                  <a:pt x="66675" y="75204"/>
                  <a:pt x="75204" y="66675"/>
                  <a:pt x="85725" y="66675"/>
                </a:cubicBezTo>
                <a:close/>
                <a:moveTo>
                  <a:pt x="152400" y="66675"/>
                </a:moveTo>
                <a:cubicBezTo>
                  <a:pt x="162921" y="66675"/>
                  <a:pt x="171450" y="75204"/>
                  <a:pt x="171450" y="85725"/>
                </a:cubicBezTo>
                <a:cubicBezTo>
                  <a:pt x="171450" y="96246"/>
                  <a:pt x="162921" y="104775"/>
                  <a:pt x="152400" y="104775"/>
                </a:cubicBezTo>
                <a:cubicBezTo>
                  <a:pt x="141879" y="104775"/>
                  <a:pt x="133350" y="96246"/>
                  <a:pt x="133350" y="85725"/>
                </a:cubicBezTo>
                <a:cubicBezTo>
                  <a:pt x="133350" y="75204"/>
                  <a:pt x="141879" y="66675"/>
                  <a:pt x="152400" y="66675"/>
                </a:cubicBezTo>
                <a:close/>
                <a:moveTo>
                  <a:pt x="19050" y="66675"/>
                </a:moveTo>
                <a:cubicBezTo>
                  <a:pt x="29571" y="66675"/>
                  <a:pt x="38100" y="75204"/>
                  <a:pt x="38100" y="85725"/>
                </a:cubicBezTo>
                <a:cubicBezTo>
                  <a:pt x="38100" y="96246"/>
                  <a:pt x="29571" y="104775"/>
                  <a:pt x="19050" y="104775"/>
                </a:cubicBezTo>
                <a:cubicBezTo>
                  <a:pt x="8529" y="104775"/>
                  <a:pt x="0" y="96246"/>
                  <a:pt x="0" y="85725"/>
                </a:cubicBezTo>
                <a:cubicBezTo>
                  <a:pt x="0" y="75204"/>
                  <a:pt x="8529" y="66675"/>
                  <a:pt x="19050" y="66675"/>
                </a:cubicBezTo>
                <a:close/>
                <a:moveTo>
                  <a:pt x="85725" y="0"/>
                </a:moveTo>
                <a:cubicBezTo>
                  <a:pt x="96246" y="0"/>
                  <a:pt x="104775" y="8529"/>
                  <a:pt x="104775" y="19050"/>
                </a:cubicBezTo>
                <a:cubicBezTo>
                  <a:pt x="104775" y="29571"/>
                  <a:pt x="96246" y="38100"/>
                  <a:pt x="85725" y="38100"/>
                </a:cubicBezTo>
                <a:cubicBezTo>
                  <a:pt x="75204" y="38100"/>
                  <a:pt x="66675" y="29571"/>
                  <a:pt x="66675" y="19050"/>
                </a:cubicBezTo>
                <a:cubicBezTo>
                  <a:pt x="66675" y="8529"/>
                  <a:pt x="75204" y="0"/>
                  <a:pt x="85725" y="0"/>
                </a:cubicBezTo>
                <a:close/>
                <a:moveTo>
                  <a:pt x="152400" y="0"/>
                </a:moveTo>
                <a:cubicBezTo>
                  <a:pt x="162921" y="0"/>
                  <a:pt x="171450" y="8529"/>
                  <a:pt x="171450" y="19050"/>
                </a:cubicBezTo>
                <a:cubicBezTo>
                  <a:pt x="171450" y="29571"/>
                  <a:pt x="162921" y="38100"/>
                  <a:pt x="152400" y="38100"/>
                </a:cubicBezTo>
                <a:cubicBezTo>
                  <a:pt x="141879" y="38100"/>
                  <a:pt x="133350" y="29571"/>
                  <a:pt x="133350" y="19050"/>
                </a:cubicBezTo>
                <a:cubicBezTo>
                  <a:pt x="133350" y="8529"/>
                  <a:pt x="141879" y="0"/>
                  <a:pt x="152400"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solidFill>
            <a:srgbClr val="0078D4"/>
          </a:solidFill>
          <a:ln w="12700" cap="flat" cmpd="sng" algn="ctr">
            <a:noFill/>
            <a:prstDash val="solid"/>
          </a:ln>
          <a:effectLst>
            <a:outerShdw blurRad="63500" dist="139700" dir="2700000" algn="tl"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kern="0">
              <a:solidFill>
                <a:srgbClr val="000000"/>
              </a:solidFill>
              <a:latin typeface="Segoe Sans Text"/>
            </a:endParaRPr>
          </a:p>
        </p:txBody>
      </p:sp>
      <p:sp>
        <p:nvSpPr>
          <p:cNvPr id="184" name="Graphic 13">
            <a:extLst>
              <a:ext uri="{FF2B5EF4-FFF2-40B4-BE49-F238E27FC236}">
                <a16:creationId xmlns:a16="http://schemas.microsoft.com/office/drawing/2014/main" id="{CED3F951-8FB9-3D56-4B37-67134397CFDF}"/>
              </a:ext>
              <a:ext uri="{C183D7F6-B498-43B3-948B-1728B52AA6E4}">
                <adec:decorative xmlns:adec="http://schemas.microsoft.com/office/drawing/2017/decorative" val="1"/>
              </a:ext>
            </a:extLst>
          </p:cNvPr>
          <p:cNvSpPr/>
          <p:nvPr/>
        </p:nvSpPr>
        <p:spPr>
          <a:xfrm>
            <a:off x="4172853" y="514008"/>
            <a:ext cx="403997" cy="446481"/>
          </a:xfrm>
          <a:custGeom>
            <a:avLst/>
            <a:gdLst>
              <a:gd name="connsiteX0" fmla="*/ 76200 w 181153"/>
              <a:gd name="connsiteY0" fmla="*/ 76200 h 200203"/>
              <a:gd name="connsiteX1" fmla="*/ 152400 w 181153"/>
              <a:gd name="connsiteY1" fmla="*/ 38100 h 200203"/>
              <a:gd name="connsiteX2" fmla="*/ 76200 w 181153"/>
              <a:gd name="connsiteY2" fmla="*/ 0 h 200203"/>
              <a:gd name="connsiteX3" fmla="*/ 0 w 181153"/>
              <a:gd name="connsiteY3" fmla="*/ 38100 h 200203"/>
              <a:gd name="connsiteX4" fmla="*/ 76200 w 181153"/>
              <a:gd name="connsiteY4" fmla="*/ 76200 h 200203"/>
              <a:gd name="connsiteX5" fmla="*/ 136474 w 181153"/>
              <a:gd name="connsiteY5" fmla="*/ 77819 h 200203"/>
              <a:gd name="connsiteX6" fmla="*/ 152400 w 181153"/>
              <a:gd name="connsiteY6" fmla="*/ 67180 h 200203"/>
              <a:gd name="connsiteX7" fmla="*/ 152400 w 181153"/>
              <a:gd name="connsiteY7" fmla="*/ 97698 h 200203"/>
              <a:gd name="connsiteX8" fmla="*/ 114109 w 181153"/>
              <a:gd name="connsiteY8" fmla="*/ 85954 h 200203"/>
              <a:gd name="connsiteX9" fmla="*/ 136474 w 181153"/>
              <a:gd name="connsiteY9" fmla="*/ 77819 h 200203"/>
              <a:gd name="connsiteX10" fmla="*/ 66675 w 181153"/>
              <a:gd name="connsiteY10" fmla="*/ 138113 h 200203"/>
              <a:gd name="connsiteX11" fmla="*/ 103165 w 181153"/>
              <a:gd name="connsiteY11" fmla="*/ 188043 h 200203"/>
              <a:gd name="connsiteX12" fmla="*/ 76200 w 181153"/>
              <a:gd name="connsiteY12" fmla="*/ 190500 h 200203"/>
              <a:gd name="connsiteX13" fmla="*/ 0 w 181153"/>
              <a:gd name="connsiteY13" fmla="*/ 152400 h 200203"/>
              <a:gd name="connsiteX14" fmla="*/ 0 w 181153"/>
              <a:gd name="connsiteY14" fmla="*/ 67180 h 200203"/>
              <a:gd name="connsiteX15" fmla="*/ 15926 w 181153"/>
              <a:gd name="connsiteY15" fmla="*/ 77819 h 200203"/>
              <a:gd name="connsiteX16" fmla="*/ 76200 w 181153"/>
              <a:gd name="connsiteY16" fmla="*/ 90488 h 200203"/>
              <a:gd name="connsiteX17" fmla="*/ 102651 w 181153"/>
              <a:gd name="connsiteY17" fmla="*/ 88344 h 200203"/>
              <a:gd name="connsiteX18" fmla="*/ 66675 w 181153"/>
              <a:gd name="connsiteY18" fmla="*/ 138113 h 200203"/>
              <a:gd name="connsiteX19" fmla="*/ 119063 w 181153"/>
              <a:gd name="connsiteY19" fmla="*/ 180975 h 200203"/>
              <a:gd name="connsiteX20" fmla="*/ 143894 w 181153"/>
              <a:gd name="connsiteY20" fmla="*/ 173050 h 200203"/>
              <a:gd name="connsiteX21" fmla="*/ 168783 w 181153"/>
              <a:gd name="connsiteY21" fmla="*/ 197930 h 200203"/>
              <a:gd name="connsiteX22" fmla="*/ 178880 w 181153"/>
              <a:gd name="connsiteY22" fmla="*/ 198286 h 200203"/>
              <a:gd name="connsiteX23" fmla="*/ 179236 w 181153"/>
              <a:gd name="connsiteY23" fmla="*/ 188189 h 200203"/>
              <a:gd name="connsiteX24" fmla="*/ 178880 w 181153"/>
              <a:gd name="connsiteY24" fmla="*/ 187833 h 200203"/>
              <a:gd name="connsiteX25" fmla="*/ 154000 w 181153"/>
              <a:gd name="connsiteY25" fmla="*/ 162944 h 200203"/>
              <a:gd name="connsiteX26" fmla="*/ 143895 w 181153"/>
              <a:gd name="connsiteY26" fmla="*/ 103176 h 200203"/>
              <a:gd name="connsiteX27" fmla="*/ 84127 w 181153"/>
              <a:gd name="connsiteY27" fmla="*/ 113281 h 200203"/>
              <a:gd name="connsiteX28" fmla="*/ 94232 w 181153"/>
              <a:gd name="connsiteY28" fmla="*/ 173049 h 200203"/>
              <a:gd name="connsiteX29" fmla="*/ 119063 w 181153"/>
              <a:gd name="connsiteY29" fmla="*/ 180975 h 200203"/>
              <a:gd name="connsiteX30" fmla="*/ 119063 w 181153"/>
              <a:gd name="connsiteY30" fmla="*/ 166688 h 200203"/>
              <a:gd name="connsiteX31" fmla="*/ 90488 w 181153"/>
              <a:gd name="connsiteY31" fmla="*/ 138113 h 200203"/>
              <a:gd name="connsiteX32" fmla="*/ 119063 w 181153"/>
              <a:gd name="connsiteY32" fmla="*/ 109538 h 200203"/>
              <a:gd name="connsiteX33" fmla="*/ 147638 w 181153"/>
              <a:gd name="connsiteY33" fmla="*/ 138113 h 200203"/>
              <a:gd name="connsiteX34" fmla="*/ 119063 w 181153"/>
              <a:gd name="connsiteY34" fmla="*/ 166688 h 20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1153" h="200203">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97698"/>
                </a:lnTo>
                <a:cubicBezTo>
                  <a:pt x="141707" y="88844"/>
                  <a:pt x="127927" y="84618"/>
                  <a:pt x="114109" y="85954"/>
                </a:cubicBezTo>
                <a:cubicBezTo>
                  <a:pt x="121833" y="84050"/>
                  <a:pt x="129331" y="81323"/>
                  <a:pt x="136474" y="77819"/>
                </a:cubicBezTo>
                <a:close/>
                <a:moveTo>
                  <a:pt x="66675" y="138113"/>
                </a:moveTo>
                <a:cubicBezTo>
                  <a:pt x="66675" y="160924"/>
                  <a:pt x="81431" y="181115"/>
                  <a:pt x="103165" y="188043"/>
                </a:cubicBezTo>
                <a:cubicBezTo>
                  <a:pt x="94783" y="189633"/>
                  <a:pt x="85696"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85325" y="90488"/>
                  <a:pt x="94221" y="89754"/>
                  <a:pt x="102651" y="88344"/>
                </a:cubicBezTo>
                <a:cubicBezTo>
                  <a:pt x="81178" y="95434"/>
                  <a:pt x="66673" y="115498"/>
                  <a:pt x="66675" y="138113"/>
                </a:cubicBezTo>
                <a:close/>
                <a:moveTo>
                  <a:pt x="119063" y="180975"/>
                </a:moveTo>
                <a:cubicBezTo>
                  <a:pt x="127964" y="180988"/>
                  <a:pt x="136646" y="178217"/>
                  <a:pt x="143894" y="173050"/>
                </a:cubicBezTo>
                <a:lnTo>
                  <a:pt x="168783" y="197930"/>
                </a:lnTo>
                <a:cubicBezTo>
                  <a:pt x="171473" y="200816"/>
                  <a:pt x="175993" y="200976"/>
                  <a:pt x="178880" y="198286"/>
                </a:cubicBezTo>
                <a:cubicBezTo>
                  <a:pt x="181766" y="195596"/>
                  <a:pt x="181926" y="191076"/>
                  <a:pt x="179236" y="188189"/>
                </a:cubicBezTo>
                <a:cubicBezTo>
                  <a:pt x="179121" y="188066"/>
                  <a:pt x="179002" y="187947"/>
                  <a:pt x="178880" y="187833"/>
                </a:cubicBezTo>
                <a:lnTo>
                  <a:pt x="154000" y="162944"/>
                </a:lnTo>
                <a:cubicBezTo>
                  <a:pt x="167714" y="143649"/>
                  <a:pt x="163190" y="116890"/>
                  <a:pt x="143895" y="103176"/>
                </a:cubicBezTo>
                <a:cubicBezTo>
                  <a:pt x="124600" y="89462"/>
                  <a:pt x="97841" y="93986"/>
                  <a:pt x="84127" y="113281"/>
                </a:cubicBezTo>
                <a:cubicBezTo>
                  <a:pt x="70413" y="132576"/>
                  <a:pt x="74937" y="159335"/>
                  <a:pt x="94232" y="173049"/>
                </a:cubicBezTo>
                <a:cubicBezTo>
                  <a:pt x="101485" y="178205"/>
                  <a:pt x="110163" y="180975"/>
                  <a:pt x="119063" y="180975"/>
                </a:cubicBezTo>
                <a:close/>
                <a:moveTo>
                  <a:pt x="119063" y="166688"/>
                </a:moveTo>
                <a:cubicBezTo>
                  <a:pt x="103281" y="166688"/>
                  <a:pt x="90488" y="153894"/>
                  <a:pt x="90488" y="138113"/>
                </a:cubicBezTo>
                <a:cubicBezTo>
                  <a:pt x="90488" y="122331"/>
                  <a:pt x="103281" y="109538"/>
                  <a:pt x="119063" y="109538"/>
                </a:cubicBezTo>
                <a:cubicBezTo>
                  <a:pt x="134844" y="109538"/>
                  <a:pt x="147638" y="122331"/>
                  <a:pt x="147638" y="138113"/>
                </a:cubicBezTo>
                <a:cubicBezTo>
                  <a:pt x="147638" y="153894"/>
                  <a:pt x="134844" y="166688"/>
                  <a:pt x="119063" y="166688"/>
                </a:cubicBezTo>
                <a:close/>
              </a:path>
            </a:pathLst>
          </a:custGeom>
          <a:solidFill>
            <a:srgbClr val="0078D4"/>
          </a:solidFill>
          <a:ln w="12700" cap="flat" cmpd="sng" algn="ctr">
            <a:noFill/>
            <a:prstDash val="solid"/>
          </a:ln>
          <a:effectLst>
            <a:outerShdw blurRad="63500" dist="139700" dir="2700000" algn="tl"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kern="0">
              <a:solidFill>
                <a:srgbClr val="000000"/>
              </a:solidFill>
              <a:latin typeface="Segoe Sans Text"/>
            </a:endParaRPr>
          </a:p>
        </p:txBody>
      </p:sp>
      <p:sp>
        <p:nvSpPr>
          <p:cNvPr id="185" name="Graphic 15">
            <a:extLst>
              <a:ext uri="{FF2B5EF4-FFF2-40B4-BE49-F238E27FC236}">
                <a16:creationId xmlns:a16="http://schemas.microsoft.com/office/drawing/2014/main" id="{B3E4310A-581D-E51C-FC6E-4D6F8143F34C}"/>
              </a:ext>
              <a:ext uri="{C183D7F6-B498-43B3-948B-1728B52AA6E4}">
                <adec:decorative xmlns:adec="http://schemas.microsoft.com/office/drawing/2017/decorative" val="1"/>
              </a:ext>
            </a:extLst>
          </p:cNvPr>
          <p:cNvSpPr/>
          <p:nvPr/>
        </p:nvSpPr>
        <p:spPr>
          <a:xfrm>
            <a:off x="2626723" y="526934"/>
            <a:ext cx="336502" cy="420629"/>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0078D4"/>
          </a:solidFill>
          <a:ln w="12700" cap="flat" cmpd="sng" algn="ctr">
            <a:noFill/>
            <a:prstDash val="solid"/>
          </a:ln>
          <a:effectLst>
            <a:outerShdw blurRad="63500" dist="139700" dir="2700000" algn="tl"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kern="0">
              <a:solidFill>
                <a:srgbClr val="000000"/>
              </a:solidFill>
              <a:latin typeface="Segoe Sans Text"/>
            </a:endParaRPr>
          </a:p>
        </p:txBody>
      </p:sp>
      <p:sp>
        <p:nvSpPr>
          <p:cNvPr id="186" name="Graphic 17">
            <a:extLst>
              <a:ext uri="{FF2B5EF4-FFF2-40B4-BE49-F238E27FC236}">
                <a16:creationId xmlns:a16="http://schemas.microsoft.com/office/drawing/2014/main" id="{95F861CA-5637-17F7-9742-931292B98451}"/>
              </a:ext>
              <a:ext uri="{C183D7F6-B498-43B3-948B-1728B52AA6E4}">
                <adec:decorative xmlns:adec="http://schemas.microsoft.com/office/drawing/2017/decorative" val="1"/>
              </a:ext>
            </a:extLst>
          </p:cNvPr>
          <p:cNvSpPr/>
          <p:nvPr/>
        </p:nvSpPr>
        <p:spPr>
          <a:xfrm>
            <a:off x="979240" y="518320"/>
            <a:ext cx="437856" cy="437856"/>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solidFill>
            <a:srgbClr val="0078D4"/>
          </a:solidFill>
          <a:ln w="12700" cap="flat" cmpd="sng" algn="ctr">
            <a:noFill/>
            <a:prstDash val="solid"/>
          </a:ln>
          <a:effectLst>
            <a:outerShdw blurRad="63500" dist="139700" dir="2700000" algn="tl" rotWithShape="0">
              <a:prstClr val="black">
                <a:alpha val="20000"/>
              </a:prst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defRPr/>
            </a:pPr>
            <a:endParaRPr lang="en-GB" kern="0">
              <a:solidFill>
                <a:srgbClr val="000000"/>
              </a:solidFill>
              <a:latin typeface="Segoe Sans Text"/>
            </a:endParaRPr>
          </a:p>
        </p:txBody>
      </p:sp>
      <p:sp>
        <p:nvSpPr>
          <p:cNvPr id="187" name="Graphic 10">
            <a:extLst>
              <a:ext uri="{FF2B5EF4-FFF2-40B4-BE49-F238E27FC236}">
                <a16:creationId xmlns:a16="http://schemas.microsoft.com/office/drawing/2014/main" id="{705CEEBB-14F7-37D4-05F8-862FD42FB3AB}"/>
              </a:ext>
              <a:ext uri="{C183D7F6-B498-43B3-948B-1728B52AA6E4}">
                <adec:decorative xmlns:adec="http://schemas.microsoft.com/office/drawing/2017/decorative" val="1"/>
              </a:ext>
            </a:extLst>
          </p:cNvPr>
          <p:cNvSpPr/>
          <p:nvPr/>
        </p:nvSpPr>
        <p:spPr>
          <a:xfrm>
            <a:off x="7364118" y="511308"/>
            <a:ext cx="452108" cy="451880"/>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rgbClr val="0078D4"/>
          </a:solidFill>
          <a:ln w="12700" cap="flat" cmpd="sng" algn="ctr">
            <a:noFill/>
            <a:prstDash val="solid"/>
          </a:ln>
          <a:effectLst>
            <a:outerShdw blurRad="63500" dist="139700" dir="2700000" algn="tl" rotWithShape="0">
              <a:prstClr val="black">
                <a:alpha val="20000"/>
              </a:prstClr>
            </a:outerShdw>
          </a:effectLst>
        </p:spPr>
        <p:txBody>
          <a:bodyPr rtlCol="0" anchor="ctr"/>
          <a:lstStyle/>
          <a:p>
            <a:pPr algn="ctr" defTabSz="914192">
              <a:defRPr/>
            </a:pPr>
            <a:endParaRPr lang="en-GB" kern="0">
              <a:solidFill>
                <a:srgbClr val="000000"/>
              </a:solidFill>
              <a:latin typeface="Segoe Sans Text"/>
            </a:endParaRPr>
          </a:p>
        </p:txBody>
      </p:sp>
      <p:sp>
        <p:nvSpPr>
          <p:cNvPr id="188" name="TextBox 103">
            <a:extLst>
              <a:ext uri="{FF2B5EF4-FFF2-40B4-BE49-F238E27FC236}">
                <a16:creationId xmlns:a16="http://schemas.microsoft.com/office/drawing/2014/main" id="{E84873DB-A639-9760-FE1F-C130FC3114E1}"/>
              </a:ext>
              <a:ext uri="{C183D7F6-B498-43B3-948B-1728B52AA6E4}">
                <adec:decorative xmlns:adec="http://schemas.microsoft.com/office/drawing/2017/decorative" val="0"/>
              </a:ext>
            </a:extLst>
          </p:cNvPr>
          <p:cNvSpPr txBox="1"/>
          <p:nvPr/>
        </p:nvSpPr>
        <p:spPr>
          <a:xfrm>
            <a:off x="4770033" y="1194695"/>
            <a:ext cx="2709241" cy="246221"/>
          </a:xfrm>
          <a:prstGeom prst="rect">
            <a:avLst/>
          </a:prstGeom>
          <a:solidFill>
            <a:srgbClr val="FFFFFF"/>
          </a:solidFill>
          <a:ln w="25400" cap="rnd" cmpd="sng" algn="ctr">
            <a:noFill/>
            <a:prstDash val="solid"/>
            <a:headEnd type="none" w="lg" len="sm"/>
            <a:tailEnd type="arrow" w="lg" len="sm"/>
          </a:ln>
          <a:effectLst/>
        </p:spPr>
        <p:txBody>
          <a:bodyPr wrap="square" lIns="0" tIns="0" rIns="0" bIns="0" rtlCol="0" anchor="t">
            <a:spAutoFit/>
          </a:bodyPr>
          <a:lstStyle>
            <a:defPPr>
              <a:defRPr lang="en-US"/>
            </a:defPPr>
            <a:lvl1pPr algn="ctr" defTabSz="725115" fontAlgn="base">
              <a:spcBef>
                <a:spcPct val="0"/>
              </a:spcBef>
              <a:spcAft>
                <a:spcPct val="0"/>
              </a:spcAft>
              <a:defRPr sz="1600">
                <a:latin typeface="+mj-lt"/>
                <a:ea typeface="Open Sans" panose="020B0606030504020204" pitchFamily="34" charset="0"/>
                <a:cs typeface="Open Sans" panose="020B0606030504020204"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724976">
              <a:defRPr/>
            </a:pPr>
            <a:r>
              <a:rPr lang="en-US" kern="0">
                <a:solidFill>
                  <a:srgbClr val="000000"/>
                </a:solidFill>
                <a:latin typeface="Segoe Sans Text Semibold"/>
                <a:cs typeface="Segoe UI Semibold" panose="020B0702040204020203" pitchFamily="34" charset="0"/>
              </a:rPr>
              <a:t>Pre-built capabilities</a:t>
            </a:r>
          </a:p>
        </p:txBody>
      </p:sp>
      <p:sp>
        <p:nvSpPr>
          <p:cNvPr id="189" name="TextBox 103">
            <a:extLst>
              <a:ext uri="{FF2B5EF4-FFF2-40B4-BE49-F238E27FC236}">
                <a16:creationId xmlns:a16="http://schemas.microsoft.com/office/drawing/2014/main" id="{06CF134D-8197-0DF5-A6C4-36625D127E4D}"/>
              </a:ext>
              <a:ext uri="{C183D7F6-B498-43B3-948B-1728B52AA6E4}">
                <adec:decorative xmlns:adec="http://schemas.microsoft.com/office/drawing/2017/decorative" val="0"/>
              </a:ext>
            </a:extLst>
          </p:cNvPr>
          <p:cNvSpPr txBox="1"/>
          <p:nvPr/>
        </p:nvSpPr>
        <p:spPr>
          <a:xfrm>
            <a:off x="4770032" y="2835765"/>
            <a:ext cx="2709241" cy="246221"/>
          </a:xfrm>
          <a:prstGeom prst="rect">
            <a:avLst/>
          </a:prstGeom>
          <a:solidFill>
            <a:srgbClr val="FFFFFF"/>
          </a:solidFill>
          <a:ln w="25400" cap="rnd" cmpd="sng" algn="ctr">
            <a:noFill/>
            <a:prstDash val="solid"/>
            <a:headEnd type="none" w="lg" len="sm"/>
            <a:tailEnd type="arrow" w="lg" len="sm"/>
          </a:ln>
          <a:effectLst/>
        </p:spPr>
        <p:txBody>
          <a:bodyPr wrap="square" lIns="0" tIns="0" rIns="0" bIns="0" rtlCol="0" anchor="t">
            <a:spAutoFit/>
          </a:bodyPr>
          <a:lstStyle>
            <a:defPPr>
              <a:defRPr lang="en-US"/>
            </a:defPPr>
            <a:lvl1pPr algn="ctr" defTabSz="725115" fontAlgn="base">
              <a:spcBef>
                <a:spcPct val="0"/>
              </a:spcBef>
              <a:spcAft>
                <a:spcPct val="0"/>
              </a:spcAft>
              <a:defRPr sz="1600">
                <a:latin typeface="+mj-lt"/>
                <a:ea typeface="Open Sans" panose="020B0606030504020204" pitchFamily="34" charset="0"/>
                <a:cs typeface="Open Sans" panose="020B0606030504020204"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724976">
              <a:defRPr/>
            </a:pPr>
            <a:r>
              <a:rPr lang="en-US" kern="0">
                <a:solidFill>
                  <a:srgbClr val="000000"/>
                </a:solidFill>
                <a:latin typeface="Segoe Sans Text Semibold"/>
                <a:cs typeface="Segoe UI Semibold" panose="020B0702040204020203" pitchFamily="34" charset="0"/>
              </a:rPr>
              <a:t>AI orchestration</a:t>
            </a:r>
          </a:p>
        </p:txBody>
      </p:sp>
      <p:sp>
        <p:nvSpPr>
          <p:cNvPr id="190" name="TextBox 103">
            <a:extLst>
              <a:ext uri="{FF2B5EF4-FFF2-40B4-BE49-F238E27FC236}">
                <a16:creationId xmlns:a16="http://schemas.microsoft.com/office/drawing/2014/main" id="{E7B3D646-3F14-1E16-D7FA-6D679978BA72}"/>
              </a:ext>
              <a:ext uri="{C183D7F6-B498-43B3-948B-1728B52AA6E4}">
                <adec:decorative xmlns:adec="http://schemas.microsoft.com/office/drawing/2017/decorative" val="0"/>
              </a:ext>
            </a:extLst>
          </p:cNvPr>
          <p:cNvSpPr txBox="1"/>
          <p:nvPr/>
        </p:nvSpPr>
        <p:spPr>
          <a:xfrm>
            <a:off x="4466874" y="4463572"/>
            <a:ext cx="3315558" cy="241381"/>
          </a:xfrm>
          <a:prstGeom prst="rect">
            <a:avLst/>
          </a:prstGeom>
          <a:solidFill>
            <a:srgbClr val="FFFFFF"/>
          </a:solidFill>
          <a:ln w="25400" cap="rnd" cmpd="sng" algn="ctr">
            <a:noFill/>
            <a:prstDash val="solid"/>
            <a:headEnd type="none" w="lg" len="sm"/>
            <a:tailEnd type="arrow" w="lg" len="sm"/>
          </a:ln>
          <a:effectLst/>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724976" fontAlgn="base">
              <a:spcBef>
                <a:spcPct val="0"/>
              </a:spcBef>
              <a:spcAft>
                <a:spcPct val="0"/>
              </a:spcAft>
              <a:defRPr/>
            </a:pPr>
            <a:r>
              <a:rPr lang="en-US" sz="1568">
                <a:solidFill>
                  <a:srgbClr val="000000"/>
                </a:solidFill>
                <a:latin typeface="Segoe UI Semibold"/>
                <a:ea typeface="Open Sans"/>
                <a:cs typeface="Segoe UI Semibold"/>
              </a:rPr>
              <a:t>Model customization/tuning</a:t>
            </a:r>
            <a:endParaRPr lang="en-US" sz="1600" err="1">
              <a:solidFill>
                <a:srgbClr val="000000"/>
              </a:solidFill>
              <a:latin typeface="Segoe UI Semibold" panose="020B0702040204020203" pitchFamily="34" charset="0"/>
              <a:ea typeface="Open Sans" panose="020B0606030504020204" pitchFamily="34" charset="0"/>
              <a:cs typeface="Segoe UI Semibold" panose="020B0702040204020203" pitchFamily="34" charset="0"/>
            </a:endParaRPr>
          </a:p>
        </p:txBody>
      </p:sp>
      <p:sp>
        <p:nvSpPr>
          <p:cNvPr id="191" name="Rectangle: Rounded Corners 36">
            <a:extLst>
              <a:ext uri="{FF2B5EF4-FFF2-40B4-BE49-F238E27FC236}">
                <a16:creationId xmlns:a16="http://schemas.microsoft.com/office/drawing/2014/main" id="{5F6C0CBD-C0A7-B645-62B5-85FBDC508006}"/>
              </a:ext>
            </a:extLst>
          </p:cNvPr>
          <p:cNvSpPr/>
          <p:nvPr/>
        </p:nvSpPr>
        <p:spPr>
          <a:xfrm>
            <a:off x="841043" y="1541933"/>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Azure OpenAI</a:t>
            </a:r>
          </a:p>
        </p:txBody>
      </p:sp>
      <p:sp>
        <p:nvSpPr>
          <p:cNvPr id="192" name="Rectangle: Rounded Corners 36">
            <a:extLst>
              <a:ext uri="{FF2B5EF4-FFF2-40B4-BE49-F238E27FC236}">
                <a16:creationId xmlns:a16="http://schemas.microsoft.com/office/drawing/2014/main" id="{B262DA45-BBB5-720D-43EE-47A359096546}"/>
              </a:ext>
            </a:extLst>
          </p:cNvPr>
          <p:cNvSpPr/>
          <p:nvPr/>
        </p:nvSpPr>
        <p:spPr>
          <a:xfrm>
            <a:off x="2919626" y="1520168"/>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Speech</a:t>
            </a:r>
          </a:p>
        </p:txBody>
      </p:sp>
      <p:sp>
        <p:nvSpPr>
          <p:cNvPr id="193" name="Rectangle: Rounded Corners 36">
            <a:extLst>
              <a:ext uri="{FF2B5EF4-FFF2-40B4-BE49-F238E27FC236}">
                <a16:creationId xmlns:a16="http://schemas.microsoft.com/office/drawing/2014/main" id="{7C260918-4022-ADA5-44D8-36214C52352E}"/>
              </a:ext>
            </a:extLst>
          </p:cNvPr>
          <p:cNvSpPr/>
          <p:nvPr/>
        </p:nvSpPr>
        <p:spPr>
          <a:xfrm>
            <a:off x="5019973" y="1509285"/>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Vision</a:t>
            </a:r>
          </a:p>
        </p:txBody>
      </p:sp>
      <p:sp>
        <p:nvSpPr>
          <p:cNvPr id="194" name="Rectangle: Rounded Corners 36">
            <a:extLst>
              <a:ext uri="{FF2B5EF4-FFF2-40B4-BE49-F238E27FC236}">
                <a16:creationId xmlns:a16="http://schemas.microsoft.com/office/drawing/2014/main" id="{571F3CD1-6BC3-3510-802D-18A3BFE6EC26}"/>
              </a:ext>
            </a:extLst>
          </p:cNvPr>
          <p:cNvSpPr/>
          <p:nvPr/>
        </p:nvSpPr>
        <p:spPr>
          <a:xfrm>
            <a:off x="7131202" y="1498404"/>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Language</a:t>
            </a:r>
          </a:p>
        </p:txBody>
      </p:sp>
      <p:sp>
        <p:nvSpPr>
          <p:cNvPr id="195" name="Rectangle: Rounded Corners 36">
            <a:extLst>
              <a:ext uri="{FF2B5EF4-FFF2-40B4-BE49-F238E27FC236}">
                <a16:creationId xmlns:a16="http://schemas.microsoft.com/office/drawing/2014/main" id="{745F9AF8-60AB-1B4C-DC47-E67767D5A9BA}"/>
              </a:ext>
            </a:extLst>
          </p:cNvPr>
          <p:cNvSpPr/>
          <p:nvPr/>
        </p:nvSpPr>
        <p:spPr>
          <a:xfrm>
            <a:off x="9209789" y="1487521"/>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Translation</a:t>
            </a:r>
          </a:p>
        </p:txBody>
      </p:sp>
      <p:sp>
        <p:nvSpPr>
          <p:cNvPr id="196" name="Rectangle: Rounded Corners 36">
            <a:extLst>
              <a:ext uri="{FF2B5EF4-FFF2-40B4-BE49-F238E27FC236}">
                <a16:creationId xmlns:a16="http://schemas.microsoft.com/office/drawing/2014/main" id="{EBF5F0A8-3898-6865-3EB8-05B60E8F4D50}"/>
              </a:ext>
            </a:extLst>
          </p:cNvPr>
          <p:cNvSpPr/>
          <p:nvPr/>
        </p:nvSpPr>
        <p:spPr>
          <a:xfrm>
            <a:off x="1885779" y="1977237"/>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Search</a:t>
            </a:r>
          </a:p>
        </p:txBody>
      </p:sp>
      <p:sp>
        <p:nvSpPr>
          <p:cNvPr id="197" name="Rectangle: Rounded Corners 36">
            <a:extLst>
              <a:ext uri="{FF2B5EF4-FFF2-40B4-BE49-F238E27FC236}">
                <a16:creationId xmlns:a16="http://schemas.microsoft.com/office/drawing/2014/main" id="{F460CBAD-6085-7343-C38D-C0644D4CC05F}"/>
              </a:ext>
            </a:extLst>
          </p:cNvPr>
          <p:cNvSpPr/>
          <p:nvPr/>
        </p:nvSpPr>
        <p:spPr>
          <a:xfrm>
            <a:off x="3997008" y="1977237"/>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Document Intelligence</a:t>
            </a:r>
          </a:p>
        </p:txBody>
      </p:sp>
      <p:sp>
        <p:nvSpPr>
          <p:cNvPr id="198" name="Rectangle: Rounded Corners 36">
            <a:extLst>
              <a:ext uri="{FF2B5EF4-FFF2-40B4-BE49-F238E27FC236}">
                <a16:creationId xmlns:a16="http://schemas.microsoft.com/office/drawing/2014/main" id="{63C3E6A3-B7A2-1800-3D60-49343FD0D526}"/>
              </a:ext>
            </a:extLst>
          </p:cNvPr>
          <p:cNvSpPr/>
          <p:nvPr/>
        </p:nvSpPr>
        <p:spPr>
          <a:xfrm>
            <a:off x="6140884" y="1977237"/>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Multi-Modality</a:t>
            </a:r>
          </a:p>
        </p:txBody>
      </p:sp>
      <p:sp>
        <p:nvSpPr>
          <p:cNvPr id="199" name="Rectangle: Rounded Corners 36">
            <a:extLst>
              <a:ext uri="{FF2B5EF4-FFF2-40B4-BE49-F238E27FC236}">
                <a16:creationId xmlns:a16="http://schemas.microsoft.com/office/drawing/2014/main" id="{B2410D13-EA25-5690-14F4-B0DBA55BD886}"/>
              </a:ext>
            </a:extLst>
          </p:cNvPr>
          <p:cNvSpPr/>
          <p:nvPr/>
        </p:nvSpPr>
        <p:spPr>
          <a:xfrm>
            <a:off x="8241231" y="1966355"/>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Content Safety</a:t>
            </a:r>
          </a:p>
        </p:txBody>
      </p:sp>
      <p:sp>
        <p:nvSpPr>
          <p:cNvPr id="200" name="Rectangle: Rounded Corners 36">
            <a:extLst>
              <a:ext uri="{FF2B5EF4-FFF2-40B4-BE49-F238E27FC236}">
                <a16:creationId xmlns:a16="http://schemas.microsoft.com/office/drawing/2014/main" id="{B9EB0B9C-3FD0-8B8F-3901-19A4B24ED392}"/>
              </a:ext>
            </a:extLst>
          </p:cNvPr>
          <p:cNvSpPr/>
          <p:nvPr/>
        </p:nvSpPr>
        <p:spPr>
          <a:xfrm>
            <a:off x="862809" y="3163936"/>
            <a:ext cx="338232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Prompt Flow</a:t>
            </a:r>
          </a:p>
        </p:txBody>
      </p:sp>
      <p:sp>
        <p:nvSpPr>
          <p:cNvPr id="201" name="Rectangle: Rounded Corners 36">
            <a:extLst>
              <a:ext uri="{FF2B5EF4-FFF2-40B4-BE49-F238E27FC236}">
                <a16:creationId xmlns:a16="http://schemas.microsoft.com/office/drawing/2014/main" id="{9BC4035F-12EB-9A23-FE61-6504EE3590EC}"/>
              </a:ext>
            </a:extLst>
          </p:cNvPr>
          <p:cNvSpPr/>
          <p:nvPr/>
        </p:nvSpPr>
        <p:spPr>
          <a:xfrm>
            <a:off x="4334371" y="3163936"/>
            <a:ext cx="338232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Experiments</a:t>
            </a:r>
          </a:p>
        </p:txBody>
      </p:sp>
      <p:sp>
        <p:nvSpPr>
          <p:cNvPr id="202" name="Rectangle: Rounded Corners 36">
            <a:extLst>
              <a:ext uri="{FF2B5EF4-FFF2-40B4-BE49-F238E27FC236}">
                <a16:creationId xmlns:a16="http://schemas.microsoft.com/office/drawing/2014/main" id="{5174521A-D998-7EE3-68CE-BC9D370D6EDC}"/>
              </a:ext>
            </a:extLst>
          </p:cNvPr>
          <p:cNvSpPr/>
          <p:nvPr/>
        </p:nvSpPr>
        <p:spPr>
          <a:xfrm>
            <a:off x="7805928" y="3163937"/>
            <a:ext cx="3382320" cy="36350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Evaluation</a:t>
            </a:r>
          </a:p>
        </p:txBody>
      </p:sp>
      <p:sp>
        <p:nvSpPr>
          <p:cNvPr id="203" name="Rectangle: Rounded Corners 36">
            <a:extLst>
              <a:ext uri="{FF2B5EF4-FFF2-40B4-BE49-F238E27FC236}">
                <a16:creationId xmlns:a16="http://schemas.microsoft.com/office/drawing/2014/main" id="{6FFBEED8-5910-6844-0594-BE83E7C89C6F}"/>
              </a:ext>
            </a:extLst>
          </p:cNvPr>
          <p:cNvSpPr/>
          <p:nvPr/>
        </p:nvSpPr>
        <p:spPr>
          <a:xfrm>
            <a:off x="1885779" y="3621005"/>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Semantic Kernel</a:t>
            </a:r>
          </a:p>
        </p:txBody>
      </p:sp>
      <p:sp>
        <p:nvSpPr>
          <p:cNvPr id="204" name="Rectangle: Rounded Corners 36">
            <a:extLst>
              <a:ext uri="{FF2B5EF4-FFF2-40B4-BE49-F238E27FC236}">
                <a16:creationId xmlns:a16="http://schemas.microsoft.com/office/drawing/2014/main" id="{D9D8D6D6-6852-5CDA-47EE-C0B8735A1121}"/>
              </a:ext>
            </a:extLst>
          </p:cNvPr>
          <p:cNvSpPr/>
          <p:nvPr/>
        </p:nvSpPr>
        <p:spPr>
          <a:xfrm>
            <a:off x="3997008" y="3621005"/>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Lang Chain</a:t>
            </a:r>
          </a:p>
        </p:txBody>
      </p:sp>
      <p:sp>
        <p:nvSpPr>
          <p:cNvPr id="205" name="Rectangle: Rounded Corners 36">
            <a:extLst>
              <a:ext uri="{FF2B5EF4-FFF2-40B4-BE49-F238E27FC236}">
                <a16:creationId xmlns:a16="http://schemas.microsoft.com/office/drawing/2014/main" id="{9341D36E-7E57-96AE-C3F8-E371051FCBC0}"/>
              </a:ext>
            </a:extLst>
          </p:cNvPr>
          <p:cNvSpPr/>
          <p:nvPr/>
        </p:nvSpPr>
        <p:spPr>
          <a:xfrm>
            <a:off x="6140884" y="3621005"/>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Models/APIs</a:t>
            </a:r>
          </a:p>
        </p:txBody>
      </p:sp>
      <p:sp>
        <p:nvSpPr>
          <p:cNvPr id="206" name="Rectangle: Rounded Corners 36">
            <a:extLst>
              <a:ext uri="{FF2B5EF4-FFF2-40B4-BE49-F238E27FC236}">
                <a16:creationId xmlns:a16="http://schemas.microsoft.com/office/drawing/2014/main" id="{414417DC-EFAE-DC3E-0029-C07E446892DC}"/>
              </a:ext>
            </a:extLst>
          </p:cNvPr>
          <p:cNvSpPr/>
          <p:nvPr/>
        </p:nvSpPr>
        <p:spPr>
          <a:xfrm>
            <a:off x="8241231" y="3621005"/>
            <a:ext cx="2011110"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Plugins</a:t>
            </a:r>
          </a:p>
        </p:txBody>
      </p:sp>
      <p:sp>
        <p:nvSpPr>
          <p:cNvPr id="207" name="Rectangle: Rounded Corners 36">
            <a:extLst>
              <a:ext uri="{FF2B5EF4-FFF2-40B4-BE49-F238E27FC236}">
                <a16:creationId xmlns:a16="http://schemas.microsoft.com/office/drawing/2014/main" id="{0B9E1E6E-24B0-FB62-4EDE-9CAB8419F7FD}"/>
              </a:ext>
            </a:extLst>
          </p:cNvPr>
          <p:cNvSpPr/>
          <p:nvPr/>
        </p:nvSpPr>
        <p:spPr>
          <a:xfrm>
            <a:off x="810573" y="4778163"/>
            <a:ext cx="2559594"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Open AI Models</a:t>
            </a:r>
          </a:p>
        </p:txBody>
      </p:sp>
      <p:sp>
        <p:nvSpPr>
          <p:cNvPr id="208" name="Rectangle: Rounded Corners 36">
            <a:extLst>
              <a:ext uri="{FF2B5EF4-FFF2-40B4-BE49-F238E27FC236}">
                <a16:creationId xmlns:a16="http://schemas.microsoft.com/office/drawing/2014/main" id="{B4169699-CCFB-0C2B-835A-FD6FBDDADCA2}"/>
              </a:ext>
            </a:extLst>
          </p:cNvPr>
          <p:cNvSpPr/>
          <p:nvPr/>
        </p:nvSpPr>
        <p:spPr>
          <a:xfrm>
            <a:off x="3433284" y="4778163"/>
            <a:ext cx="2559594"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Microsoft Models</a:t>
            </a:r>
          </a:p>
        </p:txBody>
      </p:sp>
      <p:sp>
        <p:nvSpPr>
          <p:cNvPr id="209" name="Rectangle: Rounded Corners 36">
            <a:extLst>
              <a:ext uri="{FF2B5EF4-FFF2-40B4-BE49-F238E27FC236}">
                <a16:creationId xmlns:a16="http://schemas.microsoft.com/office/drawing/2014/main" id="{AA5E96EA-493D-E29B-1917-DC7B4EF50199}"/>
              </a:ext>
            </a:extLst>
          </p:cNvPr>
          <p:cNvSpPr/>
          <p:nvPr/>
        </p:nvSpPr>
        <p:spPr>
          <a:xfrm>
            <a:off x="6066878" y="4778163"/>
            <a:ext cx="2559594" cy="33823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Meta Models</a:t>
            </a:r>
          </a:p>
        </p:txBody>
      </p:sp>
      <p:sp>
        <p:nvSpPr>
          <p:cNvPr id="210" name="Rectangle: Rounded Corners 36">
            <a:extLst>
              <a:ext uri="{FF2B5EF4-FFF2-40B4-BE49-F238E27FC236}">
                <a16:creationId xmlns:a16="http://schemas.microsoft.com/office/drawing/2014/main" id="{0DCE8E99-B005-6DAD-13E9-6364C0A48241}"/>
              </a:ext>
            </a:extLst>
          </p:cNvPr>
          <p:cNvSpPr/>
          <p:nvPr/>
        </p:nvSpPr>
        <p:spPr>
          <a:xfrm>
            <a:off x="8693953" y="4778164"/>
            <a:ext cx="2559594" cy="363502"/>
          </a:xfrm>
          <a:prstGeom prst="roundRect">
            <a:avLst>
              <a:gd name="adj" fmla="val 50000"/>
            </a:avLst>
          </a:prstGeom>
          <a:solidFill>
            <a:srgbClr val="FFFFFF">
              <a:lumMod val="95000"/>
            </a:srgbClr>
          </a:solidFill>
          <a:ln w="10795" cap="flat" cmpd="sng" algn="ctr">
            <a:noFill/>
            <a:prstDash val="solid"/>
          </a:ln>
          <a:effectLst/>
        </p:spPr>
        <p:txBody>
          <a:bodyPr wrap="none" lIns="137141" tIns="0" rIns="0" bIns="9143" rtlCol="0" anchor="ctr" anchorCtr="0">
            <a:noAutofit/>
          </a:bodyPr>
          <a:lstStyle/>
          <a:p>
            <a:pPr algn="ctr" defTabSz="914192">
              <a:spcBef>
                <a:spcPts val="500"/>
              </a:spcBef>
              <a:defRPr/>
            </a:pPr>
            <a:r>
              <a:rPr lang="en-GB" sz="1176" b="1" kern="0">
                <a:solidFill>
                  <a:srgbClr val="C03BC4"/>
                </a:solidFill>
                <a:latin typeface="Segoe UI Semibold" panose="020B0702040204020203" pitchFamily="34" charset="0"/>
                <a:cs typeface="Segoe UI Semibold" panose="020B0702040204020203" pitchFamily="34" charset="0"/>
              </a:rPr>
              <a:t>OSS Models</a:t>
            </a:r>
          </a:p>
        </p:txBody>
      </p:sp>
      <p:sp>
        <p:nvSpPr>
          <p:cNvPr id="211" name="TextBox 6">
            <a:extLst>
              <a:ext uri="{FF2B5EF4-FFF2-40B4-BE49-F238E27FC236}">
                <a16:creationId xmlns:a16="http://schemas.microsoft.com/office/drawing/2014/main" id="{281861A3-16AC-764E-13A5-AFF04570519B}"/>
              </a:ext>
            </a:extLst>
          </p:cNvPr>
          <p:cNvSpPr txBox="1"/>
          <p:nvPr/>
        </p:nvSpPr>
        <p:spPr>
          <a:xfrm>
            <a:off x="867832"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latin typeface="Segoe Sans Text Semibold"/>
                <a:ea typeface="Segoe UI Semibold 8" panose="020B0502040204020203" pitchFamily="34" charset="0"/>
                <a:cs typeface="Segoe UI Semibold 8" panose="020B0502040204020203" pitchFamily="34" charset="0"/>
              </a:rPr>
              <a:t>GPT 3.5</a:t>
            </a:r>
          </a:p>
        </p:txBody>
      </p:sp>
      <p:sp>
        <p:nvSpPr>
          <p:cNvPr id="212" name="TextBox 6">
            <a:extLst>
              <a:ext uri="{FF2B5EF4-FFF2-40B4-BE49-F238E27FC236}">
                <a16:creationId xmlns:a16="http://schemas.microsoft.com/office/drawing/2014/main" id="{F79309F8-0742-D317-45D0-83BC3AA198E4}"/>
              </a:ext>
            </a:extLst>
          </p:cNvPr>
          <p:cNvSpPr txBox="1"/>
          <p:nvPr/>
        </p:nvSpPr>
        <p:spPr>
          <a:xfrm>
            <a:off x="1895146"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latin typeface="Segoe Sans Text Semibold"/>
                <a:ea typeface="Segoe UI Semibold 8" panose="020B0502040204020203" pitchFamily="34" charset="0"/>
                <a:cs typeface="Segoe UI Semibold 8" panose="020B0502040204020203" pitchFamily="34" charset="0"/>
              </a:rPr>
              <a:t>GPT 4</a:t>
            </a:r>
          </a:p>
        </p:txBody>
      </p:sp>
      <p:sp>
        <p:nvSpPr>
          <p:cNvPr id="213" name="TextBox 6">
            <a:extLst>
              <a:ext uri="{FF2B5EF4-FFF2-40B4-BE49-F238E27FC236}">
                <a16:creationId xmlns:a16="http://schemas.microsoft.com/office/drawing/2014/main" id="{0B36F0FD-029B-B168-AB71-A0F46DDBD9D1}"/>
              </a:ext>
            </a:extLst>
          </p:cNvPr>
          <p:cNvSpPr txBox="1"/>
          <p:nvPr/>
        </p:nvSpPr>
        <p:spPr>
          <a:xfrm>
            <a:off x="2598166"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a:t>
            </a:r>
          </a:p>
        </p:txBody>
      </p:sp>
      <p:sp>
        <p:nvSpPr>
          <p:cNvPr id="214" name="TextBox 6">
            <a:extLst>
              <a:ext uri="{FF2B5EF4-FFF2-40B4-BE49-F238E27FC236}">
                <a16:creationId xmlns:a16="http://schemas.microsoft.com/office/drawing/2014/main" id="{1BA55563-4A1B-C6EC-8806-C1D6D4AE197B}"/>
              </a:ext>
            </a:extLst>
          </p:cNvPr>
          <p:cNvSpPr txBox="1"/>
          <p:nvPr/>
        </p:nvSpPr>
        <p:spPr>
          <a:xfrm>
            <a:off x="3466601"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latin typeface="Segoe Sans Text Semibold"/>
                <a:ea typeface="Segoe UI Semibold 8" panose="020B0502040204020203" pitchFamily="34" charset="0"/>
                <a:cs typeface="Segoe UI Semibold 8" panose="020B0502040204020203" pitchFamily="34" charset="0"/>
              </a:rPr>
              <a:t>Turing</a:t>
            </a:r>
          </a:p>
        </p:txBody>
      </p:sp>
      <p:sp>
        <p:nvSpPr>
          <p:cNvPr id="215" name="TextBox 6">
            <a:extLst>
              <a:ext uri="{FF2B5EF4-FFF2-40B4-BE49-F238E27FC236}">
                <a16:creationId xmlns:a16="http://schemas.microsoft.com/office/drawing/2014/main" id="{BF968C49-B931-09F3-3490-5868A9980E90}"/>
              </a:ext>
            </a:extLst>
          </p:cNvPr>
          <p:cNvSpPr txBox="1"/>
          <p:nvPr/>
        </p:nvSpPr>
        <p:spPr>
          <a:xfrm>
            <a:off x="4480860"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latin typeface="Segoe Sans Text Semibold"/>
                <a:ea typeface="Segoe UI Semibold 8" panose="020B0502040204020203" pitchFamily="34" charset="0"/>
                <a:cs typeface="Segoe UI Semibold 8" panose="020B0502040204020203" pitchFamily="34" charset="0"/>
              </a:rPr>
              <a:t>Florence</a:t>
            </a:r>
          </a:p>
        </p:txBody>
      </p:sp>
      <p:sp>
        <p:nvSpPr>
          <p:cNvPr id="216" name="TextBox 6">
            <a:extLst>
              <a:ext uri="{FF2B5EF4-FFF2-40B4-BE49-F238E27FC236}">
                <a16:creationId xmlns:a16="http://schemas.microsoft.com/office/drawing/2014/main" id="{B3F3E7C0-EBDE-9C4C-9134-F69B183B22A4}"/>
              </a:ext>
            </a:extLst>
          </p:cNvPr>
          <p:cNvSpPr txBox="1"/>
          <p:nvPr/>
        </p:nvSpPr>
        <p:spPr>
          <a:xfrm>
            <a:off x="5166468"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solidFill>
                  <a:srgbClr val="000000"/>
                </a:solidFill>
                <a:latin typeface="Segoe Sans Text Semibold"/>
                <a:ea typeface="Segoe UI Semibold 8" panose="020B0502040204020203" pitchFamily="34" charset="0"/>
                <a:cs typeface="Segoe UI Semibold 8" panose="020B0502040204020203" pitchFamily="34" charset="0"/>
              </a:rPr>
              <a:t>…..</a:t>
            </a:r>
          </a:p>
        </p:txBody>
      </p:sp>
      <p:sp>
        <p:nvSpPr>
          <p:cNvPr id="217" name="TextBox 6">
            <a:extLst>
              <a:ext uri="{FF2B5EF4-FFF2-40B4-BE49-F238E27FC236}">
                <a16:creationId xmlns:a16="http://schemas.microsoft.com/office/drawing/2014/main" id="{3BD765D3-4C72-352F-49A2-B0E0F537CC7D}"/>
              </a:ext>
            </a:extLst>
          </p:cNvPr>
          <p:cNvSpPr txBox="1"/>
          <p:nvPr/>
        </p:nvSpPr>
        <p:spPr>
          <a:xfrm>
            <a:off x="6237319"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latin typeface="Segoe Sans Text Semibold"/>
                <a:ea typeface="Segoe UI Semibold 8" panose="020B0502040204020203" pitchFamily="34" charset="0"/>
                <a:cs typeface="Segoe UI Semibold 8" panose="020B0502040204020203" pitchFamily="34" charset="0"/>
              </a:rPr>
              <a:t>Llama2</a:t>
            </a:r>
          </a:p>
        </p:txBody>
      </p:sp>
      <p:sp>
        <p:nvSpPr>
          <p:cNvPr id="218" name="TextBox 6">
            <a:extLst>
              <a:ext uri="{FF2B5EF4-FFF2-40B4-BE49-F238E27FC236}">
                <a16:creationId xmlns:a16="http://schemas.microsoft.com/office/drawing/2014/main" id="{994AD8B9-4227-87E8-598B-FC8E9809F105}"/>
              </a:ext>
            </a:extLst>
          </p:cNvPr>
          <p:cNvSpPr txBox="1"/>
          <p:nvPr/>
        </p:nvSpPr>
        <p:spPr>
          <a:xfrm>
            <a:off x="7303814"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latin typeface="Segoe Sans Text Semibold"/>
                <a:ea typeface="Segoe UI Semibold 8" panose="020B0502040204020203" pitchFamily="34" charset="0"/>
                <a:cs typeface="Segoe UI Semibold 8" panose="020B0502040204020203" pitchFamily="34" charset="0"/>
              </a:rPr>
              <a:t>…..</a:t>
            </a:r>
          </a:p>
        </p:txBody>
      </p:sp>
      <p:sp>
        <p:nvSpPr>
          <p:cNvPr id="219" name="TextBox 6">
            <a:extLst>
              <a:ext uri="{FF2B5EF4-FFF2-40B4-BE49-F238E27FC236}">
                <a16:creationId xmlns:a16="http://schemas.microsoft.com/office/drawing/2014/main" id="{6EB0E68B-868C-8657-F3C3-D3392B6C9713}"/>
              </a:ext>
            </a:extLst>
          </p:cNvPr>
          <p:cNvSpPr txBox="1"/>
          <p:nvPr/>
        </p:nvSpPr>
        <p:spPr>
          <a:xfrm>
            <a:off x="9105976"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latin typeface="Segoe Sans Text Semibold"/>
                <a:ea typeface="Segoe UI Semibold 8" panose="020B0502040204020203" pitchFamily="34" charset="0"/>
                <a:cs typeface="Segoe UI Semibold 8" panose="020B0502040204020203" pitchFamily="34" charset="0"/>
              </a:rPr>
              <a:t>Hugging Face</a:t>
            </a:r>
          </a:p>
        </p:txBody>
      </p:sp>
      <p:sp>
        <p:nvSpPr>
          <p:cNvPr id="220" name="TextBox 6">
            <a:extLst>
              <a:ext uri="{FF2B5EF4-FFF2-40B4-BE49-F238E27FC236}">
                <a16:creationId xmlns:a16="http://schemas.microsoft.com/office/drawing/2014/main" id="{FF41459D-96EF-77AF-2334-8A1CC11C8CF4}"/>
              </a:ext>
            </a:extLst>
          </p:cNvPr>
          <p:cNvSpPr txBox="1"/>
          <p:nvPr/>
        </p:nvSpPr>
        <p:spPr>
          <a:xfrm>
            <a:off x="10216005" y="5347329"/>
            <a:ext cx="985127" cy="16594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214">
              <a:defRPr/>
            </a:pPr>
            <a:r>
              <a:rPr lang="en-US" sz="1078">
                <a:latin typeface="Segoe Sans Text Semibold"/>
                <a:ea typeface="Segoe UI Semibold 8" panose="020B0502040204020203" pitchFamily="34" charset="0"/>
                <a:cs typeface="Segoe UI Semibold 8" panose="020B0502040204020203" pitchFamily="34" charset="0"/>
              </a:rPr>
              <a:t>…..</a:t>
            </a:r>
          </a:p>
        </p:txBody>
      </p:sp>
      <p:grpSp>
        <p:nvGrpSpPr>
          <p:cNvPr id="221" name="Group 220">
            <a:extLst>
              <a:ext uri="{FF2B5EF4-FFF2-40B4-BE49-F238E27FC236}">
                <a16:creationId xmlns:a16="http://schemas.microsoft.com/office/drawing/2014/main" id="{9661B010-5401-27F2-D3BC-D3603DA86C79}"/>
              </a:ext>
              <a:ext uri="{C183D7F6-B498-43B3-948B-1728B52AA6E4}">
                <adec:decorative xmlns:adec="http://schemas.microsoft.com/office/drawing/2017/decorative" val="1"/>
              </a:ext>
            </a:extLst>
          </p:cNvPr>
          <p:cNvGrpSpPr/>
          <p:nvPr/>
        </p:nvGrpSpPr>
        <p:grpSpPr>
          <a:xfrm>
            <a:off x="6057149" y="2574541"/>
            <a:ext cx="210649" cy="230367"/>
            <a:chOff x="4909554" y="1762591"/>
            <a:chExt cx="210709" cy="230432"/>
          </a:xfrm>
        </p:grpSpPr>
        <p:cxnSp>
          <p:nvCxnSpPr>
            <p:cNvPr id="222" name="Straight Arrow Connector 221">
              <a:extLst>
                <a:ext uri="{FF2B5EF4-FFF2-40B4-BE49-F238E27FC236}">
                  <a16:creationId xmlns:a16="http://schemas.microsoft.com/office/drawing/2014/main" id="{68F86A05-FA4B-4D85-FF62-11A4925A8245}"/>
                </a:ext>
              </a:extLst>
            </p:cNvPr>
            <p:cNvCxnSpPr>
              <a:cxnSpLocks/>
            </p:cNvCxnSpPr>
            <p:nvPr/>
          </p:nvCxnSpPr>
          <p:spPr>
            <a:xfrm flipH="1" flipV="1">
              <a:off x="5120263" y="1762591"/>
              <a:ext cx="0" cy="230432"/>
            </a:xfrm>
            <a:prstGeom prst="straightConnector1">
              <a:avLst/>
            </a:prstGeom>
            <a:solidFill>
              <a:srgbClr val="3A4953"/>
            </a:solidFill>
            <a:ln w="25400" cap="rnd" cmpd="sng" algn="ctr">
              <a:gradFill flip="none" rotWithShape="1">
                <a:gsLst>
                  <a:gs pos="0">
                    <a:srgbClr val="F4364F"/>
                  </a:gs>
                  <a:gs pos="46000">
                    <a:srgbClr val="C03BC4"/>
                  </a:gs>
                </a:gsLst>
                <a:lin ang="8100000" scaled="1"/>
                <a:tileRect/>
              </a:gradFill>
              <a:prstDash val="solid"/>
              <a:headEnd type="none" w="lg" len="sm"/>
              <a:tailEnd type="arrow" w="lg" len="sm"/>
            </a:ln>
            <a:effectLst/>
          </p:spPr>
        </p:cxnSp>
        <p:cxnSp>
          <p:nvCxnSpPr>
            <p:cNvPr id="223" name="Straight Arrow Connector 222">
              <a:extLst>
                <a:ext uri="{FF2B5EF4-FFF2-40B4-BE49-F238E27FC236}">
                  <a16:creationId xmlns:a16="http://schemas.microsoft.com/office/drawing/2014/main" id="{F8EAEDDD-AD59-0B94-F078-4B19F5881ED8}"/>
                </a:ext>
              </a:extLst>
            </p:cNvPr>
            <p:cNvCxnSpPr>
              <a:cxnSpLocks/>
            </p:cNvCxnSpPr>
            <p:nvPr/>
          </p:nvCxnSpPr>
          <p:spPr>
            <a:xfrm flipH="1">
              <a:off x="4909554" y="1762591"/>
              <a:ext cx="0" cy="230432"/>
            </a:xfrm>
            <a:prstGeom prst="straightConnector1">
              <a:avLst/>
            </a:prstGeom>
            <a:solidFill>
              <a:srgbClr val="3A4953"/>
            </a:solidFill>
            <a:ln w="25400" cap="rnd" cmpd="sng" algn="ctr">
              <a:gradFill flip="none" rotWithShape="1">
                <a:gsLst>
                  <a:gs pos="0">
                    <a:srgbClr val="F4364F"/>
                  </a:gs>
                  <a:gs pos="46000">
                    <a:srgbClr val="C03BC4"/>
                  </a:gs>
                </a:gsLst>
                <a:lin ang="8100000" scaled="1"/>
                <a:tileRect/>
              </a:gradFill>
              <a:prstDash val="solid"/>
              <a:headEnd type="none" w="lg" len="sm"/>
              <a:tailEnd type="arrow" w="lg" len="sm"/>
            </a:ln>
            <a:effectLst/>
          </p:spPr>
        </p:cxnSp>
      </p:grpSp>
      <p:grpSp>
        <p:nvGrpSpPr>
          <p:cNvPr id="224" name="Group 223">
            <a:extLst>
              <a:ext uri="{FF2B5EF4-FFF2-40B4-BE49-F238E27FC236}">
                <a16:creationId xmlns:a16="http://schemas.microsoft.com/office/drawing/2014/main" id="{A01036E4-AFEE-8807-D056-16F9DE21D8B4}"/>
              </a:ext>
              <a:ext uri="{C183D7F6-B498-43B3-948B-1728B52AA6E4}">
                <adec:decorative xmlns:adec="http://schemas.microsoft.com/office/drawing/2017/decorative" val="1"/>
              </a:ext>
            </a:extLst>
          </p:cNvPr>
          <p:cNvGrpSpPr/>
          <p:nvPr/>
        </p:nvGrpSpPr>
        <p:grpSpPr>
          <a:xfrm>
            <a:off x="5970086" y="4221166"/>
            <a:ext cx="210649" cy="230367"/>
            <a:chOff x="4909554" y="1762591"/>
            <a:chExt cx="210709" cy="230432"/>
          </a:xfrm>
        </p:grpSpPr>
        <p:cxnSp>
          <p:nvCxnSpPr>
            <p:cNvPr id="225" name="Straight Arrow Connector 224">
              <a:extLst>
                <a:ext uri="{FF2B5EF4-FFF2-40B4-BE49-F238E27FC236}">
                  <a16:creationId xmlns:a16="http://schemas.microsoft.com/office/drawing/2014/main" id="{E4334C98-7439-D231-5EE0-56626256C1A5}"/>
                </a:ext>
              </a:extLst>
            </p:cNvPr>
            <p:cNvCxnSpPr>
              <a:cxnSpLocks/>
            </p:cNvCxnSpPr>
            <p:nvPr/>
          </p:nvCxnSpPr>
          <p:spPr>
            <a:xfrm flipH="1" flipV="1">
              <a:off x="5120263" y="1762591"/>
              <a:ext cx="0" cy="230432"/>
            </a:xfrm>
            <a:prstGeom prst="straightConnector1">
              <a:avLst/>
            </a:prstGeom>
            <a:solidFill>
              <a:srgbClr val="3A4953"/>
            </a:solidFill>
            <a:ln w="25400" cap="rnd" cmpd="sng" algn="ctr">
              <a:gradFill flip="none" rotWithShape="1">
                <a:gsLst>
                  <a:gs pos="0">
                    <a:srgbClr val="F4364F"/>
                  </a:gs>
                  <a:gs pos="46000">
                    <a:srgbClr val="C03BC4"/>
                  </a:gs>
                </a:gsLst>
                <a:lin ang="8100000" scaled="1"/>
                <a:tileRect/>
              </a:gradFill>
              <a:prstDash val="solid"/>
              <a:headEnd type="none" w="lg" len="sm"/>
              <a:tailEnd type="arrow" w="lg" len="sm"/>
            </a:ln>
            <a:effectLst/>
          </p:spPr>
        </p:cxnSp>
        <p:cxnSp>
          <p:nvCxnSpPr>
            <p:cNvPr id="226" name="Straight Arrow Connector 225">
              <a:extLst>
                <a:ext uri="{FF2B5EF4-FFF2-40B4-BE49-F238E27FC236}">
                  <a16:creationId xmlns:a16="http://schemas.microsoft.com/office/drawing/2014/main" id="{97E2A7C9-FEC7-2C65-89E7-FE197514AF23}"/>
                </a:ext>
              </a:extLst>
            </p:cNvPr>
            <p:cNvCxnSpPr>
              <a:cxnSpLocks/>
            </p:cNvCxnSpPr>
            <p:nvPr/>
          </p:nvCxnSpPr>
          <p:spPr>
            <a:xfrm flipH="1">
              <a:off x="4909554" y="1762591"/>
              <a:ext cx="0" cy="230432"/>
            </a:xfrm>
            <a:prstGeom prst="straightConnector1">
              <a:avLst/>
            </a:prstGeom>
            <a:solidFill>
              <a:srgbClr val="3A4953"/>
            </a:solidFill>
            <a:ln w="25400" cap="rnd" cmpd="sng" algn="ctr">
              <a:gradFill flip="none" rotWithShape="1">
                <a:gsLst>
                  <a:gs pos="0">
                    <a:srgbClr val="F4364F"/>
                  </a:gs>
                  <a:gs pos="46000">
                    <a:srgbClr val="C03BC4"/>
                  </a:gs>
                </a:gsLst>
                <a:lin ang="8100000" scaled="1"/>
                <a:tileRect/>
              </a:gradFill>
              <a:prstDash val="solid"/>
              <a:headEnd type="none" w="lg" len="sm"/>
              <a:tailEnd type="arrow" w="lg" len="sm"/>
            </a:ln>
            <a:effectLst/>
          </p:spPr>
        </p:cxnSp>
      </p:grpSp>
      <p:sp>
        <p:nvSpPr>
          <p:cNvPr id="227" name="Freeform: Shape 226">
            <a:extLst>
              <a:ext uri="{FF2B5EF4-FFF2-40B4-BE49-F238E27FC236}">
                <a16:creationId xmlns:a16="http://schemas.microsoft.com/office/drawing/2014/main" id="{2B0C725F-D585-2A6C-8AB1-32837F7800B7}"/>
              </a:ext>
              <a:ext uri="{C183D7F6-B498-43B3-948B-1728B52AA6E4}">
                <adec:decorative xmlns:adec="http://schemas.microsoft.com/office/drawing/2017/decorative" val="1"/>
              </a:ext>
            </a:extLst>
          </p:cNvPr>
          <p:cNvSpPr/>
          <p:nvPr/>
        </p:nvSpPr>
        <p:spPr bwMode="auto">
          <a:xfrm rot="5400000" flipH="1">
            <a:off x="8471412" y="2752017"/>
            <a:ext cx="3290980" cy="3781815"/>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22225" cap="flat" cmpd="sng" algn="ctr">
            <a:gradFill flip="none" rotWithShape="1">
              <a:gsLst>
                <a:gs pos="0">
                  <a:srgbClr val="1271EC"/>
                </a:gs>
                <a:gs pos="95750">
                  <a:srgbClr val="FFA38A"/>
                </a:gs>
                <a:gs pos="64000">
                  <a:srgbClr val="D82E9B"/>
                </a:gs>
              </a:gsLst>
              <a:lin ang="0" scaled="1"/>
              <a:tileRect/>
            </a:gra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
        <p:nvSpPr>
          <p:cNvPr id="228" name="TextBox 227">
            <a:extLst>
              <a:ext uri="{FF2B5EF4-FFF2-40B4-BE49-F238E27FC236}">
                <a16:creationId xmlns:a16="http://schemas.microsoft.com/office/drawing/2014/main" id="{2FEC6078-3CD7-76AA-EF29-8FBEF7E06F3F}"/>
              </a:ext>
            </a:extLst>
          </p:cNvPr>
          <p:cNvSpPr txBox="1"/>
          <p:nvPr/>
        </p:nvSpPr>
        <p:spPr>
          <a:xfrm>
            <a:off x="3641612" y="5972415"/>
            <a:ext cx="5374177" cy="546251"/>
          </a:xfrm>
          <a:prstGeom prst="rect">
            <a:avLst/>
          </a:prstGeom>
          <a:noFill/>
        </p:spPr>
        <p:txBody>
          <a:bodyPr wrap="square" lIns="91401" tIns="0" rIns="91401" bIns="0" rtlCol="0" anchor="t">
            <a:spAutoFit/>
          </a:bodyPr>
          <a:lstStyle/>
          <a:p>
            <a:pPr algn="ctr" defTabSz="913841">
              <a:defRPr/>
            </a:pPr>
            <a:r>
              <a:rPr lang="en-US" sz="3550">
                <a:latin typeface="Segoe UI Semibold"/>
                <a:cs typeface="Segoe UI Semibold"/>
              </a:rPr>
              <a:t>          Azure AI Studio      </a:t>
            </a:r>
            <a:endParaRPr lang="en-US" sz="3550">
              <a:latin typeface="Segoe UI Semibold"/>
              <a:cs typeface="Segoe UI Semibold" panose="020B0702040204020203" pitchFamily="34" charset="0"/>
            </a:endParaRPr>
          </a:p>
        </p:txBody>
      </p:sp>
      <p:pic>
        <p:nvPicPr>
          <p:cNvPr id="229" name="Graphic 228">
            <a:extLst>
              <a:ext uri="{FF2B5EF4-FFF2-40B4-BE49-F238E27FC236}">
                <a16:creationId xmlns:a16="http://schemas.microsoft.com/office/drawing/2014/main" id="{B8A97F77-BA17-2C8E-2513-5625B94A97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54226" y="5863280"/>
            <a:ext cx="876510" cy="876510"/>
          </a:xfrm>
          <a:prstGeom prst="rect">
            <a:avLst/>
          </a:prstGeom>
        </p:spPr>
      </p:pic>
      <p:sp>
        <p:nvSpPr>
          <p:cNvPr id="230" name="Freeform: Shape 229">
            <a:extLst>
              <a:ext uri="{FF2B5EF4-FFF2-40B4-BE49-F238E27FC236}">
                <a16:creationId xmlns:a16="http://schemas.microsoft.com/office/drawing/2014/main" id="{C5C4E75D-AFA7-1390-91C0-7BE5B59F2C2A}"/>
              </a:ext>
              <a:ext uri="{C183D7F6-B498-43B3-948B-1728B52AA6E4}">
                <adec:decorative xmlns:adec="http://schemas.microsoft.com/office/drawing/2017/decorative" val="1"/>
              </a:ext>
            </a:extLst>
          </p:cNvPr>
          <p:cNvSpPr/>
          <p:nvPr/>
        </p:nvSpPr>
        <p:spPr bwMode="auto">
          <a:xfrm rot="16200000">
            <a:off x="453748" y="2817280"/>
            <a:ext cx="3290980" cy="3781815"/>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22225" cap="flat" cmpd="sng" algn="ctr">
            <a:gradFill flip="none" rotWithShape="1">
              <a:gsLst>
                <a:gs pos="0">
                  <a:srgbClr val="1271EC"/>
                </a:gs>
                <a:gs pos="95750">
                  <a:srgbClr val="FFA38A"/>
                </a:gs>
                <a:gs pos="64000">
                  <a:srgbClr val="D82E9B"/>
                </a:gs>
              </a:gsLst>
              <a:lin ang="0" scaled="1"/>
              <a:tileRect/>
            </a:gradFill>
            <a:prstDash val="solid"/>
            <a:headEnd type="none" w="med" len="med"/>
            <a:tailEnd type="none" w="med" len="med"/>
          </a:ln>
          <a:effectLst/>
        </p:spPr>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1490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500"/>
                                        <p:tgtEl>
                                          <p:spTgt spid="18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1"/>
                                        </p:tgtEl>
                                        <p:attrNameLst>
                                          <p:attrName>style.visibility</p:attrName>
                                        </p:attrNameLst>
                                      </p:cBhvr>
                                      <p:to>
                                        <p:strVal val="visible"/>
                                      </p:to>
                                    </p:set>
                                    <p:animEffect transition="in" filter="fade">
                                      <p:cBhvr>
                                        <p:cTn id="13" dur="500"/>
                                        <p:tgtEl>
                                          <p:spTgt spid="1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2"/>
                                        </p:tgtEl>
                                        <p:attrNameLst>
                                          <p:attrName>style.visibility</p:attrName>
                                        </p:attrNameLst>
                                      </p:cBhvr>
                                      <p:to>
                                        <p:strVal val="visible"/>
                                      </p:to>
                                    </p:set>
                                    <p:animEffect transition="in" filter="fade">
                                      <p:cBhvr>
                                        <p:cTn id="16" dur="500"/>
                                        <p:tgtEl>
                                          <p:spTgt spid="19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3"/>
                                        </p:tgtEl>
                                        <p:attrNameLst>
                                          <p:attrName>style.visibility</p:attrName>
                                        </p:attrNameLst>
                                      </p:cBhvr>
                                      <p:to>
                                        <p:strVal val="visible"/>
                                      </p:to>
                                    </p:set>
                                    <p:animEffect transition="in" filter="fade">
                                      <p:cBhvr>
                                        <p:cTn id="19" dur="500"/>
                                        <p:tgtEl>
                                          <p:spTgt spid="19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94"/>
                                        </p:tgtEl>
                                        <p:attrNameLst>
                                          <p:attrName>style.visibility</p:attrName>
                                        </p:attrNameLst>
                                      </p:cBhvr>
                                      <p:to>
                                        <p:strVal val="visible"/>
                                      </p:to>
                                    </p:set>
                                    <p:animEffect transition="in" filter="fade">
                                      <p:cBhvr>
                                        <p:cTn id="22" dur="500"/>
                                        <p:tgtEl>
                                          <p:spTgt spid="19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5"/>
                                        </p:tgtEl>
                                        <p:attrNameLst>
                                          <p:attrName>style.visibility</p:attrName>
                                        </p:attrNameLst>
                                      </p:cBhvr>
                                      <p:to>
                                        <p:strVal val="visible"/>
                                      </p:to>
                                    </p:set>
                                    <p:animEffect transition="in" filter="fade">
                                      <p:cBhvr>
                                        <p:cTn id="25" dur="500"/>
                                        <p:tgtEl>
                                          <p:spTgt spid="19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6"/>
                                        </p:tgtEl>
                                        <p:attrNameLst>
                                          <p:attrName>style.visibility</p:attrName>
                                        </p:attrNameLst>
                                      </p:cBhvr>
                                      <p:to>
                                        <p:strVal val="visible"/>
                                      </p:to>
                                    </p:set>
                                    <p:animEffect transition="in" filter="fade">
                                      <p:cBhvr>
                                        <p:cTn id="28" dur="500"/>
                                        <p:tgtEl>
                                          <p:spTgt spid="19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7"/>
                                        </p:tgtEl>
                                        <p:attrNameLst>
                                          <p:attrName>style.visibility</p:attrName>
                                        </p:attrNameLst>
                                      </p:cBhvr>
                                      <p:to>
                                        <p:strVal val="visible"/>
                                      </p:to>
                                    </p:set>
                                    <p:animEffect transition="in" filter="fade">
                                      <p:cBhvr>
                                        <p:cTn id="31" dur="500"/>
                                        <p:tgtEl>
                                          <p:spTgt spid="19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8"/>
                                        </p:tgtEl>
                                        <p:attrNameLst>
                                          <p:attrName>style.visibility</p:attrName>
                                        </p:attrNameLst>
                                      </p:cBhvr>
                                      <p:to>
                                        <p:strVal val="visible"/>
                                      </p:to>
                                    </p:set>
                                    <p:animEffect transition="in" filter="fade">
                                      <p:cBhvr>
                                        <p:cTn id="34" dur="500"/>
                                        <p:tgtEl>
                                          <p:spTgt spid="19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9"/>
                                        </p:tgtEl>
                                        <p:attrNameLst>
                                          <p:attrName>style.visibility</p:attrName>
                                        </p:attrNameLst>
                                      </p:cBhvr>
                                      <p:to>
                                        <p:strVal val="visible"/>
                                      </p:to>
                                    </p:set>
                                    <p:animEffect transition="in" filter="fade">
                                      <p:cBhvr>
                                        <p:cTn id="37" dur="500"/>
                                        <p:tgtEl>
                                          <p:spTgt spid="1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0"/>
                                        </p:tgtEl>
                                        <p:attrNameLst>
                                          <p:attrName>style.visibility</p:attrName>
                                        </p:attrNameLst>
                                      </p:cBhvr>
                                      <p:to>
                                        <p:strVal val="visible"/>
                                      </p:to>
                                    </p:set>
                                    <p:animEffect transition="in" filter="fade">
                                      <p:cBhvr>
                                        <p:cTn id="42" dur="500"/>
                                        <p:tgtEl>
                                          <p:spTgt spid="18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9"/>
                                        </p:tgtEl>
                                        <p:attrNameLst>
                                          <p:attrName>style.visibility</p:attrName>
                                        </p:attrNameLst>
                                      </p:cBhvr>
                                      <p:to>
                                        <p:strVal val="visible"/>
                                      </p:to>
                                    </p:set>
                                    <p:animEffect transition="in" filter="fade">
                                      <p:cBhvr>
                                        <p:cTn id="45" dur="500"/>
                                        <p:tgtEl>
                                          <p:spTgt spid="18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500"/>
                                        <p:tgtEl>
                                          <p:spTgt spid="20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01"/>
                                        </p:tgtEl>
                                        <p:attrNameLst>
                                          <p:attrName>style.visibility</p:attrName>
                                        </p:attrNameLst>
                                      </p:cBhvr>
                                      <p:to>
                                        <p:strVal val="visible"/>
                                      </p:to>
                                    </p:set>
                                    <p:animEffect transition="in" filter="fade">
                                      <p:cBhvr>
                                        <p:cTn id="51" dur="500"/>
                                        <p:tgtEl>
                                          <p:spTgt spid="20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2"/>
                                        </p:tgtEl>
                                        <p:attrNameLst>
                                          <p:attrName>style.visibility</p:attrName>
                                        </p:attrNameLst>
                                      </p:cBhvr>
                                      <p:to>
                                        <p:strVal val="visible"/>
                                      </p:to>
                                    </p:set>
                                    <p:animEffect transition="in" filter="fade">
                                      <p:cBhvr>
                                        <p:cTn id="54" dur="500"/>
                                        <p:tgtEl>
                                          <p:spTgt spid="20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animEffect transition="in" filter="fade">
                                      <p:cBhvr>
                                        <p:cTn id="57" dur="500"/>
                                        <p:tgtEl>
                                          <p:spTgt spid="20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4"/>
                                        </p:tgtEl>
                                        <p:attrNameLst>
                                          <p:attrName>style.visibility</p:attrName>
                                        </p:attrNameLst>
                                      </p:cBhvr>
                                      <p:to>
                                        <p:strVal val="visible"/>
                                      </p:to>
                                    </p:set>
                                    <p:animEffect transition="in" filter="fade">
                                      <p:cBhvr>
                                        <p:cTn id="60" dur="500"/>
                                        <p:tgtEl>
                                          <p:spTgt spid="20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5"/>
                                        </p:tgtEl>
                                        <p:attrNameLst>
                                          <p:attrName>style.visibility</p:attrName>
                                        </p:attrNameLst>
                                      </p:cBhvr>
                                      <p:to>
                                        <p:strVal val="visible"/>
                                      </p:to>
                                    </p:set>
                                    <p:animEffect transition="in" filter="fade">
                                      <p:cBhvr>
                                        <p:cTn id="63" dur="500"/>
                                        <p:tgtEl>
                                          <p:spTgt spid="20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06"/>
                                        </p:tgtEl>
                                        <p:attrNameLst>
                                          <p:attrName>style.visibility</p:attrName>
                                        </p:attrNameLst>
                                      </p:cBhvr>
                                      <p:to>
                                        <p:strVal val="visible"/>
                                      </p:to>
                                    </p:set>
                                    <p:animEffect transition="in" filter="fade">
                                      <p:cBhvr>
                                        <p:cTn id="66" dur="500"/>
                                        <p:tgtEl>
                                          <p:spTgt spid="206"/>
                                        </p:tgtEl>
                                      </p:cBhvr>
                                    </p:animEffect>
                                  </p:childTnLst>
                                </p:cTn>
                              </p:par>
                              <p:par>
                                <p:cTn id="67" presetID="10" presetClass="entr" presetSubtype="0" fill="hold" nodeType="withEffect">
                                  <p:stCondLst>
                                    <p:cond delay="0"/>
                                  </p:stCondLst>
                                  <p:childTnLst>
                                    <p:set>
                                      <p:cBhvr>
                                        <p:cTn id="68" dur="1" fill="hold">
                                          <p:stCondLst>
                                            <p:cond delay="0"/>
                                          </p:stCondLst>
                                        </p:cTn>
                                        <p:tgtEl>
                                          <p:spTgt spid="221"/>
                                        </p:tgtEl>
                                        <p:attrNameLst>
                                          <p:attrName>style.visibility</p:attrName>
                                        </p:attrNameLst>
                                      </p:cBhvr>
                                      <p:to>
                                        <p:strVal val="visible"/>
                                      </p:to>
                                    </p:set>
                                    <p:animEffect transition="in" filter="fade">
                                      <p:cBhvr>
                                        <p:cTn id="69" dur="500"/>
                                        <p:tgtEl>
                                          <p:spTgt spid="2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79"/>
                                        </p:tgtEl>
                                        <p:attrNameLst>
                                          <p:attrName>style.visibility</p:attrName>
                                        </p:attrNameLst>
                                      </p:cBhvr>
                                      <p:to>
                                        <p:strVal val="visible"/>
                                      </p:to>
                                    </p:set>
                                    <p:animEffect transition="in" filter="fade">
                                      <p:cBhvr>
                                        <p:cTn id="74" dur="500"/>
                                        <p:tgtEl>
                                          <p:spTgt spid="17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90"/>
                                        </p:tgtEl>
                                        <p:attrNameLst>
                                          <p:attrName>style.visibility</p:attrName>
                                        </p:attrNameLst>
                                      </p:cBhvr>
                                      <p:to>
                                        <p:strVal val="visible"/>
                                      </p:to>
                                    </p:set>
                                    <p:animEffect transition="in" filter="fade">
                                      <p:cBhvr>
                                        <p:cTn id="77" dur="500"/>
                                        <p:tgtEl>
                                          <p:spTgt spid="190"/>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07"/>
                                        </p:tgtEl>
                                        <p:attrNameLst>
                                          <p:attrName>style.visibility</p:attrName>
                                        </p:attrNameLst>
                                      </p:cBhvr>
                                      <p:to>
                                        <p:strVal val="visible"/>
                                      </p:to>
                                    </p:set>
                                    <p:animEffect transition="in" filter="fade">
                                      <p:cBhvr>
                                        <p:cTn id="80" dur="500"/>
                                        <p:tgtEl>
                                          <p:spTgt spid="20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08"/>
                                        </p:tgtEl>
                                        <p:attrNameLst>
                                          <p:attrName>style.visibility</p:attrName>
                                        </p:attrNameLst>
                                      </p:cBhvr>
                                      <p:to>
                                        <p:strVal val="visible"/>
                                      </p:to>
                                    </p:set>
                                    <p:animEffect transition="in" filter="fade">
                                      <p:cBhvr>
                                        <p:cTn id="83" dur="500"/>
                                        <p:tgtEl>
                                          <p:spTgt spid="20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09"/>
                                        </p:tgtEl>
                                        <p:attrNameLst>
                                          <p:attrName>style.visibility</p:attrName>
                                        </p:attrNameLst>
                                      </p:cBhvr>
                                      <p:to>
                                        <p:strVal val="visible"/>
                                      </p:to>
                                    </p:set>
                                    <p:animEffect transition="in" filter="fade">
                                      <p:cBhvr>
                                        <p:cTn id="86" dur="500"/>
                                        <p:tgtEl>
                                          <p:spTgt spid="20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10"/>
                                        </p:tgtEl>
                                        <p:attrNameLst>
                                          <p:attrName>style.visibility</p:attrName>
                                        </p:attrNameLst>
                                      </p:cBhvr>
                                      <p:to>
                                        <p:strVal val="visible"/>
                                      </p:to>
                                    </p:set>
                                    <p:animEffect transition="in" filter="fade">
                                      <p:cBhvr>
                                        <p:cTn id="89" dur="500"/>
                                        <p:tgtEl>
                                          <p:spTgt spid="21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11"/>
                                        </p:tgtEl>
                                        <p:attrNameLst>
                                          <p:attrName>style.visibility</p:attrName>
                                        </p:attrNameLst>
                                      </p:cBhvr>
                                      <p:to>
                                        <p:strVal val="visible"/>
                                      </p:to>
                                    </p:set>
                                    <p:animEffect transition="in" filter="fade">
                                      <p:cBhvr>
                                        <p:cTn id="92" dur="500"/>
                                        <p:tgtEl>
                                          <p:spTgt spid="21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12"/>
                                        </p:tgtEl>
                                        <p:attrNameLst>
                                          <p:attrName>style.visibility</p:attrName>
                                        </p:attrNameLst>
                                      </p:cBhvr>
                                      <p:to>
                                        <p:strVal val="visible"/>
                                      </p:to>
                                    </p:set>
                                    <p:animEffect transition="in" filter="fade">
                                      <p:cBhvr>
                                        <p:cTn id="95" dur="500"/>
                                        <p:tgtEl>
                                          <p:spTgt spid="21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13"/>
                                        </p:tgtEl>
                                        <p:attrNameLst>
                                          <p:attrName>style.visibility</p:attrName>
                                        </p:attrNameLst>
                                      </p:cBhvr>
                                      <p:to>
                                        <p:strVal val="visible"/>
                                      </p:to>
                                    </p:set>
                                    <p:animEffect transition="in" filter="fade">
                                      <p:cBhvr>
                                        <p:cTn id="98" dur="500"/>
                                        <p:tgtEl>
                                          <p:spTgt spid="21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14"/>
                                        </p:tgtEl>
                                        <p:attrNameLst>
                                          <p:attrName>style.visibility</p:attrName>
                                        </p:attrNameLst>
                                      </p:cBhvr>
                                      <p:to>
                                        <p:strVal val="visible"/>
                                      </p:to>
                                    </p:set>
                                    <p:animEffect transition="in" filter="fade">
                                      <p:cBhvr>
                                        <p:cTn id="101" dur="500"/>
                                        <p:tgtEl>
                                          <p:spTgt spid="21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15"/>
                                        </p:tgtEl>
                                        <p:attrNameLst>
                                          <p:attrName>style.visibility</p:attrName>
                                        </p:attrNameLst>
                                      </p:cBhvr>
                                      <p:to>
                                        <p:strVal val="visible"/>
                                      </p:to>
                                    </p:set>
                                    <p:animEffect transition="in" filter="fade">
                                      <p:cBhvr>
                                        <p:cTn id="104" dur="500"/>
                                        <p:tgtEl>
                                          <p:spTgt spid="21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16"/>
                                        </p:tgtEl>
                                        <p:attrNameLst>
                                          <p:attrName>style.visibility</p:attrName>
                                        </p:attrNameLst>
                                      </p:cBhvr>
                                      <p:to>
                                        <p:strVal val="visible"/>
                                      </p:to>
                                    </p:set>
                                    <p:animEffect transition="in" filter="fade">
                                      <p:cBhvr>
                                        <p:cTn id="107" dur="500"/>
                                        <p:tgtEl>
                                          <p:spTgt spid="21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17"/>
                                        </p:tgtEl>
                                        <p:attrNameLst>
                                          <p:attrName>style.visibility</p:attrName>
                                        </p:attrNameLst>
                                      </p:cBhvr>
                                      <p:to>
                                        <p:strVal val="visible"/>
                                      </p:to>
                                    </p:set>
                                    <p:animEffect transition="in" filter="fade">
                                      <p:cBhvr>
                                        <p:cTn id="110" dur="500"/>
                                        <p:tgtEl>
                                          <p:spTgt spid="217"/>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18"/>
                                        </p:tgtEl>
                                        <p:attrNameLst>
                                          <p:attrName>style.visibility</p:attrName>
                                        </p:attrNameLst>
                                      </p:cBhvr>
                                      <p:to>
                                        <p:strVal val="visible"/>
                                      </p:to>
                                    </p:set>
                                    <p:animEffect transition="in" filter="fade">
                                      <p:cBhvr>
                                        <p:cTn id="113" dur="500"/>
                                        <p:tgtEl>
                                          <p:spTgt spid="218"/>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19"/>
                                        </p:tgtEl>
                                        <p:attrNameLst>
                                          <p:attrName>style.visibility</p:attrName>
                                        </p:attrNameLst>
                                      </p:cBhvr>
                                      <p:to>
                                        <p:strVal val="visible"/>
                                      </p:to>
                                    </p:set>
                                    <p:animEffect transition="in" filter="fade">
                                      <p:cBhvr>
                                        <p:cTn id="116" dur="500"/>
                                        <p:tgtEl>
                                          <p:spTgt spid="21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20"/>
                                        </p:tgtEl>
                                        <p:attrNameLst>
                                          <p:attrName>style.visibility</p:attrName>
                                        </p:attrNameLst>
                                      </p:cBhvr>
                                      <p:to>
                                        <p:strVal val="visible"/>
                                      </p:to>
                                    </p:set>
                                    <p:animEffect transition="in" filter="fade">
                                      <p:cBhvr>
                                        <p:cTn id="119" dur="500"/>
                                        <p:tgtEl>
                                          <p:spTgt spid="220"/>
                                        </p:tgtEl>
                                      </p:cBhvr>
                                    </p:animEffect>
                                  </p:childTnLst>
                                </p:cTn>
                              </p:par>
                              <p:par>
                                <p:cTn id="120" presetID="10" presetClass="entr" presetSubtype="0" fill="hold" nodeType="withEffect">
                                  <p:stCondLst>
                                    <p:cond delay="0"/>
                                  </p:stCondLst>
                                  <p:childTnLst>
                                    <p:set>
                                      <p:cBhvr>
                                        <p:cTn id="121" dur="1" fill="hold">
                                          <p:stCondLst>
                                            <p:cond delay="0"/>
                                          </p:stCondLst>
                                        </p:cTn>
                                        <p:tgtEl>
                                          <p:spTgt spid="224"/>
                                        </p:tgtEl>
                                        <p:attrNameLst>
                                          <p:attrName>style.visibility</p:attrName>
                                        </p:attrNameLst>
                                      </p:cBhvr>
                                      <p:to>
                                        <p:strVal val="visible"/>
                                      </p:to>
                                    </p:set>
                                    <p:animEffect transition="in" filter="fade">
                                      <p:cBhvr>
                                        <p:cTn id="122" dur="500"/>
                                        <p:tgtEl>
                                          <p:spTgt spid="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animBg="1"/>
      <p:bldP spid="180"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p:bldP spid="212" grpId="0"/>
      <p:bldP spid="213" grpId="0"/>
      <p:bldP spid="214" grpId="0"/>
      <p:bldP spid="215" grpId="0"/>
      <p:bldP spid="216" grpId="0"/>
      <p:bldP spid="217" grpId="0"/>
      <p:bldP spid="218" grpId="0"/>
      <p:bldP spid="219" grpId="0"/>
      <p:bldP spid="2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67056-36BE-2D93-9D3D-777C2628ADD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8CAD79F-41F3-0EC2-9BA5-197AB15FC39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rot="10800000">
            <a:off x="0" y="12402"/>
            <a:ext cx="12192000" cy="2173743"/>
          </a:xfrm>
          <a:prstGeom prst="rect">
            <a:avLst/>
          </a:prstGeom>
        </p:spPr>
      </p:pic>
      <p:sp>
        <p:nvSpPr>
          <p:cNvPr id="9" name="Title 8">
            <a:extLst>
              <a:ext uri="{FF2B5EF4-FFF2-40B4-BE49-F238E27FC236}">
                <a16:creationId xmlns:a16="http://schemas.microsoft.com/office/drawing/2014/main" id="{16550613-DA64-48C7-A231-F769BC926DDC}"/>
              </a:ext>
            </a:extLst>
          </p:cNvPr>
          <p:cNvSpPr txBox="1">
            <a:spLocks noGrp="1"/>
          </p:cNvSpPr>
          <p:nvPr>
            <p:ph type="title" idx="4294967295"/>
          </p:nvPr>
        </p:nvSpPr>
        <p:spPr>
          <a:xfrm>
            <a:off x="1055801" y="2742098"/>
            <a:ext cx="10058400" cy="40005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367">
              <a:spcBef>
                <a:spcPts val="0"/>
              </a:spcBef>
              <a:defRPr/>
            </a:pPr>
            <a:r>
              <a:rPr lang="en-US" sz="2000" spc="0">
                <a:ln>
                  <a:noFill/>
                </a:ln>
                <a:solidFill>
                  <a:schemeClr val="tx1"/>
                </a:solidFill>
                <a:latin typeface="Segoe Sans Display" pitchFamily="2" charset="0"/>
                <a:cs typeface="Segoe Sans Display" pitchFamily="2" charset="0"/>
              </a:rPr>
              <a:t>Identify and deploy the best models and managed APIs for your use case</a:t>
            </a:r>
            <a:endParaRPr lang="en-US" sz="2000" spc="0">
              <a:ln>
                <a:noFill/>
              </a:ln>
              <a:solidFill>
                <a:schemeClr val="tx1"/>
              </a:solidFill>
              <a:latin typeface="Segoe UI Semibold" panose="020B0702040204020203" pitchFamily="34" charset="0"/>
              <a:cs typeface="Segoe UI Semibold" panose="020B0702040204020203" pitchFamily="34" charset="0"/>
            </a:endParaRPr>
          </a:p>
        </p:txBody>
      </p:sp>
      <p:cxnSp>
        <p:nvCxnSpPr>
          <p:cNvPr id="17" name="Straight Connector 16">
            <a:extLst>
              <a:ext uri="{FF2B5EF4-FFF2-40B4-BE49-F238E27FC236}">
                <a16:creationId xmlns:a16="http://schemas.microsoft.com/office/drawing/2014/main" id="{217FA10C-01F1-B6E6-7E8A-47A864607768}"/>
              </a:ext>
              <a:ext uri="{C183D7F6-B498-43B3-948B-1728B52AA6E4}">
                <adec:decorative xmlns:adec="http://schemas.microsoft.com/office/drawing/2017/decorative" val="1"/>
              </a:ext>
            </a:extLst>
          </p:cNvPr>
          <p:cNvCxnSpPr>
            <a:cxnSpLocks/>
          </p:cNvCxnSpPr>
          <p:nvPr/>
        </p:nvCxnSpPr>
        <p:spPr>
          <a:xfrm>
            <a:off x="0" y="2186150"/>
            <a:ext cx="12192000" cy="0"/>
          </a:xfrm>
          <a:prstGeom prst="line">
            <a:avLst/>
          </a:prstGeom>
          <a:ln w="38100">
            <a:gradFill flip="none" rotWithShape="1">
              <a:gsLst>
                <a:gs pos="100000">
                  <a:srgbClr val="E125A2"/>
                </a:gs>
                <a:gs pos="0">
                  <a:srgbClr val="0078D4"/>
                </a:gs>
              </a:gsLst>
              <a:lin ang="0" scaled="1"/>
              <a:tileRect/>
            </a:gradFill>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F231F3F4-E165-410C-1EC9-56937626D10E}"/>
              </a:ext>
              <a:ext uri="{C183D7F6-B498-43B3-948B-1728B52AA6E4}">
                <adec:decorative xmlns:adec="http://schemas.microsoft.com/office/drawing/2017/decorative" val="1"/>
              </a:ext>
            </a:extLst>
          </p:cNvPr>
          <p:cNvSpPr/>
          <p:nvPr/>
        </p:nvSpPr>
        <p:spPr>
          <a:xfrm rot="10800000">
            <a:off x="-88490" y="28219"/>
            <a:ext cx="12359148" cy="2157927"/>
          </a:xfrm>
          <a:prstGeom prst="rect">
            <a:avLst/>
          </a:prstGeom>
          <a:solidFill>
            <a:schemeClr val="bg1">
              <a:alpha val="3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Rectangle: Rounded Corners 19">
            <a:extLst>
              <a:ext uri="{FF2B5EF4-FFF2-40B4-BE49-F238E27FC236}">
                <a16:creationId xmlns:a16="http://schemas.microsoft.com/office/drawing/2014/main" id="{3042BEAD-8E48-40CD-8818-576EE106BA24}"/>
              </a:ext>
              <a:ext uri="{C183D7F6-B498-43B3-948B-1728B52AA6E4}">
                <adec:decorative xmlns:adec="http://schemas.microsoft.com/office/drawing/2017/decorative" val="1"/>
              </a:ext>
            </a:extLst>
          </p:cNvPr>
          <p:cNvSpPr/>
          <p:nvPr/>
        </p:nvSpPr>
        <p:spPr>
          <a:xfrm>
            <a:off x="3340933" y="1789049"/>
            <a:ext cx="5510134" cy="794202"/>
          </a:xfrm>
          <a:prstGeom prst="roundRect">
            <a:avLst>
              <a:gd name="adj" fmla="val 50000"/>
            </a:avLst>
          </a:prstGeom>
          <a:gradFill>
            <a:gsLst>
              <a:gs pos="100000">
                <a:srgbClr val="E125A2"/>
              </a:gs>
              <a:gs pos="4000">
                <a:srgbClr val="0078D4"/>
              </a:gs>
            </a:gsLst>
            <a:lin ang="0" scaled="1"/>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B4C3085C-5EC8-0E7C-66F1-615C07ED3495}"/>
              </a:ext>
            </a:extLst>
          </p:cNvPr>
          <p:cNvSpPr txBox="1"/>
          <p:nvPr/>
        </p:nvSpPr>
        <p:spPr>
          <a:xfrm>
            <a:off x="3412503" y="1924540"/>
            <a:ext cx="5344997"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API and model choice</a:t>
            </a:r>
          </a:p>
        </p:txBody>
      </p:sp>
      <p:sp>
        <p:nvSpPr>
          <p:cNvPr id="7" name="TextBox 6">
            <a:extLst>
              <a:ext uri="{FF2B5EF4-FFF2-40B4-BE49-F238E27FC236}">
                <a16:creationId xmlns:a16="http://schemas.microsoft.com/office/drawing/2014/main" id="{C28BABF3-48FC-7259-1296-B721F10F7A08}"/>
              </a:ext>
            </a:extLst>
          </p:cNvPr>
          <p:cNvSpPr txBox="1"/>
          <p:nvPr/>
        </p:nvSpPr>
        <p:spPr>
          <a:xfrm>
            <a:off x="821622" y="5172803"/>
            <a:ext cx="3394096" cy="646331"/>
          </a:xfrm>
          <a:prstGeom prst="rect">
            <a:avLst/>
          </a:prstGeom>
          <a:noFill/>
        </p:spPr>
        <p:txBody>
          <a:bodyPr wrap="square" rtlCol="0">
            <a:spAutoFit/>
          </a:bodyPr>
          <a:lstStyle/>
          <a:p>
            <a:pPr algn="ctr"/>
            <a:r>
              <a:rPr lang="en-US" sz="1800" b="1">
                <a:latin typeface="Segoe Sans Display" pitchFamily="2" charset="0"/>
                <a:cs typeface="Segoe Sans Display" pitchFamily="2" charset="0"/>
              </a:rPr>
              <a:t>Out of the box and </a:t>
            </a:r>
          </a:p>
          <a:p>
            <a:pPr algn="ctr"/>
            <a:r>
              <a:rPr lang="en-US" sz="1800" b="1">
                <a:latin typeface="Segoe Sans Display" pitchFamily="2" charset="0"/>
                <a:cs typeface="Segoe Sans Display" pitchFamily="2" charset="0"/>
              </a:rPr>
              <a:t>customizable APIs</a:t>
            </a:r>
          </a:p>
        </p:txBody>
      </p:sp>
      <p:grpSp>
        <p:nvGrpSpPr>
          <p:cNvPr id="59" name="Group 58">
            <a:extLst>
              <a:ext uri="{FF2B5EF4-FFF2-40B4-BE49-F238E27FC236}">
                <a16:creationId xmlns:a16="http://schemas.microsoft.com/office/drawing/2014/main" id="{93B2A26F-AB10-A942-B738-C633AA04C00C}"/>
              </a:ext>
              <a:ext uri="{C183D7F6-B498-43B3-948B-1728B52AA6E4}">
                <adec:decorative xmlns:adec="http://schemas.microsoft.com/office/drawing/2017/decorative" val="1"/>
              </a:ext>
            </a:extLst>
          </p:cNvPr>
          <p:cNvGrpSpPr/>
          <p:nvPr/>
        </p:nvGrpSpPr>
        <p:grpSpPr>
          <a:xfrm>
            <a:off x="5726307" y="3909600"/>
            <a:ext cx="1055062" cy="1025586"/>
            <a:chOff x="2053509" y="2655735"/>
            <a:chExt cx="732095" cy="735134"/>
          </a:xfrm>
        </p:grpSpPr>
        <p:sp>
          <p:nvSpPr>
            <p:cNvPr id="60" name="Grey oval containing warning">
              <a:extLst>
                <a:ext uri="{FF2B5EF4-FFF2-40B4-BE49-F238E27FC236}">
                  <a16:creationId xmlns:a16="http://schemas.microsoft.com/office/drawing/2014/main" id="{A0C55EF7-C870-3D08-ADF7-89980B061A13}"/>
                </a:ext>
                <a:ext uri="{C183D7F6-B498-43B3-948B-1728B52AA6E4}">
                  <adec:decorative xmlns:adec="http://schemas.microsoft.com/office/drawing/2017/decorative" val="1"/>
                </a:ext>
              </a:extLst>
            </p:cNvPr>
            <p:cNvSpPr/>
            <p:nvPr/>
          </p:nvSpPr>
          <p:spPr>
            <a:xfrm>
              <a:off x="2053509" y="2655735"/>
              <a:ext cx="732095" cy="735134"/>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61" name="Grey oval containing warning_4">
              <a:extLst>
                <a:ext uri="{FF2B5EF4-FFF2-40B4-BE49-F238E27FC236}">
                  <a16:creationId xmlns:a16="http://schemas.microsoft.com/office/drawing/2014/main" id="{1AF9699C-B3E5-5F21-42DF-92452B949E8F}"/>
                </a:ext>
                <a:ext uri="{C183D7F6-B498-43B3-948B-1728B52AA6E4}">
                  <adec:decorative xmlns:adec="http://schemas.microsoft.com/office/drawing/2017/decorative" val="1"/>
                </a:ext>
              </a:extLst>
            </p:cNvPr>
            <p:cNvSpPr/>
            <p:nvPr/>
          </p:nvSpPr>
          <p:spPr>
            <a:xfrm>
              <a:off x="2099324" y="2701741"/>
              <a:ext cx="640463" cy="643120"/>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pic>
          <p:nvPicPr>
            <p:cNvPr id="62" name="Graphic 61" descr="Store with solid fill">
              <a:extLst>
                <a:ext uri="{FF2B5EF4-FFF2-40B4-BE49-F238E27FC236}">
                  <a16:creationId xmlns:a16="http://schemas.microsoft.com/office/drawing/2014/main" id="{CF36E86B-154F-130B-A4CC-DE05B06DFAA5}"/>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191657" y="2799442"/>
              <a:ext cx="460829" cy="460829"/>
            </a:xfrm>
            <a:prstGeom prst="rect">
              <a:avLst/>
            </a:prstGeom>
          </p:spPr>
        </p:pic>
      </p:grpSp>
      <p:sp>
        <p:nvSpPr>
          <p:cNvPr id="4" name="TextBox 3">
            <a:extLst>
              <a:ext uri="{FF2B5EF4-FFF2-40B4-BE49-F238E27FC236}">
                <a16:creationId xmlns:a16="http://schemas.microsoft.com/office/drawing/2014/main" id="{C33F327F-7AFD-A57E-D39D-DF92496801D2}"/>
              </a:ext>
            </a:extLst>
          </p:cNvPr>
          <p:cNvSpPr txBox="1"/>
          <p:nvPr/>
        </p:nvSpPr>
        <p:spPr>
          <a:xfrm>
            <a:off x="4695843" y="5181945"/>
            <a:ext cx="3115985" cy="369332"/>
          </a:xfrm>
          <a:prstGeom prst="rect">
            <a:avLst/>
          </a:prstGeom>
          <a:noFill/>
        </p:spPr>
        <p:txBody>
          <a:bodyPr wrap="square" rtlCol="0">
            <a:spAutoFit/>
          </a:bodyPr>
          <a:lstStyle/>
          <a:p>
            <a:pPr algn="ctr"/>
            <a:r>
              <a:rPr lang="en-US" sz="1800" b="1">
                <a:latin typeface="Segoe Sans Display" pitchFamily="2" charset="0"/>
                <a:cs typeface="Segoe Sans Display" pitchFamily="2" charset="0"/>
              </a:rPr>
              <a:t>Model catalog</a:t>
            </a:r>
            <a:endParaRPr lang="en-US" sz="1800" b="1" strike="sngStrike">
              <a:latin typeface="Segoe Sans Display" pitchFamily="2" charset="0"/>
              <a:cs typeface="Segoe Sans Display" pitchFamily="2" charset="0"/>
            </a:endParaRPr>
          </a:p>
        </p:txBody>
      </p:sp>
      <p:sp>
        <p:nvSpPr>
          <p:cNvPr id="6" name="TextBox 5">
            <a:extLst>
              <a:ext uri="{FF2B5EF4-FFF2-40B4-BE49-F238E27FC236}">
                <a16:creationId xmlns:a16="http://schemas.microsoft.com/office/drawing/2014/main" id="{C71A0822-98F1-BA1E-CE35-7EA4933883DD}"/>
              </a:ext>
            </a:extLst>
          </p:cNvPr>
          <p:cNvSpPr txBox="1"/>
          <p:nvPr/>
        </p:nvSpPr>
        <p:spPr>
          <a:xfrm>
            <a:off x="7932870" y="5134832"/>
            <a:ext cx="3394096" cy="646331"/>
          </a:xfrm>
          <a:prstGeom prst="rect">
            <a:avLst/>
          </a:prstGeom>
          <a:noFill/>
        </p:spPr>
        <p:txBody>
          <a:bodyPr wrap="square" rtlCol="0">
            <a:spAutoFit/>
          </a:bodyPr>
          <a:lstStyle/>
          <a:p>
            <a:pPr algn="ctr"/>
            <a:r>
              <a:rPr lang="en-US" sz="1800" b="1">
                <a:latin typeface="Segoe Sans Display" pitchFamily="2" charset="0"/>
                <a:cs typeface="Segoe Sans Display" pitchFamily="2" charset="0"/>
              </a:rPr>
              <a:t>Model serverless </a:t>
            </a:r>
          </a:p>
          <a:p>
            <a:pPr algn="ctr"/>
            <a:r>
              <a:rPr lang="en-US" sz="1800" b="1">
                <a:latin typeface="Segoe Sans Display" pitchFamily="2" charset="0"/>
                <a:cs typeface="Segoe Sans Display" pitchFamily="2" charset="0"/>
              </a:rPr>
              <a:t>deployment</a:t>
            </a:r>
          </a:p>
        </p:txBody>
      </p:sp>
      <p:grpSp>
        <p:nvGrpSpPr>
          <p:cNvPr id="52" name="Group 51">
            <a:extLst>
              <a:ext uri="{FF2B5EF4-FFF2-40B4-BE49-F238E27FC236}">
                <a16:creationId xmlns:a16="http://schemas.microsoft.com/office/drawing/2014/main" id="{4D96B241-95C4-92E4-0A6C-6A1E7872D408}"/>
              </a:ext>
              <a:ext uri="{C183D7F6-B498-43B3-948B-1728B52AA6E4}">
                <adec:decorative xmlns:adec="http://schemas.microsoft.com/office/drawing/2017/decorative" val="1"/>
              </a:ext>
            </a:extLst>
          </p:cNvPr>
          <p:cNvGrpSpPr/>
          <p:nvPr/>
        </p:nvGrpSpPr>
        <p:grpSpPr>
          <a:xfrm>
            <a:off x="9068628" y="3895742"/>
            <a:ext cx="1055061" cy="1025585"/>
            <a:chOff x="8167465" y="2713072"/>
            <a:chExt cx="746775" cy="749875"/>
          </a:xfrm>
        </p:grpSpPr>
        <p:sp>
          <p:nvSpPr>
            <p:cNvPr id="53" name="Grey oval containing warning">
              <a:extLst>
                <a:ext uri="{FF2B5EF4-FFF2-40B4-BE49-F238E27FC236}">
                  <a16:creationId xmlns:a16="http://schemas.microsoft.com/office/drawing/2014/main" id="{00307819-4232-8A43-DF05-B7732DBDE4B1}"/>
                </a:ext>
                <a:ext uri="{C183D7F6-B498-43B3-948B-1728B52AA6E4}">
                  <adec:decorative xmlns:adec="http://schemas.microsoft.com/office/drawing/2017/decorative" val="1"/>
                </a:ext>
              </a:extLst>
            </p:cNvPr>
            <p:cNvSpPr/>
            <p:nvPr/>
          </p:nvSpPr>
          <p:spPr>
            <a:xfrm>
              <a:off x="8167465" y="2713072"/>
              <a:ext cx="746775" cy="749875"/>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54" name="Grey oval containing warning_4">
              <a:extLst>
                <a:ext uri="{FF2B5EF4-FFF2-40B4-BE49-F238E27FC236}">
                  <a16:creationId xmlns:a16="http://schemas.microsoft.com/office/drawing/2014/main" id="{BCA5B1ED-731E-2F5A-F037-A5F5411DE32F}"/>
                </a:ext>
                <a:ext uri="{C183D7F6-B498-43B3-948B-1728B52AA6E4}">
                  <adec:decorative xmlns:adec="http://schemas.microsoft.com/office/drawing/2017/decorative" val="1"/>
                </a:ext>
              </a:extLst>
            </p:cNvPr>
            <p:cNvSpPr/>
            <p:nvPr/>
          </p:nvSpPr>
          <p:spPr>
            <a:xfrm>
              <a:off x="8214200" y="2762409"/>
              <a:ext cx="653305" cy="656017"/>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grpSp>
      <p:pic>
        <p:nvPicPr>
          <p:cNvPr id="8" name="Graphic 7">
            <a:extLst>
              <a:ext uri="{FF2B5EF4-FFF2-40B4-BE49-F238E27FC236}">
                <a16:creationId xmlns:a16="http://schemas.microsoft.com/office/drawing/2014/main" id="{C13DB649-C64B-1286-45AB-DFAC7F21C4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03202" y="4018871"/>
            <a:ext cx="785913" cy="785913"/>
          </a:xfrm>
          <a:prstGeom prst="rect">
            <a:avLst/>
          </a:prstGeom>
        </p:spPr>
      </p:pic>
      <p:sp>
        <p:nvSpPr>
          <p:cNvPr id="23" name="Grey oval containing warning">
            <a:extLst>
              <a:ext uri="{FF2B5EF4-FFF2-40B4-BE49-F238E27FC236}">
                <a16:creationId xmlns:a16="http://schemas.microsoft.com/office/drawing/2014/main" id="{513548F6-98AE-7360-2D27-A3C8E6E5BA02}"/>
              </a:ext>
              <a:ext uri="{C183D7F6-B498-43B3-948B-1728B52AA6E4}">
                <adec:decorative xmlns:adec="http://schemas.microsoft.com/office/drawing/2017/decorative" val="1"/>
              </a:ext>
            </a:extLst>
          </p:cNvPr>
          <p:cNvSpPr/>
          <p:nvPr/>
        </p:nvSpPr>
        <p:spPr>
          <a:xfrm>
            <a:off x="1973168" y="3909601"/>
            <a:ext cx="1055061" cy="1025585"/>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24" name="Grey oval containing warning_4">
            <a:extLst>
              <a:ext uri="{FF2B5EF4-FFF2-40B4-BE49-F238E27FC236}">
                <a16:creationId xmlns:a16="http://schemas.microsoft.com/office/drawing/2014/main" id="{3AF23C2E-1196-D1DF-EE1C-D54F5E1EFFC9}"/>
              </a:ext>
              <a:ext uri="{C183D7F6-B498-43B3-948B-1728B52AA6E4}">
                <adec:decorative xmlns:adec="http://schemas.microsoft.com/office/drawing/2017/decorative" val="1"/>
              </a:ext>
            </a:extLst>
          </p:cNvPr>
          <p:cNvSpPr/>
          <p:nvPr/>
        </p:nvSpPr>
        <p:spPr>
          <a:xfrm>
            <a:off x="2039196" y="3977078"/>
            <a:ext cx="923004" cy="897218"/>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pic>
        <p:nvPicPr>
          <p:cNvPr id="13" name="Graphic 12">
            <a:extLst>
              <a:ext uri="{FF2B5EF4-FFF2-40B4-BE49-F238E27FC236}">
                <a16:creationId xmlns:a16="http://schemas.microsoft.com/office/drawing/2014/main" id="{6A73D8F5-2026-93C1-44AB-273861DC771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10669" y="4033088"/>
            <a:ext cx="816001" cy="816001"/>
          </a:xfrm>
          <a:prstGeom prst="rect">
            <a:avLst/>
          </a:prstGeom>
        </p:spPr>
      </p:pic>
    </p:spTree>
    <p:extLst>
      <p:ext uri="{BB962C8B-B14F-4D97-AF65-F5344CB8AC3E}">
        <p14:creationId xmlns:p14="http://schemas.microsoft.com/office/powerpoint/2010/main" val="38554759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3" name="Group 882">
            <a:extLst>
              <a:ext uri="{FF2B5EF4-FFF2-40B4-BE49-F238E27FC236}">
                <a16:creationId xmlns:a16="http://schemas.microsoft.com/office/drawing/2014/main" id="{FD8F972E-E304-1CD4-7003-3AAAEB9B5347}"/>
              </a:ext>
              <a:ext uri="{C183D7F6-B498-43B3-948B-1728B52AA6E4}">
                <adec:decorative xmlns:adec="http://schemas.microsoft.com/office/drawing/2017/decorative" val="1"/>
              </a:ext>
            </a:extLst>
          </p:cNvPr>
          <p:cNvGrpSpPr/>
          <p:nvPr/>
        </p:nvGrpSpPr>
        <p:grpSpPr>
          <a:xfrm>
            <a:off x="726808" y="1803390"/>
            <a:ext cx="2545927" cy="2088108"/>
            <a:chOff x="769976" y="1803390"/>
            <a:chExt cx="2545927" cy="2088108"/>
          </a:xfrm>
        </p:grpSpPr>
        <p:sp>
          <p:nvSpPr>
            <p:cNvPr id="851" name="Rectangle: Rounded Corners 16">
              <a:extLst>
                <a:ext uri="{FF2B5EF4-FFF2-40B4-BE49-F238E27FC236}">
                  <a16:creationId xmlns:a16="http://schemas.microsoft.com/office/drawing/2014/main" id="{904FE351-2069-A162-0D57-0A8680A2F4CE}"/>
                </a:ext>
              </a:extLst>
            </p:cNvPr>
            <p:cNvSpPr/>
            <p:nvPr/>
          </p:nvSpPr>
          <p:spPr bwMode="auto">
            <a:xfrm>
              <a:off x="769976" y="1803390"/>
              <a:ext cx="2545927" cy="2088108"/>
            </a:xfrm>
            <a:prstGeom prst="roundRect">
              <a:avLst>
                <a:gd name="adj" fmla="val 3200"/>
              </a:avLst>
            </a:prstGeom>
            <a:solidFill>
              <a:schemeClr val="bg1">
                <a:lumMod val="95000"/>
              </a:schemeClr>
            </a:solidFill>
            <a:ln w="19050">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chemeClr val="tx1"/>
                </a:solidFill>
                <a:effectLst/>
                <a:uLnTx/>
                <a:uFillTx/>
                <a:latin typeface="Segoe UI Variable Display Semibold" pitchFamily="2" charset="0"/>
                <a:ea typeface="+mn-ea"/>
                <a:cs typeface="Segoe UI" pitchFamily="34" charset="0"/>
              </a:endParaRPr>
            </a:p>
          </p:txBody>
        </p:sp>
        <p:sp>
          <p:nvSpPr>
            <p:cNvPr id="2" name="TextBox 29">
              <a:extLst>
                <a:ext uri="{FF2B5EF4-FFF2-40B4-BE49-F238E27FC236}">
                  <a16:creationId xmlns:a16="http://schemas.microsoft.com/office/drawing/2014/main" id="{F77F3310-DFF1-7DD3-19F0-9B6A7CA4AA34}"/>
                </a:ext>
              </a:extLst>
            </p:cNvPr>
            <p:cNvSpPr txBox="1"/>
            <p:nvPr/>
          </p:nvSpPr>
          <p:spPr>
            <a:xfrm>
              <a:off x="1364966" y="2011625"/>
              <a:ext cx="1779398" cy="215444"/>
            </a:xfrm>
            <a:prstGeom prst="rect">
              <a:avLst/>
            </a:prstGeom>
            <a:noFill/>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Variable Display Semibold" pitchFamily="2" charset="0"/>
                  <a:ea typeface="+mn-ea"/>
                  <a:cs typeface="+mn-cs"/>
                </a:rPr>
                <a:t>Azure </a:t>
              </a:r>
              <a:r>
                <a:rPr kumimoji="0" lang="en-US" sz="1400" b="0" i="0" u="none" strike="noStrike" kern="1200" cap="none" spc="0" normalizeH="0" baseline="0" noProof="0" err="1">
                  <a:ln>
                    <a:noFill/>
                  </a:ln>
                  <a:effectLst/>
                  <a:uLnTx/>
                  <a:uFillTx/>
                  <a:latin typeface="Segoe UI Variable Display Semibold" pitchFamily="2" charset="0"/>
                  <a:ea typeface="+mn-ea"/>
                  <a:cs typeface="+mn-cs"/>
                </a:rPr>
                <a:t>OpenAI</a:t>
              </a:r>
              <a:r>
                <a:rPr kumimoji="0" lang="en-US" sz="1400" b="0" i="0" u="none" strike="noStrike" kern="1200" cap="none" spc="0" normalizeH="0" baseline="0" noProof="0">
                  <a:ln>
                    <a:noFill/>
                  </a:ln>
                  <a:effectLst/>
                  <a:uLnTx/>
                  <a:uFillTx/>
                  <a:latin typeface="Segoe UI Variable Display Semibold" pitchFamily="2" charset="0"/>
                  <a:ea typeface="+mn-ea"/>
                  <a:cs typeface="+mn-cs"/>
                </a:rPr>
                <a:t> Service</a:t>
              </a:r>
            </a:p>
          </p:txBody>
        </p:sp>
        <p:pic>
          <p:nvPicPr>
            <p:cNvPr id="4" name="Picture 3" descr="Azure logo">
              <a:hlinkClick r:id="rId3"/>
              <a:extLst>
                <a:ext uri="{FF2B5EF4-FFF2-40B4-BE49-F238E27FC236}">
                  <a16:creationId xmlns:a16="http://schemas.microsoft.com/office/drawing/2014/main" id="{8EB990B0-9030-871F-1024-D0AD7D851108}"/>
                </a:ext>
              </a:extLst>
            </p:cNvPr>
            <p:cNvPicPr>
              <a:picLocks noChangeAspect="1" noChangeArrowheads="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891424" y="2026700"/>
              <a:ext cx="354553" cy="19910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sample project 2">
              <a:extLst>
                <a:ext uri="{FF2B5EF4-FFF2-40B4-BE49-F238E27FC236}">
                  <a16:creationId xmlns:a16="http://schemas.microsoft.com/office/drawing/2014/main" id="{222902B4-977E-FEA6-EEDF-19FA9692DD7D}"/>
                </a:ext>
                <a:ext uri="{C183D7F6-B498-43B3-948B-1728B52AA6E4}">
                  <adec:decorative xmlns:adec="http://schemas.microsoft.com/office/drawing/2017/decorative" val="1"/>
                </a:ext>
              </a:extLst>
            </p:cNvPr>
            <p:cNvGrpSpPr>
              <a:grpSpLocks/>
            </p:cNvGrpSpPr>
            <p:nvPr/>
          </p:nvGrpSpPr>
          <p:grpSpPr>
            <a:xfrm>
              <a:off x="971990" y="2392785"/>
              <a:ext cx="182880" cy="195639"/>
              <a:chOff x="971990" y="2392785"/>
              <a:chExt cx="388886" cy="449294"/>
            </a:xfrm>
          </p:grpSpPr>
          <p:sp>
            <p:nvSpPr>
              <p:cNvPr id="870" name="Freeform 5">
                <a:extLst>
                  <a:ext uri="{FF2B5EF4-FFF2-40B4-BE49-F238E27FC236}">
                    <a16:creationId xmlns:a16="http://schemas.microsoft.com/office/drawing/2014/main" id="{22BBFDD8-A040-847E-42F6-214B91051EA0}"/>
                  </a:ext>
                </a:extLst>
              </p:cNvPr>
              <p:cNvSpPr>
                <a:spLocks/>
              </p:cNvSpPr>
              <p:nvPr/>
            </p:nvSpPr>
            <p:spPr bwMode="auto">
              <a:xfrm>
                <a:off x="971990" y="2392785"/>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71" name="Freeform 6">
                <a:extLst>
                  <a:ext uri="{FF2B5EF4-FFF2-40B4-BE49-F238E27FC236}">
                    <a16:creationId xmlns:a16="http://schemas.microsoft.com/office/drawing/2014/main" id="{877F6802-FBB3-EDFE-642C-3BF3DFB17BD6}"/>
                  </a:ext>
                </a:extLst>
              </p:cNvPr>
              <p:cNvSpPr>
                <a:spLocks/>
              </p:cNvSpPr>
              <p:nvPr/>
            </p:nvSpPr>
            <p:spPr bwMode="auto">
              <a:xfrm>
                <a:off x="1008487" y="2618061"/>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72" name="Freeform 7">
                <a:extLst>
                  <a:ext uri="{FF2B5EF4-FFF2-40B4-BE49-F238E27FC236}">
                    <a16:creationId xmlns:a16="http://schemas.microsoft.com/office/drawing/2014/main" id="{10FF1BF2-7DCA-B654-B575-F7F0064C9DC4}"/>
                  </a:ext>
                </a:extLst>
              </p:cNvPr>
              <p:cNvSpPr>
                <a:spLocks/>
              </p:cNvSpPr>
              <p:nvPr/>
            </p:nvSpPr>
            <p:spPr bwMode="auto">
              <a:xfrm>
                <a:off x="1007229" y="2433058"/>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73" name="Freeform 8">
                <a:extLst>
                  <a:ext uri="{FF2B5EF4-FFF2-40B4-BE49-F238E27FC236}">
                    <a16:creationId xmlns:a16="http://schemas.microsoft.com/office/drawing/2014/main" id="{3C8E40BE-76C3-7E68-5B57-4DB84CD5C773}"/>
                  </a:ext>
                </a:extLst>
              </p:cNvPr>
              <p:cNvSpPr>
                <a:spLocks/>
              </p:cNvSpPr>
              <p:nvPr/>
            </p:nvSpPr>
            <p:spPr bwMode="auto">
              <a:xfrm>
                <a:off x="1165804" y="2434316"/>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74" name="Freeform 9">
                <a:extLst>
                  <a:ext uri="{FF2B5EF4-FFF2-40B4-BE49-F238E27FC236}">
                    <a16:creationId xmlns:a16="http://schemas.microsoft.com/office/drawing/2014/main" id="{9CFB0673-1A3F-55E0-4D27-C63BFBF7C5C7}"/>
                  </a:ext>
                </a:extLst>
              </p:cNvPr>
              <p:cNvSpPr>
                <a:spLocks/>
              </p:cNvSpPr>
              <p:nvPr/>
            </p:nvSpPr>
            <p:spPr bwMode="auto">
              <a:xfrm>
                <a:off x="1005970" y="2433058"/>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75" name="Line 10">
                <a:extLst>
                  <a:ext uri="{FF2B5EF4-FFF2-40B4-BE49-F238E27FC236}">
                    <a16:creationId xmlns:a16="http://schemas.microsoft.com/office/drawing/2014/main" id="{EE876426-4027-81DB-78E9-0AC77F4D3F46}"/>
                  </a:ext>
                </a:extLst>
              </p:cNvPr>
              <p:cNvSpPr>
                <a:spLocks noChangeShapeType="1"/>
              </p:cNvSpPr>
              <p:nvPr/>
            </p:nvSpPr>
            <p:spPr bwMode="auto">
              <a:xfrm>
                <a:off x="1165804" y="2433058"/>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76" name="Line 11">
                <a:extLst>
                  <a:ext uri="{FF2B5EF4-FFF2-40B4-BE49-F238E27FC236}">
                    <a16:creationId xmlns:a16="http://schemas.microsoft.com/office/drawing/2014/main" id="{61EC4964-8170-89BB-EC11-8BEA44EF3A54}"/>
                  </a:ext>
                </a:extLst>
              </p:cNvPr>
              <p:cNvSpPr>
                <a:spLocks noChangeShapeType="1"/>
              </p:cNvSpPr>
              <p:nvPr/>
            </p:nvSpPr>
            <p:spPr bwMode="auto">
              <a:xfrm flipH="1">
                <a:off x="1007229" y="2618061"/>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77" name="Line 12">
                <a:extLst>
                  <a:ext uri="{FF2B5EF4-FFF2-40B4-BE49-F238E27FC236}">
                    <a16:creationId xmlns:a16="http://schemas.microsoft.com/office/drawing/2014/main" id="{2F2C1626-CE21-F17C-1561-3A9DE38E767B}"/>
                  </a:ext>
                </a:extLst>
              </p:cNvPr>
              <p:cNvSpPr>
                <a:spLocks noChangeShapeType="1"/>
              </p:cNvSpPr>
              <p:nvPr/>
            </p:nvSpPr>
            <p:spPr bwMode="auto">
              <a:xfrm flipH="1" flipV="1">
                <a:off x="1167062" y="2618061"/>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78" name="Freeform 13">
                <a:extLst>
                  <a:ext uri="{FF2B5EF4-FFF2-40B4-BE49-F238E27FC236}">
                    <a16:creationId xmlns:a16="http://schemas.microsoft.com/office/drawing/2014/main" id="{0C548E6C-7253-3E44-09AC-551BD9920902}"/>
                  </a:ext>
                </a:extLst>
              </p:cNvPr>
              <p:cNvSpPr>
                <a:spLocks/>
              </p:cNvSpPr>
              <p:nvPr/>
            </p:nvSpPr>
            <p:spPr bwMode="auto">
              <a:xfrm>
                <a:off x="1094067" y="2533740"/>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79" name="Line 14">
                <a:extLst>
                  <a:ext uri="{FF2B5EF4-FFF2-40B4-BE49-F238E27FC236}">
                    <a16:creationId xmlns:a16="http://schemas.microsoft.com/office/drawing/2014/main" id="{3A3B7AB4-0090-E27E-ADFE-FB2BD3D5988C}"/>
                  </a:ext>
                </a:extLst>
              </p:cNvPr>
              <p:cNvSpPr>
                <a:spLocks noChangeShapeType="1"/>
              </p:cNvSpPr>
              <p:nvPr/>
            </p:nvSpPr>
            <p:spPr bwMode="auto">
              <a:xfrm flipV="1">
                <a:off x="1165804" y="2524930"/>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80" name="Line 15">
                <a:extLst>
                  <a:ext uri="{FF2B5EF4-FFF2-40B4-BE49-F238E27FC236}">
                    <a16:creationId xmlns:a16="http://schemas.microsoft.com/office/drawing/2014/main" id="{8A1AE533-DD88-517C-D348-C248565158C3}"/>
                  </a:ext>
                </a:extLst>
              </p:cNvPr>
              <p:cNvSpPr>
                <a:spLocks noChangeShapeType="1"/>
              </p:cNvSpPr>
              <p:nvPr/>
            </p:nvSpPr>
            <p:spPr bwMode="auto">
              <a:xfrm>
                <a:off x="1007229" y="2526189"/>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81" name="Line 16">
                <a:extLst>
                  <a:ext uri="{FF2B5EF4-FFF2-40B4-BE49-F238E27FC236}">
                    <a16:creationId xmlns:a16="http://schemas.microsoft.com/office/drawing/2014/main" id="{7BC49C0B-C62A-7E71-1AA8-18AD02BEA970}"/>
                  </a:ext>
                </a:extLst>
              </p:cNvPr>
              <p:cNvSpPr>
                <a:spLocks noChangeShapeType="1"/>
              </p:cNvSpPr>
              <p:nvPr/>
            </p:nvSpPr>
            <p:spPr bwMode="auto">
              <a:xfrm flipV="1">
                <a:off x="1167062" y="2616803"/>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9" name="TextBox 46">
              <a:extLst>
                <a:ext uri="{FF2B5EF4-FFF2-40B4-BE49-F238E27FC236}">
                  <a16:creationId xmlns:a16="http://schemas.microsoft.com/office/drawing/2014/main" id="{5E06C09C-B034-834D-5401-9C18201395CE}"/>
                </a:ext>
              </a:extLst>
            </p:cNvPr>
            <p:cNvSpPr txBox="1"/>
            <p:nvPr/>
          </p:nvSpPr>
          <p:spPr>
            <a:xfrm>
              <a:off x="1364966" y="2397682"/>
              <a:ext cx="1682518" cy="169277"/>
            </a:xfrm>
            <a:prstGeom prst="rect">
              <a:avLst/>
            </a:prstGeom>
            <a:noFill/>
            <a:ln>
              <a:noFill/>
            </a:ln>
          </p:spPr>
          <p:txBody>
            <a:bodyPr wrap="squar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GPT-4-Turbo</a:t>
              </a:r>
            </a:p>
          </p:txBody>
        </p:sp>
        <p:grpSp>
          <p:nvGrpSpPr>
            <p:cNvPr id="896" name="sample project 2">
              <a:extLst>
                <a:ext uri="{FF2B5EF4-FFF2-40B4-BE49-F238E27FC236}">
                  <a16:creationId xmlns:a16="http://schemas.microsoft.com/office/drawing/2014/main" id="{A41F84C7-2D3C-BDAE-BED3-1B9CAF95884A}"/>
                </a:ext>
                <a:ext uri="{C183D7F6-B498-43B3-948B-1728B52AA6E4}">
                  <adec:decorative xmlns:adec="http://schemas.microsoft.com/office/drawing/2017/decorative" val="1"/>
                </a:ext>
              </a:extLst>
            </p:cNvPr>
            <p:cNvGrpSpPr>
              <a:grpSpLocks/>
            </p:cNvGrpSpPr>
            <p:nvPr/>
          </p:nvGrpSpPr>
          <p:grpSpPr>
            <a:xfrm>
              <a:off x="971990" y="2675389"/>
              <a:ext cx="182880" cy="195639"/>
              <a:chOff x="971990" y="2675389"/>
              <a:chExt cx="388886" cy="449294"/>
            </a:xfrm>
          </p:grpSpPr>
          <p:sp>
            <p:nvSpPr>
              <p:cNvPr id="836" name="Freeform 5">
                <a:extLst>
                  <a:ext uri="{FF2B5EF4-FFF2-40B4-BE49-F238E27FC236}">
                    <a16:creationId xmlns:a16="http://schemas.microsoft.com/office/drawing/2014/main" id="{3115D298-B22E-E65F-140A-022684902DDE}"/>
                  </a:ext>
                </a:extLst>
              </p:cNvPr>
              <p:cNvSpPr>
                <a:spLocks/>
              </p:cNvSpPr>
              <p:nvPr/>
            </p:nvSpPr>
            <p:spPr bwMode="auto">
              <a:xfrm>
                <a:off x="971990" y="2675389"/>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37" name="Freeform 6">
                <a:extLst>
                  <a:ext uri="{FF2B5EF4-FFF2-40B4-BE49-F238E27FC236}">
                    <a16:creationId xmlns:a16="http://schemas.microsoft.com/office/drawing/2014/main" id="{9D329F72-77FA-1838-FC22-DDF03E3E4B31}"/>
                  </a:ext>
                </a:extLst>
              </p:cNvPr>
              <p:cNvSpPr>
                <a:spLocks/>
              </p:cNvSpPr>
              <p:nvPr/>
            </p:nvSpPr>
            <p:spPr bwMode="auto">
              <a:xfrm>
                <a:off x="1008487" y="2900665"/>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38" name="Freeform 7">
                <a:extLst>
                  <a:ext uri="{FF2B5EF4-FFF2-40B4-BE49-F238E27FC236}">
                    <a16:creationId xmlns:a16="http://schemas.microsoft.com/office/drawing/2014/main" id="{43E0E2CF-482D-2E32-EA25-75C75DC31174}"/>
                  </a:ext>
                </a:extLst>
              </p:cNvPr>
              <p:cNvSpPr>
                <a:spLocks/>
              </p:cNvSpPr>
              <p:nvPr/>
            </p:nvSpPr>
            <p:spPr bwMode="auto">
              <a:xfrm>
                <a:off x="1007229" y="2715662"/>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39" name="Freeform 8">
                <a:extLst>
                  <a:ext uri="{FF2B5EF4-FFF2-40B4-BE49-F238E27FC236}">
                    <a16:creationId xmlns:a16="http://schemas.microsoft.com/office/drawing/2014/main" id="{2B8C9EF8-F0D1-F19D-0B99-F3924AA1C03F}"/>
                  </a:ext>
                </a:extLst>
              </p:cNvPr>
              <p:cNvSpPr>
                <a:spLocks/>
              </p:cNvSpPr>
              <p:nvPr/>
            </p:nvSpPr>
            <p:spPr bwMode="auto">
              <a:xfrm>
                <a:off x="1165804" y="2716920"/>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40" name="Freeform 9">
                <a:extLst>
                  <a:ext uri="{FF2B5EF4-FFF2-40B4-BE49-F238E27FC236}">
                    <a16:creationId xmlns:a16="http://schemas.microsoft.com/office/drawing/2014/main" id="{44764CF1-FA35-AC58-B093-28B567A844E5}"/>
                  </a:ext>
                </a:extLst>
              </p:cNvPr>
              <p:cNvSpPr>
                <a:spLocks/>
              </p:cNvSpPr>
              <p:nvPr/>
            </p:nvSpPr>
            <p:spPr bwMode="auto">
              <a:xfrm>
                <a:off x="1005970" y="2715662"/>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41" name="Line 10">
                <a:extLst>
                  <a:ext uri="{FF2B5EF4-FFF2-40B4-BE49-F238E27FC236}">
                    <a16:creationId xmlns:a16="http://schemas.microsoft.com/office/drawing/2014/main" id="{AD7E4513-3723-7302-1544-A69314BA1C9E}"/>
                  </a:ext>
                </a:extLst>
              </p:cNvPr>
              <p:cNvSpPr>
                <a:spLocks noChangeShapeType="1"/>
              </p:cNvSpPr>
              <p:nvPr/>
            </p:nvSpPr>
            <p:spPr bwMode="auto">
              <a:xfrm>
                <a:off x="1165804" y="2715662"/>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42" name="Line 11">
                <a:extLst>
                  <a:ext uri="{FF2B5EF4-FFF2-40B4-BE49-F238E27FC236}">
                    <a16:creationId xmlns:a16="http://schemas.microsoft.com/office/drawing/2014/main" id="{7EE2E206-DDF6-CB6B-27D7-8FFED5E0C83A}"/>
                  </a:ext>
                </a:extLst>
              </p:cNvPr>
              <p:cNvSpPr>
                <a:spLocks noChangeShapeType="1"/>
              </p:cNvSpPr>
              <p:nvPr/>
            </p:nvSpPr>
            <p:spPr bwMode="auto">
              <a:xfrm flipH="1">
                <a:off x="1007229" y="2900665"/>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43" name="Line 12">
                <a:extLst>
                  <a:ext uri="{FF2B5EF4-FFF2-40B4-BE49-F238E27FC236}">
                    <a16:creationId xmlns:a16="http://schemas.microsoft.com/office/drawing/2014/main" id="{6E5CFF42-8181-63D1-C451-ACE006F09F23}"/>
                  </a:ext>
                </a:extLst>
              </p:cNvPr>
              <p:cNvSpPr>
                <a:spLocks noChangeShapeType="1"/>
              </p:cNvSpPr>
              <p:nvPr/>
            </p:nvSpPr>
            <p:spPr bwMode="auto">
              <a:xfrm flipH="1" flipV="1">
                <a:off x="1167062" y="290066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47" name="Freeform 13">
                <a:extLst>
                  <a:ext uri="{FF2B5EF4-FFF2-40B4-BE49-F238E27FC236}">
                    <a16:creationId xmlns:a16="http://schemas.microsoft.com/office/drawing/2014/main" id="{A8BCA1B5-FAA3-3DB9-D70B-5D04EF4853AB}"/>
                  </a:ext>
                </a:extLst>
              </p:cNvPr>
              <p:cNvSpPr>
                <a:spLocks/>
              </p:cNvSpPr>
              <p:nvPr/>
            </p:nvSpPr>
            <p:spPr bwMode="auto">
              <a:xfrm>
                <a:off x="1094067" y="2816344"/>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50" name="Line 14">
                <a:extLst>
                  <a:ext uri="{FF2B5EF4-FFF2-40B4-BE49-F238E27FC236}">
                    <a16:creationId xmlns:a16="http://schemas.microsoft.com/office/drawing/2014/main" id="{A3C283D0-76C4-0205-CFFD-4B67F861FF5A}"/>
                  </a:ext>
                </a:extLst>
              </p:cNvPr>
              <p:cNvSpPr>
                <a:spLocks noChangeShapeType="1"/>
              </p:cNvSpPr>
              <p:nvPr/>
            </p:nvSpPr>
            <p:spPr bwMode="auto">
              <a:xfrm flipV="1">
                <a:off x="1165804" y="2807534"/>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52" name="Line 15">
                <a:extLst>
                  <a:ext uri="{FF2B5EF4-FFF2-40B4-BE49-F238E27FC236}">
                    <a16:creationId xmlns:a16="http://schemas.microsoft.com/office/drawing/2014/main" id="{CA404D56-5158-9DA7-B43C-4627B3306B4C}"/>
                  </a:ext>
                </a:extLst>
              </p:cNvPr>
              <p:cNvSpPr>
                <a:spLocks noChangeShapeType="1"/>
              </p:cNvSpPr>
              <p:nvPr/>
            </p:nvSpPr>
            <p:spPr bwMode="auto">
              <a:xfrm>
                <a:off x="1007229" y="2808793"/>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54" name="Line 16">
                <a:extLst>
                  <a:ext uri="{FF2B5EF4-FFF2-40B4-BE49-F238E27FC236}">
                    <a16:creationId xmlns:a16="http://schemas.microsoft.com/office/drawing/2014/main" id="{FC11DD36-A3FA-CAA3-C89C-5F0FD105FA46}"/>
                  </a:ext>
                </a:extLst>
              </p:cNvPr>
              <p:cNvSpPr>
                <a:spLocks noChangeShapeType="1"/>
              </p:cNvSpPr>
              <p:nvPr/>
            </p:nvSpPr>
            <p:spPr bwMode="auto">
              <a:xfrm flipV="1">
                <a:off x="1167062" y="2899407"/>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897" name="TextBox 60">
              <a:extLst>
                <a:ext uri="{FF2B5EF4-FFF2-40B4-BE49-F238E27FC236}">
                  <a16:creationId xmlns:a16="http://schemas.microsoft.com/office/drawing/2014/main" id="{AEF4A6DE-6796-D475-B20C-0A4CC15988A6}"/>
                </a:ext>
              </a:extLst>
            </p:cNvPr>
            <p:cNvSpPr txBox="1"/>
            <p:nvPr/>
          </p:nvSpPr>
          <p:spPr>
            <a:xfrm>
              <a:off x="1364966" y="2680286"/>
              <a:ext cx="1682518" cy="169277"/>
            </a:xfrm>
            <a:prstGeom prst="rect">
              <a:avLst/>
            </a:prstGeom>
            <a:noFill/>
            <a:ln>
              <a:noFill/>
            </a:ln>
          </p:spPr>
          <p:txBody>
            <a:bodyPr wrap="squar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GPT-4</a:t>
              </a:r>
            </a:p>
          </p:txBody>
        </p:sp>
        <p:grpSp>
          <p:nvGrpSpPr>
            <p:cNvPr id="898" name="sample project 2">
              <a:extLst>
                <a:ext uri="{FF2B5EF4-FFF2-40B4-BE49-F238E27FC236}">
                  <a16:creationId xmlns:a16="http://schemas.microsoft.com/office/drawing/2014/main" id="{C359A605-0EC2-2BBC-DAC1-4FE1E5E0DDDC}"/>
                </a:ext>
                <a:ext uri="{C183D7F6-B498-43B3-948B-1728B52AA6E4}">
                  <adec:decorative xmlns:adec="http://schemas.microsoft.com/office/drawing/2017/decorative" val="1"/>
                </a:ext>
              </a:extLst>
            </p:cNvPr>
            <p:cNvGrpSpPr>
              <a:grpSpLocks/>
            </p:cNvGrpSpPr>
            <p:nvPr/>
          </p:nvGrpSpPr>
          <p:grpSpPr>
            <a:xfrm>
              <a:off x="971990" y="2955158"/>
              <a:ext cx="182880" cy="195639"/>
              <a:chOff x="971990" y="2955158"/>
              <a:chExt cx="388886" cy="449294"/>
            </a:xfrm>
          </p:grpSpPr>
          <p:sp>
            <p:nvSpPr>
              <p:cNvPr id="958" name="Freeform 5">
                <a:extLst>
                  <a:ext uri="{FF2B5EF4-FFF2-40B4-BE49-F238E27FC236}">
                    <a16:creationId xmlns:a16="http://schemas.microsoft.com/office/drawing/2014/main" id="{83391A2E-F5C0-F31D-F22F-E63D5870DDEC}"/>
                  </a:ext>
                </a:extLst>
              </p:cNvPr>
              <p:cNvSpPr>
                <a:spLocks/>
              </p:cNvSpPr>
              <p:nvPr/>
            </p:nvSpPr>
            <p:spPr bwMode="auto">
              <a:xfrm>
                <a:off x="971990" y="2955158"/>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59" name="Freeform 6">
                <a:extLst>
                  <a:ext uri="{FF2B5EF4-FFF2-40B4-BE49-F238E27FC236}">
                    <a16:creationId xmlns:a16="http://schemas.microsoft.com/office/drawing/2014/main" id="{2CF60A12-F44E-F4B5-5707-7E85A07E8BB7}"/>
                  </a:ext>
                </a:extLst>
              </p:cNvPr>
              <p:cNvSpPr>
                <a:spLocks/>
              </p:cNvSpPr>
              <p:nvPr/>
            </p:nvSpPr>
            <p:spPr bwMode="auto">
              <a:xfrm>
                <a:off x="1008487" y="3180434"/>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61" name="Freeform 7">
                <a:extLst>
                  <a:ext uri="{FF2B5EF4-FFF2-40B4-BE49-F238E27FC236}">
                    <a16:creationId xmlns:a16="http://schemas.microsoft.com/office/drawing/2014/main" id="{BC2C32B1-28B0-B0FB-0238-A57BE7822DE0}"/>
                  </a:ext>
                </a:extLst>
              </p:cNvPr>
              <p:cNvSpPr>
                <a:spLocks/>
              </p:cNvSpPr>
              <p:nvPr/>
            </p:nvSpPr>
            <p:spPr bwMode="auto">
              <a:xfrm>
                <a:off x="1007229" y="2995431"/>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63" name="Freeform 8">
                <a:extLst>
                  <a:ext uri="{FF2B5EF4-FFF2-40B4-BE49-F238E27FC236}">
                    <a16:creationId xmlns:a16="http://schemas.microsoft.com/office/drawing/2014/main" id="{E4264800-006D-46D0-CE40-5D254C9038BA}"/>
                  </a:ext>
                </a:extLst>
              </p:cNvPr>
              <p:cNvSpPr>
                <a:spLocks/>
              </p:cNvSpPr>
              <p:nvPr/>
            </p:nvSpPr>
            <p:spPr bwMode="auto">
              <a:xfrm>
                <a:off x="1165804" y="2996689"/>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79" name="Freeform 9">
                <a:extLst>
                  <a:ext uri="{FF2B5EF4-FFF2-40B4-BE49-F238E27FC236}">
                    <a16:creationId xmlns:a16="http://schemas.microsoft.com/office/drawing/2014/main" id="{96EFA34E-5AA3-E432-3E1E-0AA8FF8364FF}"/>
                  </a:ext>
                </a:extLst>
              </p:cNvPr>
              <p:cNvSpPr>
                <a:spLocks/>
              </p:cNvSpPr>
              <p:nvPr/>
            </p:nvSpPr>
            <p:spPr bwMode="auto">
              <a:xfrm>
                <a:off x="1005970" y="2995431"/>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80" name="Line 10">
                <a:extLst>
                  <a:ext uri="{FF2B5EF4-FFF2-40B4-BE49-F238E27FC236}">
                    <a16:creationId xmlns:a16="http://schemas.microsoft.com/office/drawing/2014/main" id="{5FB10319-1ED9-C20A-1D2C-50AC24777B79}"/>
                  </a:ext>
                </a:extLst>
              </p:cNvPr>
              <p:cNvSpPr>
                <a:spLocks noChangeShapeType="1"/>
              </p:cNvSpPr>
              <p:nvPr/>
            </p:nvSpPr>
            <p:spPr bwMode="auto">
              <a:xfrm>
                <a:off x="1165804" y="2995431"/>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81" name="Line 11">
                <a:extLst>
                  <a:ext uri="{FF2B5EF4-FFF2-40B4-BE49-F238E27FC236}">
                    <a16:creationId xmlns:a16="http://schemas.microsoft.com/office/drawing/2014/main" id="{C15C5FDA-C66B-5E1F-9102-609B30F42EF3}"/>
                  </a:ext>
                </a:extLst>
              </p:cNvPr>
              <p:cNvSpPr>
                <a:spLocks noChangeShapeType="1"/>
              </p:cNvSpPr>
              <p:nvPr/>
            </p:nvSpPr>
            <p:spPr bwMode="auto">
              <a:xfrm flipH="1">
                <a:off x="1007229" y="3180434"/>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82" name="Line 12">
                <a:extLst>
                  <a:ext uri="{FF2B5EF4-FFF2-40B4-BE49-F238E27FC236}">
                    <a16:creationId xmlns:a16="http://schemas.microsoft.com/office/drawing/2014/main" id="{06888FD6-D834-98D0-0583-1A491AC6272C}"/>
                  </a:ext>
                </a:extLst>
              </p:cNvPr>
              <p:cNvSpPr>
                <a:spLocks noChangeShapeType="1"/>
              </p:cNvSpPr>
              <p:nvPr/>
            </p:nvSpPr>
            <p:spPr bwMode="auto">
              <a:xfrm flipH="1" flipV="1">
                <a:off x="1167062" y="3180434"/>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32" name="Freeform 13">
                <a:extLst>
                  <a:ext uri="{FF2B5EF4-FFF2-40B4-BE49-F238E27FC236}">
                    <a16:creationId xmlns:a16="http://schemas.microsoft.com/office/drawing/2014/main" id="{9D57995B-8B79-67CE-F588-042AFA9C56B5}"/>
                  </a:ext>
                </a:extLst>
              </p:cNvPr>
              <p:cNvSpPr>
                <a:spLocks/>
              </p:cNvSpPr>
              <p:nvPr/>
            </p:nvSpPr>
            <p:spPr bwMode="auto">
              <a:xfrm>
                <a:off x="1094067" y="3096113"/>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33" name="Line 14">
                <a:extLst>
                  <a:ext uri="{FF2B5EF4-FFF2-40B4-BE49-F238E27FC236}">
                    <a16:creationId xmlns:a16="http://schemas.microsoft.com/office/drawing/2014/main" id="{58E71B4B-DBAA-9371-4B72-922B13A04455}"/>
                  </a:ext>
                </a:extLst>
              </p:cNvPr>
              <p:cNvSpPr>
                <a:spLocks noChangeShapeType="1"/>
              </p:cNvSpPr>
              <p:nvPr/>
            </p:nvSpPr>
            <p:spPr bwMode="auto">
              <a:xfrm flipV="1">
                <a:off x="1165804" y="3087303"/>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34" name="Line 15">
                <a:extLst>
                  <a:ext uri="{FF2B5EF4-FFF2-40B4-BE49-F238E27FC236}">
                    <a16:creationId xmlns:a16="http://schemas.microsoft.com/office/drawing/2014/main" id="{0E57E113-C41E-EA46-1D9C-B663BA258FEC}"/>
                  </a:ext>
                </a:extLst>
              </p:cNvPr>
              <p:cNvSpPr>
                <a:spLocks noChangeShapeType="1"/>
              </p:cNvSpPr>
              <p:nvPr/>
            </p:nvSpPr>
            <p:spPr bwMode="auto">
              <a:xfrm>
                <a:off x="1007229" y="3088562"/>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35" name="Line 16">
                <a:extLst>
                  <a:ext uri="{FF2B5EF4-FFF2-40B4-BE49-F238E27FC236}">
                    <a16:creationId xmlns:a16="http://schemas.microsoft.com/office/drawing/2014/main" id="{81F49071-45E9-9642-18C0-D7149FBA6290}"/>
                  </a:ext>
                </a:extLst>
              </p:cNvPr>
              <p:cNvSpPr>
                <a:spLocks noChangeShapeType="1"/>
              </p:cNvSpPr>
              <p:nvPr/>
            </p:nvSpPr>
            <p:spPr bwMode="auto">
              <a:xfrm flipV="1">
                <a:off x="1167062" y="3179176"/>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899" name="TextBox 74">
              <a:extLst>
                <a:ext uri="{FF2B5EF4-FFF2-40B4-BE49-F238E27FC236}">
                  <a16:creationId xmlns:a16="http://schemas.microsoft.com/office/drawing/2014/main" id="{AAB499C0-F8B1-C291-27E5-C3D4D8D33813}"/>
                </a:ext>
              </a:extLst>
            </p:cNvPr>
            <p:cNvSpPr txBox="1"/>
            <p:nvPr/>
          </p:nvSpPr>
          <p:spPr>
            <a:xfrm>
              <a:off x="1364966" y="2960055"/>
              <a:ext cx="1682518" cy="169277"/>
            </a:xfrm>
            <a:prstGeom prst="rect">
              <a:avLst/>
            </a:prstGeom>
            <a:noFill/>
            <a:ln>
              <a:noFill/>
            </a:ln>
          </p:spPr>
          <p:txBody>
            <a:bodyPr wrap="squar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GPT-4V</a:t>
              </a:r>
            </a:p>
          </p:txBody>
        </p:sp>
        <p:grpSp>
          <p:nvGrpSpPr>
            <p:cNvPr id="900" name="sample project 2">
              <a:extLst>
                <a:ext uri="{FF2B5EF4-FFF2-40B4-BE49-F238E27FC236}">
                  <a16:creationId xmlns:a16="http://schemas.microsoft.com/office/drawing/2014/main" id="{5BD6462D-7723-5671-40B8-932F957099D4}"/>
                </a:ext>
                <a:ext uri="{C183D7F6-B498-43B3-948B-1728B52AA6E4}">
                  <adec:decorative xmlns:adec="http://schemas.microsoft.com/office/drawing/2017/decorative" val="1"/>
                </a:ext>
              </a:extLst>
            </p:cNvPr>
            <p:cNvGrpSpPr>
              <a:grpSpLocks/>
            </p:cNvGrpSpPr>
            <p:nvPr/>
          </p:nvGrpSpPr>
          <p:grpSpPr>
            <a:xfrm>
              <a:off x="971990" y="3248978"/>
              <a:ext cx="182880" cy="195639"/>
              <a:chOff x="971990" y="3248978"/>
              <a:chExt cx="388886" cy="449294"/>
            </a:xfrm>
          </p:grpSpPr>
          <p:sp>
            <p:nvSpPr>
              <p:cNvPr id="946" name="Freeform 5">
                <a:extLst>
                  <a:ext uri="{FF2B5EF4-FFF2-40B4-BE49-F238E27FC236}">
                    <a16:creationId xmlns:a16="http://schemas.microsoft.com/office/drawing/2014/main" id="{A77D4ABE-AC32-839F-B9F5-C184ABB62FB0}"/>
                  </a:ext>
                </a:extLst>
              </p:cNvPr>
              <p:cNvSpPr>
                <a:spLocks/>
              </p:cNvSpPr>
              <p:nvPr/>
            </p:nvSpPr>
            <p:spPr bwMode="auto">
              <a:xfrm>
                <a:off x="971990" y="3248978"/>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47" name="Freeform 6">
                <a:extLst>
                  <a:ext uri="{FF2B5EF4-FFF2-40B4-BE49-F238E27FC236}">
                    <a16:creationId xmlns:a16="http://schemas.microsoft.com/office/drawing/2014/main" id="{9E7A41D5-F9A7-D77F-8616-22DE75133FCE}"/>
                  </a:ext>
                </a:extLst>
              </p:cNvPr>
              <p:cNvSpPr>
                <a:spLocks/>
              </p:cNvSpPr>
              <p:nvPr/>
            </p:nvSpPr>
            <p:spPr bwMode="auto">
              <a:xfrm>
                <a:off x="1008487" y="3474254"/>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48" name="Freeform 7">
                <a:extLst>
                  <a:ext uri="{FF2B5EF4-FFF2-40B4-BE49-F238E27FC236}">
                    <a16:creationId xmlns:a16="http://schemas.microsoft.com/office/drawing/2014/main" id="{5954B276-D6AB-35B3-3EE1-46455E473B08}"/>
                  </a:ext>
                </a:extLst>
              </p:cNvPr>
              <p:cNvSpPr>
                <a:spLocks/>
              </p:cNvSpPr>
              <p:nvPr/>
            </p:nvSpPr>
            <p:spPr bwMode="auto">
              <a:xfrm>
                <a:off x="1007229" y="3289251"/>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49" name="Freeform 8">
                <a:extLst>
                  <a:ext uri="{FF2B5EF4-FFF2-40B4-BE49-F238E27FC236}">
                    <a16:creationId xmlns:a16="http://schemas.microsoft.com/office/drawing/2014/main" id="{43E026C7-8088-552E-24E9-416836D64C72}"/>
                  </a:ext>
                </a:extLst>
              </p:cNvPr>
              <p:cNvSpPr>
                <a:spLocks/>
              </p:cNvSpPr>
              <p:nvPr/>
            </p:nvSpPr>
            <p:spPr bwMode="auto">
              <a:xfrm>
                <a:off x="1165804" y="3290509"/>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50" name="Freeform 9">
                <a:extLst>
                  <a:ext uri="{FF2B5EF4-FFF2-40B4-BE49-F238E27FC236}">
                    <a16:creationId xmlns:a16="http://schemas.microsoft.com/office/drawing/2014/main" id="{04894081-4FCF-6707-A1FF-AA40C481C64C}"/>
                  </a:ext>
                </a:extLst>
              </p:cNvPr>
              <p:cNvSpPr>
                <a:spLocks/>
              </p:cNvSpPr>
              <p:nvPr/>
            </p:nvSpPr>
            <p:spPr bwMode="auto">
              <a:xfrm>
                <a:off x="1005970" y="3289251"/>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51" name="Line 10">
                <a:extLst>
                  <a:ext uri="{FF2B5EF4-FFF2-40B4-BE49-F238E27FC236}">
                    <a16:creationId xmlns:a16="http://schemas.microsoft.com/office/drawing/2014/main" id="{2143AFE9-A720-E164-702C-72EBE0778D58}"/>
                  </a:ext>
                </a:extLst>
              </p:cNvPr>
              <p:cNvSpPr>
                <a:spLocks noChangeShapeType="1"/>
              </p:cNvSpPr>
              <p:nvPr/>
            </p:nvSpPr>
            <p:spPr bwMode="auto">
              <a:xfrm>
                <a:off x="1165804" y="3289251"/>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52" name="Line 11">
                <a:extLst>
                  <a:ext uri="{FF2B5EF4-FFF2-40B4-BE49-F238E27FC236}">
                    <a16:creationId xmlns:a16="http://schemas.microsoft.com/office/drawing/2014/main" id="{C0FE80B9-3D2B-6A20-6423-A44657252EE2}"/>
                  </a:ext>
                </a:extLst>
              </p:cNvPr>
              <p:cNvSpPr>
                <a:spLocks noChangeShapeType="1"/>
              </p:cNvSpPr>
              <p:nvPr/>
            </p:nvSpPr>
            <p:spPr bwMode="auto">
              <a:xfrm flipH="1">
                <a:off x="1007229" y="3474254"/>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53" name="Line 12">
                <a:extLst>
                  <a:ext uri="{FF2B5EF4-FFF2-40B4-BE49-F238E27FC236}">
                    <a16:creationId xmlns:a16="http://schemas.microsoft.com/office/drawing/2014/main" id="{5FF0FD73-A222-2161-4AF8-9785FBC0A896}"/>
                  </a:ext>
                </a:extLst>
              </p:cNvPr>
              <p:cNvSpPr>
                <a:spLocks noChangeShapeType="1"/>
              </p:cNvSpPr>
              <p:nvPr/>
            </p:nvSpPr>
            <p:spPr bwMode="auto">
              <a:xfrm flipH="1" flipV="1">
                <a:off x="1167062" y="3474254"/>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54" name="Freeform 13">
                <a:extLst>
                  <a:ext uri="{FF2B5EF4-FFF2-40B4-BE49-F238E27FC236}">
                    <a16:creationId xmlns:a16="http://schemas.microsoft.com/office/drawing/2014/main" id="{40C8E22D-E319-CDC5-34CE-15D5B10DEE48}"/>
                  </a:ext>
                </a:extLst>
              </p:cNvPr>
              <p:cNvSpPr>
                <a:spLocks/>
              </p:cNvSpPr>
              <p:nvPr/>
            </p:nvSpPr>
            <p:spPr bwMode="auto">
              <a:xfrm>
                <a:off x="1094067" y="3389933"/>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55" name="Line 14">
                <a:extLst>
                  <a:ext uri="{FF2B5EF4-FFF2-40B4-BE49-F238E27FC236}">
                    <a16:creationId xmlns:a16="http://schemas.microsoft.com/office/drawing/2014/main" id="{81A804CE-C830-95CD-B9B6-A2AF76395C32}"/>
                  </a:ext>
                </a:extLst>
              </p:cNvPr>
              <p:cNvSpPr>
                <a:spLocks noChangeShapeType="1"/>
              </p:cNvSpPr>
              <p:nvPr/>
            </p:nvSpPr>
            <p:spPr bwMode="auto">
              <a:xfrm flipV="1">
                <a:off x="1165804" y="3381123"/>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56" name="Line 15">
                <a:extLst>
                  <a:ext uri="{FF2B5EF4-FFF2-40B4-BE49-F238E27FC236}">
                    <a16:creationId xmlns:a16="http://schemas.microsoft.com/office/drawing/2014/main" id="{A88C84CD-A8DA-69D5-4B67-29E93FB4F5DC}"/>
                  </a:ext>
                </a:extLst>
              </p:cNvPr>
              <p:cNvSpPr>
                <a:spLocks noChangeShapeType="1"/>
              </p:cNvSpPr>
              <p:nvPr/>
            </p:nvSpPr>
            <p:spPr bwMode="auto">
              <a:xfrm>
                <a:off x="1007229" y="3382382"/>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57" name="Line 16">
                <a:extLst>
                  <a:ext uri="{FF2B5EF4-FFF2-40B4-BE49-F238E27FC236}">
                    <a16:creationId xmlns:a16="http://schemas.microsoft.com/office/drawing/2014/main" id="{61A17B09-E666-61C8-DE2C-A757172A1162}"/>
                  </a:ext>
                </a:extLst>
              </p:cNvPr>
              <p:cNvSpPr>
                <a:spLocks noChangeShapeType="1"/>
              </p:cNvSpPr>
              <p:nvPr/>
            </p:nvSpPr>
            <p:spPr bwMode="auto">
              <a:xfrm flipV="1">
                <a:off x="1167062" y="3472996"/>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901" name="TextBox 88">
              <a:extLst>
                <a:ext uri="{FF2B5EF4-FFF2-40B4-BE49-F238E27FC236}">
                  <a16:creationId xmlns:a16="http://schemas.microsoft.com/office/drawing/2014/main" id="{4FFBD041-ED14-8D5F-0D6C-857BF4470ABC}"/>
                </a:ext>
              </a:extLst>
            </p:cNvPr>
            <p:cNvSpPr txBox="1"/>
            <p:nvPr/>
          </p:nvSpPr>
          <p:spPr>
            <a:xfrm>
              <a:off x="1364966" y="3248979"/>
              <a:ext cx="1682518" cy="169277"/>
            </a:xfrm>
            <a:prstGeom prst="rect">
              <a:avLst/>
            </a:prstGeom>
            <a:noFill/>
            <a:ln>
              <a:noFill/>
            </a:ln>
          </p:spPr>
          <p:txBody>
            <a:bodyPr wrap="squar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Text-embedding-ada-002</a:t>
              </a:r>
            </a:p>
          </p:txBody>
        </p:sp>
        <p:grpSp>
          <p:nvGrpSpPr>
            <p:cNvPr id="902" name="sample project 2">
              <a:extLst>
                <a:ext uri="{FF2B5EF4-FFF2-40B4-BE49-F238E27FC236}">
                  <a16:creationId xmlns:a16="http://schemas.microsoft.com/office/drawing/2014/main" id="{5EB947B0-D557-BE8F-8DB8-4D74718DDF75}"/>
                </a:ext>
                <a:ext uri="{C183D7F6-B498-43B3-948B-1728B52AA6E4}">
                  <adec:decorative xmlns:adec="http://schemas.microsoft.com/office/drawing/2017/decorative" val="1"/>
                </a:ext>
              </a:extLst>
            </p:cNvPr>
            <p:cNvGrpSpPr>
              <a:grpSpLocks/>
            </p:cNvGrpSpPr>
            <p:nvPr/>
          </p:nvGrpSpPr>
          <p:grpSpPr>
            <a:xfrm>
              <a:off x="971990" y="3533933"/>
              <a:ext cx="182880" cy="195639"/>
              <a:chOff x="971990" y="3533933"/>
              <a:chExt cx="388886" cy="449294"/>
            </a:xfrm>
          </p:grpSpPr>
          <p:sp>
            <p:nvSpPr>
              <p:cNvPr id="907" name="Freeform 5">
                <a:extLst>
                  <a:ext uri="{FF2B5EF4-FFF2-40B4-BE49-F238E27FC236}">
                    <a16:creationId xmlns:a16="http://schemas.microsoft.com/office/drawing/2014/main" id="{4F907A9C-4594-D22A-E9FE-723CEB013B2A}"/>
                  </a:ext>
                </a:extLst>
              </p:cNvPr>
              <p:cNvSpPr>
                <a:spLocks/>
              </p:cNvSpPr>
              <p:nvPr/>
            </p:nvSpPr>
            <p:spPr bwMode="auto">
              <a:xfrm>
                <a:off x="971990" y="3533933"/>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09" name="Freeform 6">
                <a:extLst>
                  <a:ext uri="{FF2B5EF4-FFF2-40B4-BE49-F238E27FC236}">
                    <a16:creationId xmlns:a16="http://schemas.microsoft.com/office/drawing/2014/main" id="{BB45FF67-85F7-CDEA-143C-730428EB371D}"/>
                  </a:ext>
                </a:extLst>
              </p:cNvPr>
              <p:cNvSpPr>
                <a:spLocks/>
              </p:cNvSpPr>
              <p:nvPr/>
            </p:nvSpPr>
            <p:spPr bwMode="auto">
              <a:xfrm>
                <a:off x="1008487" y="3759209"/>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34" name="Freeform 7">
                <a:extLst>
                  <a:ext uri="{FF2B5EF4-FFF2-40B4-BE49-F238E27FC236}">
                    <a16:creationId xmlns:a16="http://schemas.microsoft.com/office/drawing/2014/main" id="{224558E6-DB8C-5B17-ABA6-B3661B848BF6}"/>
                  </a:ext>
                </a:extLst>
              </p:cNvPr>
              <p:cNvSpPr>
                <a:spLocks/>
              </p:cNvSpPr>
              <p:nvPr/>
            </p:nvSpPr>
            <p:spPr bwMode="auto">
              <a:xfrm>
                <a:off x="1007229" y="3574206"/>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35" name="Freeform 8">
                <a:extLst>
                  <a:ext uri="{FF2B5EF4-FFF2-40B4-BE49-F238E27FC236}">
                    <a16:creationId xmlns:a16="http://schemas.microsoft.com/office/drawing/2014/main" id="{EB5CB8AA-33D7-70CF-AF0C-AFD7E97BCC74}"/>
                  </a:ext>
                </a:extLst>
              </p:cNvPr>
              <p:cNvSpPr>
                <a:spLocks/>
              </p:cNvSpPr>
              <p:nvPr/>
            </p:nvSpPr>
            <p:spPr bwMode="auto">
              <a:xfrm>
                <a:off x="1165804" y="3575464"/>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36" name="Freeform 9">
                <a:extLst>
                  <a:ext uri="{FF2B5EF4-FFF2-40B4-BE49-F238E27FC236}">
                    <a16:creationId xmlns:a16="http://schemas.microsoft.com/office/drawing/2014/main" id="{7EB65329-DA82-4BC8-9D3E-1B7C658AC1B9}"/>
                  </a:ext>
                </a:extLst>
              </p:cNvPr>
              <p:cNvSpPr>
                <a:spLocks/>
              </p:cNvSpPr>
              <p:nvPr/>
            </p:nvSpPr>
            <p:spPr bwMode="auto">
              <a:xfrm>
                <a:off x="1005970" y="3574206"/>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39" name="Line 10">
                <a:extLst>
                  <a:ext uri="{FF2B5EF4-FFF2-40B4-BE49-F238E27FC236}">
                    <a16:creationId xmlns:a16="http://schemas.microsoft.com/office/drawing/2014/main" id="{58826333-3360-9F1E-3B4B-8AF1FB1F5616}"/>
                  </a:ext>
                </a:extLst>
              </p:cNvPr>
              <p:cNvSpPr>
                <a:spLocks noChangeShapeType="1"/>
              </p:cNvSpPr>
              <p:nvPr/>
            </p:nvSpPr>
            <p:spPr bwMode="auto">
              <a:xfrm>
                <a:off x="1165804" y="3574206"/>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40" name="Line 11">
                <a:extLst>
                  <a:ext uri="{FF2B5EF4-FFF2-40B4-BE49-F238E27FC236}">
                    <a16:creationId xmlns:a16="http://schemas.microsoft.com/office/drawing/2014/main" id="{5FB61969-D5EB-3D8F-6FC1-C2443E022DBC}"/>
                  </a:ext>
                </a:extLst>
              </p:cNvPr>
              <p:cNvSpPr>
                <a:spLocks noChangeShapeType="1"/>
              </p:cNvSpPr>
              <p:nvPr/>
            </p:nvSpPr>
            <p:spPr bwMode="auto">
              <a:xfrm flipH="1">
                <a:off x="1007229" y="3759209"/>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41" name="Line 12">
                <a:extLst>
                  <a:ext uri="{FF2B5EF4-FFF2-40B4-BE49-F238E27FC236}">
                    <a16:creationId xmlns:a16="http://schemas.microsoft.com/office/drawing/2014/main" id="{80692A31-3C92-1E75-8FC9-FECAEFAFDD1C}"/>
                  </a:ext>
                </a:extLst>
              </p:cNvPr>
              <p:cNvSpPr>
                <a:spLocks noChangeShapeType="1"/>
              </p:cNvSpPr>
              <p:nvPr/>
            </p:nvSpPr>
            <p:spPr bwMode="auto">
              <a:xfrm flipH="1" flipV="1">
                <a:off x="1167062" y="3759209"/>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42" name="Freeform 13">
                <a:extLst>
                  <a:ext uri="{FF2B5EF4-FFF2-40B4-BE49-F238E27FC236}">
                    <a16:creationId xmlns:a16="http://schemas.microsoft.com/office/drawing/2014/main" id="{9C21A6EC-3B32-9362-ECFA-3F39434418C0}"/>
                  </a:ext>
                </a:extLst>
              </p:cNvPr>
              <p:cNvSpPr>
                <a:spLocks/>
              </p:cNvSpPr>
              <p:nvPr/>
            </p:nvSpPr>
            <p:spPr bwMode="auto">
              <a:xfrm>
                <a:off x="1094067" y="3674888"/>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43" name="Line 14">
                <a:extLst>
                  <a:ext uri="{FF2B5EF4-FFF2-40B4-BE49-F238E27FC236}">
                    <a16:creationId xmlns:a16="http://schemas.microsoft.com/office/drawing/2014/main" id="{BC2C2A56-6125-E1A9-7C2C-54EB87BE197E}"/>
                  </a:ext>
                </a:extLst>
              </p:cNvPr>
              <p:cNvSpPr>
                <a:spLocks noChangeShapeType="1"/>
              </p:cNvSpPr>
              <p:nvPr/>
            </p:nvSpPr>
            <p:spPr bwMode="auto">
              <a:xfrm flipV="1">
                <a:off x="1165804" y="3666078"/>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44" name="Line 15">
                <a:extLst>
                  <a:ext uri="{FF2B5EF4-FFF2-40B4-BE49-F238E27FC236}">
                    <a16:creationId xmlns:a16="http://schemas.microsoft.com/office/drawing/2014/main" id="{BFD292D9-4502-F419-407B-C5FB7F9BAC79}"/>
                  </a:ext>
                </a:extLst>
              </p:cNvPr>
              <p:cNvSpPr>
                <a:spLocks noChangeShapeType="1"/>
              </p:cNvSpPr>
              <p:nvPr/>
            </p:nvSpPr>
            <p:spPr bwMode="auto">
              <a:xfrm>
                <a:off x="1007229" y="366733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45" name="Line 16">
                <a:extLst>
                  <a:ext uri="{FF2B5EF4-FFF2-40B4-BE49-F238E27FC236}">
                    <a16:creationId xmlns:a16="http://schemas.microsoft.com/office/drawing/2014/main" id="{44F7778B-07EF-D4F5-85FB-4F7826B5B73E}"/>
                  </a:ext>
                </a:extLst>
              </p:cNvPr>
              <p:cNvSpPr>
                <a:spLocks noChangeShapeType="1"/>
              </p:cNvSpPr>
              <p:nvPr/>
            </p:nvSpPr>
            <p:spPr bwMode="auto">
              <a:xfrm flipV="1">
                <a:off x="1167062" y="3757951"/>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903" name="TextBox 102">
              <a:extLst>
                <a:ext uri="{FF2B5EF4-FFF2-40B4-BE49-F238E27FC236}">
                  <a16:creationId xmlns:a16="http://schemas.microsoft.com/office/drawing/2014/main" id="{0405D498-EC81-9B60-DEEF-DD64A5DB7AB2}"/>
                </a:ext>
              </a:extLst>
            </p:cNvPr>
            <p:cNvSpPr txBox="1"/>
            <p:nvPr/>
          </p:nvSpPr>
          <p:spPr>
            <a:xfrm>
              <a:off x="1364966" y="3533934"/>
              <a:ext cx="1682518" cy="169277"/>
            </a:xfrm>
            <a:prstGeom prst="rect">
              <a:avLst/>
            </a:prstGeom>
            <a:noFill/>
            <a:ln>
              <a:noFill/>
            </a:ln>
          </p:spPr>
          <p:txBody>
            <a:bodyPr wrap="squar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GPT-3.5-Turbo</a:t>
              </a:r>
            </a:p>
          </p:txBody>
        </p:sp>
      </p:grpSp>
      <p:grpSp>
        <p:nvGrpSpPr>
          <p:cNvPr id="971" name="Group 970">
            <a:extLst>
              <a:ext uri="{FF2B5EF4-FFF2-40B4-BE49-F238E27FC236}">
                <a16:creationId xmlns:a16="http://schemas.microsoft.com/office/drawing/2014/main" id="{27A744A4-9684-A324-3E92-079C2A07FB70}"/>
              </a:ext>
              <a:ext uri="{C183D7F6-B498-43B3-948B-1728B52AA6E4}">
                <adec:decorative xmlns:adec="http://schemas.microsoft.com/office/drawing/2017/decorative" val="1"/>
              </a:ext>
            </a:extLst>
          </p:cNvPr>
          <p:cNvGrpSpPr/>
          <p:nvPr/>
        </p:nvGrpSpPr>
        <p:grpSpPr>
          <a:xfrm>
            <a:off x="726162" y="3986875"/>
            <a:ext cx="2545927" cy="2088108"/>
            <a:chOff x="769330" y="3986875"/>
            <a:chExt cx="2545927" cy="2088108"/>
          </a:xfrm>
        </p:grpSpPr>
        <p:sp>
          <p:nvSpPr>
            <p:cNvPr id="882" name="Rectangle: Rounded Corners 16">
              <a:extLst>
                <a:ext uri="{FF2B5EF4-FFF2-40B4-BE49-F238E27FC236}">
                  <a16:creationId xmlns:a16="http://schemas.microsoft.com/office/drawing/2014/main" id="{FAAF234D-C71A-77CB-FA48-98A0E5588B74}"/>
                </a:ext>
              </a:extLst>
            </p:cNvPr>
            <p:cNvSpPr/>
            <p:nvPr/>
          </p:nvSpPr>
          <p:spPr bwMode="auto">
            <a:xfrm>
              <a:off x="769330" y="3986875"/>
              <a:ext cx="2545927" cy="2088108"/>
            </a:xfrm>
            <a:prstGeom prst="roundRect">
              <a:avLst>
                <a:gd name="adj" fmla="val 3200"/>
              </a:avLst>
            </a:prstGeom>
            <a:solidFill>
              <a:schemeClr val="bg1">
                <a:lumMod val="95000"/>
              </a:schemeClr>
            </a:solidFill>
            <a:ln w="19050">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chemeClr val="tx1"/>
                </a:solidFill>
                <a:effectLst/>
                <a:uLnTx/>
                <a:uFillTx/>
                <a:latin typeface="Segoe UI Variable Display Semibold" pitchFamily="2" charset="0"/>
                <a:ea typeface="+mn-ea"/>
                <a:cs typeface="Segoe UI" pitchFamily="34" charset="0"/>
              </a:endParaRPr>
            </a:p>
          </p:txBody>
        </p:sp>
        <p:pic>
          <p:nvPicPr>
            <p:cNvPr id="885" name="Picture 884" descr="Hugging Face logo">
              <a:extLst>
                <a:ext uri="{FF2B5EF4-FFF2-40B4-BE49-F238E27FC236}">
                  <a16:creationId xmlns:a16="http://schemas.microsoft.com/office/drawing/2014/main" id="{6D8583EE-E58A-2919-7953-3CB1ED11D4E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733" r="74273" b="17698"/>
            <a:stretch/>
          </p:blipFill>
          <p:spPr bwMode="auto">
            <a:xfrm>
              <a:off x="932787" y="4218609"/>
              <a:ext cx="271825" cy="249470"/>
            </a:xfrm>
            <a:prstGeom prst="roundRect">
              <a:avLst/>
            </a:prstGeom>
            <a:noFill/>
            <a:extLst>
              <a:ext uri="{909E8E84-426E-40DD-AFC4-6F175D3DCCD1}">
                <a14:hiddenFill xmlns:a14="http://schemas.microsoft.com/office/drawing/2010/main">
                  <a:solidFill>
                    <a:srgbClr val="FFFFFF"/>
                  </a:solidFill>
                </a14:hiddenFill>
              </a:ext>
            </a:extLst>
          </p:spPr>
        </p:pic>
        <p:grpSp>
          <p:nvGrpSpPr>
            <p:cNvPr id="886" name="sample project 2">
              <a:extLst>
                <a:ext uri="{FF2B5EF4-FFF2-40B4-BE49-F238E27FC236}">
                  <a16:creationId xmlns:a16="http://schemas.microsoft.com/office/drawing/2014/main" id="{70952D2A-FA97-02AB-C483-108840786826}"/>
                </a:ext>
                <a:ext uri="{C183D7F6-B498-43B3-948B-1728B52AA6E4}">
                  <adec:decorative xmlns:adec="http://schemas.microsoft.com/office/drawing/2017/decorative" val="1"/>
                </a:ext>
              </a:extLst>
            </p:cNvPr>
            <p:cNvGrpSpPr>
              <a:grpSpLocks/>
            </p:cNvGrpSpPr>
            <p:nvPr/>
          </p:nvGrpSpPr>
          <p:grpSpPr>
            <a:xfrm>
              <a:off x="971989" y="4769023"/>
              <a:ext cx="182880" cy="182880"/>
              <a:chOff x="971989" y="4769023"/>
              <a:chExt cx="388886" cy="449294"/>
            </a:xfrm>
          </p:grpSpPr>
          <p:sp>
            <p:nvSpPr>
              <p:cNvPr id="447" name="Freeform 5">
                <a:extLst>
                  <a:ext uri="{FF2B5EF4-FFF2-40B4-BE49-F238E27FC236}">
                    <a16:creationId xmlns:a16="http://schemas.microsoft.com/office/drawing/2014/main" id="{52D84C92-E185-9DE5-7FEB-79673D821AD6}"/>
                  </a:ext>
                </a:extLst>
              </p:cNvPr>
              <p:cNvSpPr>
                <a:spLocks/>
              </p:cNvSpPr>
              <p:nvPr/>
            </p:nvSpPr>
            <p:spPr bwMode="auto">
              <a:xfrm>
                <a:off x="971989" y="4769023"/>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0" name="Freeform 6">
                <a:extLst>
                  <a:ext uri="{FF2B5EF4-FFF2-40B4-BE49-F238E27FC236}">
                    <a16:creationId xmlns:a16="http://schemas.microsoft.com/office/drawing/2014/main" id="{C12E6A1A-060E-0ED1-91BF-97F14771ACDF}"/>
                  </a:ext>
                </a:extLst>
              </p:cNvPr>
              <p:cNvSpPr>
                <a:spLocks/>
              </p:cNvSpPr>
              <p:nvPr/>
            </p:nvSpPr>
            <p:spPr bwMode="auto">
              <a:xfrm>
                <a:off x="1008486" y="4994299"/>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1" name="Freeform 7">
                <a:extLst>
                  <a:ext uri="{FF2B5EF4-FFF2-40B4-BE49-F238E27FC236}">
                    <a16:creationId xmlns:a16="http://schemas.microsoft.com/office/drawing/2014/main" id="{30B63825-EE35-924E-DF5A-8A67DE4304F6}"/>
                  </a:ext>
                </a:extLst>
              </p:cNvPr>
              <p:cNvSpPr>
                <a:spLocks/>
              </p:cNvSpPr>
              <p:nvPr/>
            </p:nvSpPr>
            <p:spPr bwMode="auto">
              <a:xfrm>
                <a:off x="1007228" y="4809296"/>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2" name="Freeform 8">
                <a:extLst>
                  <a:ext uri="{FF2B5EF4-FFF2-40B4-BE49-F238E27FC236}">
                    <a16:creationId xmlns:a16="http://schemas.microsoft.com/office/drawing/2014/main" id="{356AE2F2-76E6-6AA9-DEC8-1AA253473F0B}"/>
                  </a:ext>
                </a:extLst>
              </p:cNvPr>
              <p:cNvSpPr>
                <a:spLocks/>
              </p:cNvSpPr>
              <p:nvPr/>
            </p:nvSpPr>
            <p:spPr bwMode="auto">
              <a:xfrm>
                <a:off x="1165803" y="4810554"/>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3" name="Freeform 9">
                <a:extLst>
                  <a:ext uri="{FF2B5EF4-FFF2-40B4-BE49-F238E27FC236}">
                    <a16:creationId xmlns:a16="http://schemas.microsoft.com/office/drawing/2014/main" id="{6622E72D-12A5-6BAA-AE4A-1781F7E8951C}"/>
                  </a:ext>
                </a:extLst>
              </p:cNvPr>
              <p:cNvSpPr>
                <a:spLocks/>
              </p:cNvSpPr>
              <p:nvPr/>
            </p:nvSpPr>
            <p:spPr bwMode="auto">
              <a:xfrm>
                <a:off x="1005969" y="4809296"/>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4" name="Line 10">
                <a:extLst>
                  <a:ext uri="{FF2B5EF4-FFF2-40B4-BE49-F238E27FC236}">
                    <a16:creationId xmlns:a16="http://schemas.microsoft.com/office/drawing/2014/main" id="{EA3A60E0-5CAB-BE38-368D-90E3FFB79241}"/>
                  </a:ext>
                </a:extLst>
              </p:cNvPr>
              <p:cNvSpPr>
                <a:spLocks noChangeShapeType="1"/>
              </p:cNvSpPr>
              <p:nvPr/>
            </p:nvSpPr>
            <p:spPr bwMode="auto">
              <a:xfrm>
                <a:off x="1165803" y="4809296"/>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5" name="Line 11">
                <a:extLst>
                  <a:ext uri="{FF2B5EF4-FFF2-40B4-BE49-F238E27FC236}">
                    <a16:creationId xmlns:a16="http://schemas.microsoft.com/office/drawing/2014/main" id="{B48815B5-6221-D5CA-B344-FB862659AC2B}"/>
                  </a:ext>
                </a:extLst>
              </p:cNvPr>
              <p:cNvSpPr>
                <a:spLocks noChangeShapeType="1"/>
              </p:cNvSpPr>
              <p:nvPr/>
            </p:nvSpPr>
            <p:spPr bwMode="auto">
              <a:xfrm flipH="1">
                <a:off x="1007228" y="4994299"/>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6" name="Line 12">
                <a:extLst>
                  <a:ext uri="{FF2B5EF4-FFF2-40B4-BE49-F238E27FC236}">
                    <a16:creationId xmlns:a16="http://schemas.microsoft.com/office/drawing/2014/main" id="{D48D1094-5875-F870-E458-EA990D787711}"/>
                  </a:ext>
                </a:extLst>
              </p:cNvPr>
              <p:cNvSpPr>
                <a:spLocks noChangeShapeType="1"/>
              </p:cNvSpPr>
              <p:nvPr/>
            </p:nvSpPr>
            <p:spPr bwMode="auto">
              <a:xfrm flipH="1" flipV="1">
                <a:off x="1167061" y="4994299"/>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7" name="Freeform 13">
                <a:extLst>
                  <a:ext uri="{FF2B5EF4-FFF2-40B4-BE49-F238E27FC236}">
                    <a16:creationId xmlns:a16="http://schemas.microsoft.com/office/drawing/2014/main" id="{15094037-5017-706C-D747-B2C4AF048FEF}"/>
                  </a:ext>
                </a:extLst>
              </p:cNvPr>
              <p:cNvSpPr>
                <a:spLocks/>
              </p:cNvSpPr>
              <p:nvPr/>
            </p:nvSpPr>
            <p:spPr bwMode="auto">
              <a:xfrm>
                <a:off x="1094066" y="4909978"/>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8" name="Line 14">
                <a:extLst>
                  <a:ext uri="{FF2B5EF4-FFF2-40B4-BE49-F238E27FC236}">
                    <a16:creationId xmlns:a16="http://schemas.microsoft.com/office/drawing/2014/main" id="{AC5742DB-B492-BCDD-1F8B-35EDAAFA164A}"/>
                  </a:ext>
                </a:extLst>
              </p:cNvPr>
              <p:cNvSpPr>
                <a:spLocks noChangeShapeType="1"/>
              </p:cNvSpPr>
              <p:nvPr/>
            </p:nvSpPr>
            <p:spPr bwMode="auto">
              <a:xfrm flipV="1">
                <a:off x="1165803" y="4901168"/>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69" name="Line 15">
                <a:extLst>
                  <a:ext uri="{FF2B5EF4-FFF2-40B4-BE49-F238E27FC236}">
                    <a16:creationId xmlns:a16="http://schemas.microsoft.com/office/drawing/2014/main" id="{2914981D-B8C9-CA47-3182-EF8205E215CF}"/>
                  </a:ext>
                </a:extLst>
              </p:cNvPr>
              <p:cNvSpPr>
                <a:spLocks noChangeShapeType="1"/>
              </p:cNvSpPr>
              <p:nvPr/>
            </p:nvSpPr>
            <p:spPr bwMode="auto">
              <a:xfrm>
                <a:off x="1007228" y="490242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70" name="Line 16">
                <a:extLst>
                  <a:ext uri="{FF2B5EF4-FFF2-40B4-BE49-F238E27FC236}">
                    <a16:creationId xmlns:a16="http://schemas.microsoft.com/office/drawing/2014/main" id="{401151DB-C669-9F95-1DB9-A1D7A523E04B}"/>
                  </a:ext>
                </a:extLst>
              </p:cNvPr>
              <p:cNvSpPr>
                <a:spLocks noChangeShapeType="1"/>
              </p:cNvSpPr>
              <p:nvPr/>
            </p:nvSpPr>
            <p:spPr bwMode="auto">
              <a:xfrm flipV="1">
                <a:off x="1167061" y="4993041"/>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887" name="TextBox 219">
              <a:extLst>
                <a:ext uri="{FF2B5EF4-FFF2-40B4-BE49-F238E27FC236}">
                  <a16:creationId xmlns:a16="http://schemas.microsoft.com/office/drawing/2014/main" id="{70E50AE9-5398-9AB8-533D-60CB9B560AE5}"/>
                </a:ext>
              </a:extLst>
            </p:cNvPr>
            <p:cNvSpPr txBox="1"/>
            <p:nvPr/>
          </p:nvSpPr>
          <p:spPr>
            <a:xfrm>
              <a:off x="1364965" y="4760355"/>
              <a:ext cx="1330041" cy="169277"/>
            </a:xfrm>
            <a:prstGeom prst="rect">
              <a:avLst/>
            </a:prstGeom>
            <a:noFill/>
            <a:ln>
              <a:noFill/>
            </a:ln>
          </p:spPr>
          <p:txBody>
            <a:bodyPr wrap="squar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Falcon/TII</a:t>
              </a:r>
            </a:p>
          </p:txBody>
        </p:sp>
        <p:grpSp>
          <p:nvGrpSpPr>
            <p:cNvPr id="888" name="sample project 2">
              <a:extLst>
                <a:ext uri="{FF2B5EF4-FFF2-40B4-BE49-F238E27FC236}">
                  <a16:creationId xmlns:a16="http://schemas.microsoft.com/office/drawing/2014/main" id="{BF8724F1-6913-908B-6E10-9E4AF49D68F1}"/>
                </a:ext>
                <a:ext uri="{C183D7F6-B498-43B3-948B-1728B52AA6E4}">
                  <adec:decorative xmlns:adec="http://schemas.microsoft.com/office/drawing/2017/decorative" val="1"/>
                </a:ext>
              </a:extLst>
            </p:cNvPr>
            <p:cNvGrpSpPr>
              <a:grpSpLocks/>
            </p:cNvGrpSpPr>
            <p:nvPr/>
          </p:nvGrpSpPr>
          <p:grpSpPr>
            <a:xfrm>
              <a:off x="971989" y="5077439"/>
              <a:ext cx="182880" cy="182880"/>
              <a:chOff x="971989" y="5077439"/>
              <a:chExt cx="388886" cy="449294"/>
            </a:xfrm>
          </p:grpSpPr>
          <p:sp>
            <p:nvSpPr>
              <p:cNvPr id="435" name="Freeform 5">
                <a:extLst>
                  <a:ext uri="{FF2B5EF4-FFF2-40B4-BE49-F238E27FC236}">
                    <a16:creationId xmlns:a16="http://schemas.microsoft.com/office/drawing/2014/main" id="{1D9C5B2C-D627-CB37-5077-5548C16EDC7E}"/>
                  </a:ext>
                </a:extLst>
              </p:cNvPr>
              <p:cNvSpPr>
                <a:spLocks/>
              </p:cNvSpPr>
              <p:nvPr/>
            </p:nvSpPr>
            <p:spPr bwMode="auto">
              <a:xfrm>
                <a:off x="971989" y="5077439"/>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36" name="Freeform 6">
                <a:extLst>
                  <a:ext uri="{FF2B5EF4-FFF2-40B4-BE49-F238E27FC236}">
                    <a16:creationId xmlns:a16="http://schemas.microsoft.com/office/drawing/2014/main" id="{DD1B31B9-4020-E41C-8DB3-4736C54309F3}"/>
                  </a:ext>
                </a:extLst>
              </p:cNvPr>
              <p:cNvSpPr>
                <a:spLocks/>
              </p:cNvSpPr>
              <p:nvPr/>
            </p:nvSpPr>
            <p:spPr bwMode="auto">
              <a:xfrm>
                <a:off x="1008486" y="5302715"/>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37" name="Freeform 7">
                <a:extLst>
                  <a:ext uri="{FF2B5EF4-FFF2-40B4-BE49-F238E27FC236}">
                    <a16:creationId xmlns:a16="http://schemas.microsoft.com/office/drawing/2014/main" id="{9D629304-DC1B-E97A-731D-B5EFE5DEBCEC}"/>
                  </a:ext>
                </a:extLst>
              </p:cNvPr>
              <p:cNvSpPr>
                <a:spLocks/>
              </p:cNvSpPr>
              <p:nvPr/>
            </p:nvSpPr>
            <p:spPr bwMode="auto">
              <a:xfrm>
                <a:off x="1007228" y="5117712"/>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38" name="Freeform 8">
                <a:extLst>
                  <a:ext uri="{FF2B5EF4-FFF2-40B4-BE49-F238E27FC236}">
                    <a16:creationId xmlns:a16="http://schemas.microsoft.com/office/drawing/2014/main" id="{AF50EACB-442B-436D-1E22-71A39C1D9F74}"/>
                  </a:ext>
                </a:extLst>
              </p:cNvPr>
              <p:cNvSpPr>
                <a:spLocks/>
              </p:cNvSpPr>
              <p:nvPr/>
            </p:nvSpPr>
            <p:spPr bwMode="auto">
              <a:xfrm>
                <a:off x="1165803" y="5118970"/>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39" name="Freeform 9">
                <a:extLst>
                  <a:ext uri="{FF2B5EF4-FFF2-40B4-BE49-F238E27FC236}">
                    <a16:creationId xmlns:a16="http://schemas.microsoft.com/office/drawing/2014/main" id="{2D10ACFB-0CAF-224A-480B-0D2940C86785}"/>
                  </a:ext>
                </a:extLst>
              </p:cNvPr>
              <p:cNvSpPr>
                <a:spLocks/>
              </p:cNvSpPr>
              <p:nvPr/>
            </p:nvSpPr>
            <p:spPr bwMode="auto">
              <a:xfrm>
                <a:off x="1005969" y="5117712"/>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40" name="Line 10">
                <a:extLst>
                  <a:ext uri="{FF2B5EF4-FFF2-40B4-BE49-F238E27FC236}">
                    <a16:creationId xmlns:a16="http://schemas.microsoft.com/office/drawing/2014/main" id="{CA5EF37F-C6B1-9A2D-777E-8902199BEBB2}"/>
                  </a:ext>
                </a:extLst>
              </p:cNvPr>
              <p:cNvSpPr>
                <a:spLocks noChangeShapeType="1"/>
              </p:cNvSpPr>
              <p:nvPr/>
            </p:nvSpPr>
            <p:spPr bwMode="auto">
              <a:xfrm>
                <a:off x="1165803" y="5117712"/>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41" name="Line 11">
                <a:extLst>
                  <a:ext uri="{FF2B5EF4-FFF2-40B4-BE49-F238E27FC236}">
                    <a16:creationId xmlns:a16="http://schemas.microsoft.com/office/drawing/2014/main" id="{55E4D87C-3470-A055-D44F-8D80D659304A}"/>
                  </a:ext>
                </a:extLst>
              </p:cNvPr>
              <p:cNvSpPr>
                <a:spLocks noChangeShapeType="1"/>
              </p:cNvSpPr>
              <p:nvPr/>
            </p:nvSpPr>
            <p:spPr bwMode="auto">
              <a:xfrm flipH="1">
                <a:off x="1007228" y="5302715"/>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42" name="Line 12">
                <a:extLst>
                  <a:ext uri="{FF2B5EF4-FFF2-40B4-BE49-F238E27FC236}">
                    <a16:creationId xmlns:a16="http://schemas.microsoft.com/office/drawing/2014/main" id="{5987AEBA-4D20-117F-245B-5CA5BA74332D}"/>
                  </a:ext>
                </a:extLst>
              </p:cNvPr>
              <p:cNvSpPr>
                <a:spLocks noChangeShapeType="1"/>
              </p:cNvSpPr>
              <p:nvPr/>
            </p:nvSpPr>
            <p:spPr bwMode="auto">
              <a:xfrm flipH="1" flipV="1">
                <a:off x="1167061" y="530271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43" name="Freeform 13">
                <a:extLst>
                  <a:ext uri="{FF2B5EF4-FFF2-40B4-BE49-F238E27FC236}">
                    <a16:creationId xmlns:a16="http://schemas.microsoft.com/office/drawing/2014/main" id="{9D74E1BF-60F0-B559-A595-01316D5510C8}"/>
                  </a:ext>
                </a:extLst>
              </p:cNvPr>
              <p:cNvSpPr>
                <a:spLocks/>
              </p:cNvSpPr>
              <p:nvPr/>
            </p:nvSpPr>
            <p:spPr bwMode="auto">
              <a:xfrm>
                <a:off x="1094066" y="5218394"/>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44" name="Line 14">
                <a:extLst>
                  <a:ext uri="{FF2B5EF4-FFF2-40B4-BE49-F238E27FC236}">
                    <a16:creationId xmlns:a16="http://schemas.microsoft.com/office/drawing/2014/main" id="{DBCFEA5D-26FE-7466-89F2-B5C8A7971712}"/>
                  </a:ext>
                </a:extLst>
              </p:cNvPr>
              <p:cNvSpPr>
                <a:spLocks noChangeShapeType="1"/>
              </p:cNvSpPr>
              <p:nvPr/>
            </p:nvSpPr>
            <p:spPr bwMode="auto">
              <a:xfrm flipV="1">
                <a:off x="1165803" y="5209584"/>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45" name="Line 15">
                <a:extLst>
                  <a:ext uri="{FF2B5EF4-FFF2-40B4-BE49-F238E27FC236}">
                    <a16:creationId xmlns:a16="http://schemas.microsoft.com/office/drawing/2014/main" id="{2E500ECA-8CB0-806E-9B3B-8DAC74CCC9A1}"/>
                  </a:ext>
                </a:extLst>
              </p:cNvPr>
              <p:cNvSpPr>
                <a:spLocks noChangeShapeType="1"/>
              </p:cNvSpPr>
              <p:nvPr/>
            </p:nvSpPr>
            <p:spPr bwMode="auto">
              <a:xfrm>
                <a:off x="1007228" y="5210843"/>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46" name="Line 16">
                <a:extLst>
                  <a:ext uri="{FF2B5EF4-FFF2-40B4-BE49-F238E27FC236}">
                    <a16:creationId xmlns:a16="http://schemas.microsoft.com/office/drawing/2014/main" id="{1B488C18-DABF-6B10-BC45-DE15610F29B2}"/>
                  </a:ext>
                </a:extLst>
              </p:cNvPr>
              <p:cNvSpPr>
                <a:spLocks noChangeShapeType="1"/>
              </p:cNvSpPr>
              <p:nvPr/>
            </p:nvSpPr>
            <p:spPr bwMode="auto">
              <a:xfrm flipV="1">
                <a:off x="1167061" y="5301457"/>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889" name="TextBox 233">
              <a:extLst>
                <a:ext uri="{FF2B5EF4-FFF2-40B4-BE49-F238E27FC236}">
                  <a16:creationId xmlns:a16="http://schemas.microsoft.com/office/drawing/2014/main" id="{D0ABC834-1936-25C1-446B-42910CA00D1A}"/>
                </a:ext>
              </a:extLst>
            </p:cNvPr>
            <p:cNvSpPr txBox="1"/>
            <p:nvPr/>
          </p:nvSpPr>
          <p:spPr>
            <a:xfrm>
              <a:off x="1364965" y="5068770"/>
              <a:ext cx="1831481" cy="169277"/>
            </a:xfrm>
            <a:prstGeom prst="rect">
              <a:avLst/>
            </a:prstGeom>
            <a:noFill/>
            <a:ln>
              <a:noFill/>
            </a:ln>
          </p:spPr>
          <p:txBody>
            <a:bodyPr wrap="squar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Stable Diffusion/Stability AI</a:t>
              </a:r>
            </a:p>
          </p:txBody>
        </p:sp>
        <p:grpSp>
          <p:nvGrpSpPr>
            <p:cNvPr id="890" name="sample project 2">
              <a:extLst>
                <a:ext uri="{FF2B5EF4-FFF2-40B4-BE49-F238E27FC236}">
                  <a16:creationId xmlns:a16="http://schemas.microsoft.com/office/drawing/2014/main" id="{D8C271AA-FF2E-ABC2-765D-AD5C97BA44C3}"/>
                </a:ext>
                <a:ext uri="{C183D7F6-B498-43B3-948B-1728B52AA6E4}">
                  <adec:decorative xmlns:adec="http://schemas.microsoft.com/office/drawing/2017/decorative" val="1"/>
                </a:ext>
              </a:extLst>
            </p:cNvPr>
            <p:cNvGrpSpPr>
              <a:grpSpLocks/>
            </p:cNvGrpSpPr>
            <p:nvPr/>
          </p:nvGrpSpPr>
          <p:grpSpPr>
            <a:xfrm>
              <a:off x="971989" y="5384495"/>
              <a:ext cx="182880" cy="182880"/>
              <a:chOff x="971989" y="5384495"/>
              <a:chExt cx="388886" cy="449294"/>
            </a:xfrm>
          </p:grpSpPr>
          <p:sp>
            <p:nvSpPr>
              <p:cNvPr id="408" name="Freeform 5">
                <a:extLst>
                  <a:ext uri="{FF2B5EF4-FFF2-40B4-BE49-F238E27FC236}">
                    <a16:creationId xmlns:a16="http://schemas.microsoft.com/office/drawing/2014/main" id="{27F90FEF-FB53-8E0C-E2F0-6FE952C22C3C}"/>
                  </a:ext>
                </a:extLst>
              </p:cNvPr>
              <p:cNvSpPr>
                <a:spLocks/>
              </p:cNvSpPr>
              <p:nvPr/>
            </p:nvSpPr>
            <p:spPr bwMode="auto">
              <a:xfrm>
                <a:off x="971989" y="5384495"/>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09" name="Freeform 6">
                <a:extLst>
                  <a:ext uri="{FF2B5EF4-FFF2-40B4-BE49-F238E27FC236}">
                    <a16:creationId xmlns:a16="http://schemas.microsoft.com/office/drawing/2014/main" id="{E2319DD1-FF40-7034-E5EC-F19BECD01175}"/>
                  </a:ext>
                </a:extLst>
              </p:cNvPr>
              <p:cNvSpPr>
                <a:spLocks/>
              </p:cNvSpPr>
              <p:nvPr/>
            </p:nvSpPr>
            <p:spPr bwMode="auto">
              <a:xfrm>
                <a:off x="1008486" y="5609771"/>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10" name="Freeform 7">
                <a:extLst>
                  <a:ext uri="{FF2B5EF4-FFF2-40B4-BE49-F238E27FC236}">
                    <a16:creationId xmlns:a16="http://schemas.microsoft.com/office/drawing/2014/main" id="{05EEA9D0-8DC8-7DF5-1B29-5186431686AE}"/>
                  </a:ext>
                </a:extLst>
              </p:cNvPr>
              <p:cNvSpPr>
                <a:spLocks/>
              </p:cNvSpPr>
              <p:nvPr/>
            </p:nvSpPr>
            <p:spPr bwMode="auto">
              <a:xfrm>
                <a:off x="1007228" y="5424768"/>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26" name="Freeform 8">
                <a:extLst>
                  <a:ext uri="{FF2B5EF4-FFF2-40B4-BE49-F238E27FC236}">
                    <a16:creationId xmlns:a16="http://schemas.microsoft.com/office/drawing/2014/main" id="{ACFE6EB0-79EB-5C96-1ABD-A79DB4662C2A}"/>
                  </a:ext>
                </a:extLst>
              </p:cNvPr>
              <p:cNvSpPr>
                <a:spLocks/>
              </p:cNvSpPr>
              <p:nvPr/>
            </p:nvSpPr>
            <p:spPr bwMode="auto">
              <a:xfrm>
                <a:off x="1165803" y="5426026"/>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27" name="Freeform 9">
                <a:extLst>
                  <a:ext uri="{FF2B5EF4-FFF2-40B4-BE49-F238E27FC236}">
                    <a16:creationId xmlns:a16="http://schemas.microsoft.com/office/drawing/2014/main" id="{974E6246-BAEE-2861-5764-1417BF441E7E}"/>
                  </a:ext>
                </a:extLst>
              </p:cNvPr>
              <p:cNvSpPr>
                <a:spLocks/>
              </p:cNvSpPr>
              <p:nvPr/>
            </p:nvSpPr>
            <p:spPr bwMode="auto">
              <a:xfrm>
                <a:off x="1005969" y="5424768"/>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28" name="Line 10">
                <a:extLst>
                  <a:ext uri="{FF2B5EF4-FFF2-40B4-BE49-F238E27FC236}">
                    <a16:creationId xmlns:a16="http://schemas.microsoft.com/office/drawing/2014/main" id="{7935D8F7-83BA-1AB8-05A9-A01DE9934465}"/>
                  </a:ext>
                </a:extLst>
              </p:cNvPr>
              <p:cNvSpPr>
                <a:spLocks noChangeShapeType="1"/>
              </p:cNvSpPr>
              <p:nvPr/>
            </p:nvSpPr>
            <p:spPr bwMode="auto">
              <a:xfrm>
                <a:off x="1165803" y="5424768"/>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29" name="Line 11">
                <a:extLst>
                  <a:ext uri="{FF2B5EF4-FFF2-40B4-BE49-F238E27FC236}">
                    <a16:creationId xmlns:a16="http://schemas.microsoft.com/office/drawing/2014/main" id="{B568D9CF-72C1-4019-C5AB-80CA0F36C805}"/>
                  </a:ext>
                </a:extLst>
              </p:cNvPr>
              <p:cNvSpPr>
                <a:spLocks noChangeShapeType="1"/>
              </p:cNvSpPr>
              <p:nvPr/>
            </p:nvSpPr>
            <p:spPr bwMode="auto">
              <a:xfrm flipH="1">
                <a:off x="1007228" y="5609771"/>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30" name="Line 12">
                <a:extLst>
                  <a:ext uri="{FF2B5EF4-FFF2-40B4-BE49-F238E27FC236}">
                    <a16:creationId xmlns:a16="http://schemas.microsoft.com/office/drawing/2014/main" id="{DF8105D2-8785-13AF-E68C-9BA3237283DC}"/>
                  </a:ext>
                </a:extLst>
              </p:cNvPr>
              <p:cNvSpPr>
                <a:spLocks noChangeShapeType="1"/>
              </p:cNvSpPr>
              <p:nvPr/>
            </p:nvSpPr>
            <p:spPr bwMode="auto">
              <a:xfrm flipH="1" flipV="1">
                <a:off x="1167061" y="5609771"/>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31" name="Freeform 13">
                <a:extLst>
                  <a:ext uri="{FF2B5EF4-FFF2-40B4-BE49-F238E27FC236}">
                    <a16:creationId xmlns:a16="http://schemas.microsoft.com/office/drawing/2014/main" id="{7A647895-C964-34C5-676B-366F8C882FC7}"/>
                  </a:ext>
                </a:extLst>
              </p:cNvPr>
              <p:cNvSpPr>
                <a:spLocks/>
              </p:cNvSpPr>
              <p:nvPr/>
            </p:nvSpPr>
            <p:spPr bwMode="auto">
              <a:xfrm>
                <a:off x="1094066" y="5525450"/>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32" name="Line 14">
                <a:extLst>
                  <a:ext uri="{FF2B5EF4-FFF2-40B4-BE49-F238E27FC236}">
                    <a16:creationId xmlns:a16="http://schemas.microsoft.com/office/drawing/2014/main" id="{4552B84F-7175-F440-6485-AD1C0D4F832A}"/>
                  </a:ext>
                </a:extLst>
              </p:cNvPr>
              <p:cNvSpPr>
                <a:spLocks noChangeShapeType="1"/>
              </p:cNvSpPr>
              <p:nvPr/>
            </p:nvSpPr>
            <p:spPr bwMode="auto">
              <a:xfrm flipV="1">
                <a:off x="1165803" y="5516640"/>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33" name="Line 15">
                <a:extLst>
                  <a:ext uri="{FF2B5EF4-FFF2-40B4-BE49-F238E27FC236}">
                    <a16:creationId xmlns:a16="http://schemas.microsoft.com/office/drawing/2014/main" id="{C3BAB5B4-532D-48E4-3C67-12CA3671ECB5}"/>
                  </a:ext>
                </a:extLst>
              </p:cNvPr>
              <p:cNvSpPr>
                <a:spLocks noChangeShapeType="1"/>
              </p:cNvSpPr>
              <p:nvPr/>
            </p:nvSpPr>
            <p:spPr bwMode="auto">
              <a:xfrm>
                <a:off x="1007228" y="5517899"/>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34" name="Line 16">
                <a:extLst>
                  <a:ext uri="{FF2B5EF4-FFF2-40B4-BE49-F238E27FC236}">
                    <a16:creationId xmlns:a16="http://schemas.microsoft.com/office/drawing/2014/main" id="{80722917-26FF-D838-B872-F33EEA549E01}"/>
                  </a:ext>
                </a:extLst>
              </p:cNvPr>
              <p:cNvSpPr>
                <a:spLocks noChangeShapeType="1"/>
              </p:cNvSpPr>
              <p:nvPr/>
            </p:nvSpPr>
            <p:spPr bwMode="auto">
              <a:xfrm flipV="1">
                <a:off x="1167061" y="5608513"/>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891" name="TextBox 247">
              <a:extLst>
                <a:ext uri="{FF2B5EF4-FFF2-40B4-BE49-F238E27FC236}">
                  <a16:creationId xmlns:a16="http://schemas.microsoft.com/office/drawing/2014/main" id="{31AFC93B-D7B2-F509-6070-241841044DDB}"/>
                </a:ext>
              </a:extLst>
            </p:cNvPr>
            <p:cNvSpPr txBox="1"/>
            <p:nvPr/>
          </p:nvSpPr>
          <p:spPr>
            <a:xfrm>
              <a:off x="1364965" y="5375827"/>
              <a:ext cx="1330041" cy="169277"/>
            </a:xfrm>
            <a:prstGeom prst="rect">
              <a:avLst/>
            </a:prstGeom>
            <a:noFill/>
            <a:ln>
              <a:noFill/>
            </a:ln>
          </p:spPr>
          <p:txBody>
            <a:bodyPr wrap="squar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Dolly/Databricks</a:t>
              </a:r>
            </a:p>
          </p:txBody>
        </p:sp>
        <p:grpSp>
          <p:nvGrpSpPr>
            <p:cNvPr id="892" name="sample project 2">
              <a:extLst>
                <a:ext uri="{FF2B5EF4-FFF2-40B4-BE49-F238E27FC236}">
                  <a16:creationId xmlns:a16="http://schemas.microsoft.com/office/drawing/2014/main" id="{E27011F3-DB76-7028-5F8C-946C220BC49A}"/>
                </a:ext>
                <a:ext uri="{C183D7F6-B498-43B3-948B-1728B52AA6E4}">
                  <adec:decorative xmlns:adec="http://schemas.microsoft.com/office/drawing/2017/decorative" val="1"/>
                </a:ext>
              </a:extLst>
            </p:cNvPr>
            <p:cNvGrpSpPr>
              <a:grpSpLocks/>
            </p:cNvGrpSpPr>
            <p:nvPr/>
          </p:nvGrpSpPr>
          <p:grpSpPr>
            <a:xfrm>
              <a:off x="971989" y="5691725"/>
              <a:ext cx="182880" cy="182880"/>
              <a:chOff x="971989" y="5691725"/>
              <a:chExt cx="388886" cy="449294"/>
            </a:xfrm>
          </p:grpSpPr>
          <p:sp>
            <p:nvSpPr>
              <p:cNvPr id="895" name="Freeform 5">
                <a:extLst>
                  <a:ext uri="{FF2B5EF4-FFF2-40B4-BE49-F238E27FC236}">
                    <a16:creationId xmlns:a16="http://schemas.microsoft.com/office/drawing/2014/main" id="{FF23F9BD-6B3D-43D6-4AB3-12562450D8A5}"/>
                  </a:ext>
                </a:extLst>
              </p:cNvPr>
              <p:cNvSpPr>
                <a:spLocks/>
              </p:cNvSpPr>
              <p:nvPr/>
            </p:nvSpPr>
            <p:spPr bwMode="auto">
              <a:xfrm>
                <a:off x="971989" y="5691725"/>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97" name="Freeform 6">
                <a:extLst>
                  <a:ext uri="{FF2B5EF4-FFF2-40B4-BE49-F238E27FC236}">
                    <a16:creationId xmlns:a16="http://schemas.microsoft.com/office/drawing/2014/main" id="{B763ADBE-CEAF-239A-0E58-B73E5136845E}"/>
                  </a:ext>
                </a:extLst>
              </p:cNvPr>
              <p:cNvSpPr>
                <a:spLocks/>
              </p:cNvSpPr>
              <p:nvPr/>
            </p:nvSpPr>
            <p:spPr bwMode="auto">
              <a:xfrm>
                <a:off x="1008486" y="5917001"/>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98" name="Freeform 7">
                <a:extLst>
                  <a:ext uri="{FF2B5EF4-FFF2-40B4-BE49-F238E27FC236}">
                    <a16:creationId xmlns:a16="http://schemas.microsoft.com/office/drawing/2014/main" id="{C8052A33-F759-E2FC-9236-CC103A4287B5}"/>
                  </a:ext>
                </a:extLst>
              </p:cNvPr>
              <p:cNvSpPr>
                <a:spLocks/>
              </p:cNvSpPr>
              <p:nvPr/>
            </p:nvSpPr>
            <p:spPr bwMode="auto">
              <a:xfrm>
                <a:off x="1007228" y="5731998"/>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99" name="Freeform 8">
                <a:extLst>
                  <a:ext uri="{FF2B5EF4-FFF2-40B4-BE49-F238E27FC236}">
                    <a16:creationId xmlns:a16="http://schemas.microsoft.com/office/drawing/2014/main" id="{35746670-B4BE-DE8F-D73A-A4E12340CBDC}"/>
                  </a:ext>
                </a:extLst>
              </p:cNvPr>
              <p:cNvSpPr>
                <a:spLocks/>
              </p:cNvSpPr>
              <p:nvPr/>
            </p:nvSpPr>
            <p:spPr bwMode="auto">
              <a:xfrm>
                <a:off x="1165803" y="5733256"/>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00" name="Freeform 9">
                <a:extLst>
                  <a:ext uri="{FF2B5EF4-FFF2-40B4-BE49-F238E27FC236}">
                    <a16:creationId xmlns:a16="http://schemas.microsoft.com/office/drawing/2014/main" id="{A3B4EDDC-B9D8-D0A9-4DFE-674783652E03}"/>
                  </a:ext>
                </a:extLst>
              </p:cNvPr>
              <p:cNvSpPr>
                <a:spLocks/>
              </p:cNvSpPr>
              <p:nvPr/>
            </p:nvSpPr>
            <p:spPr bwMode="auto">
              <a:xfrm>
                <a:off x="1005969" y="5731998"/>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01" name="Line 10">
                <a:extLst>
                  <a:ext uri="{FF2B5EF4-FFF2-40B4-BE49-F238E27FC236}">
                    <a16:creationId xmlns:a16="http://schemas.microsoft.com/office/drawing/2014/main" id="{DB446F49-4735-E61E-9DD8-F67996C9B7B2}"/>
                  </a:ext>
                </a:extLst>
              </p:cNvPr>
              <p:cNvSpPr>
                <a:spLocks noChangeShapeType="1"/>
              </p:cNvSpPr>
              <p:nvPr/>
            </p:nvSpPr>
            <p:spPr bwMode="auto">
              <a:xfrm>
                <a:off x="1165803" y="5731998"/>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02" name="Line 11">
                <a:extLst>
                  <a:ext uri="{FF2B5EF4-FFF2-40B4-BE49-F238E27FC236}">
                    <a16:creationId xmlns:a16="http://schemas.microsoft.com/office/drawing/2014/main" id="{C69FE92E-5058-20A1-63E8-D8DB23BA2D89}"/>
                  </a:ext>
                </a:extLst>
              </p:cNvPr>
              <p:cNvSpPr>
                <a:spLocks noChangeShapeType="1"/>
              </p:cNvSpPr>
              <p:nvPr/>
            </p:nvSpPr>
            <p:spPr bwMode="auto">
              <a:xfrm flipH="1">
                <a:off x="1007228" y="5917001"/>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03" name="Line 12">
                <a:extLst>
                  <a:ext uri="{FF2B5EF4-FFF2-40B4-BE49-F238E27FC236}">
                    <a16:creationId xmlns:a16="http://schemas.microsoft.com/office/drawing/2014/main" id="{A18AEEE8-F0F0-F359-47F8-32AAFDFDEA38}"/>
                  </a:ext>
                </a:extLst>
              </p:cNvPr>
              <p:cNvSpPr>
                <a:spLocks noChangeShapeType="1"/>
              </p:cNvSpPr>
              <p:nvPr/>
            </p:nvSpPr>
            <p:spPr bwMode="auto">
              <a:xfrm flipH="1" flipV="1">
                <a:off x="1167061" y="5917001"/>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04" name="Freeform 13">
                <a:extLst>
                  <a:ext uri="{FF2B5EF4-FFF2-40B4-BE49-F238E27FC236}">
                    <a16:creationId xmlns:a16="http://schemas.microsoft.com/office/drawing/2014/main" id="{EDAE95DB-9275-9BF8-BE54-C8D0CCA3C8D7}"/>
                  </a:ext>
                </a:extLst>
              </p:cNvPr>
              <p:cNvSpPr>
                <a:spLocks/>
              </p:cNvSpPr>
              <p:nvPr/>
            </p:nvSpPr>
            <p:spPr bwMode="auto">
              <a:xfrm>
                <a:off x="1094066" y="5832680"/>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05" name="Line 14">
                <a:extLst>
                  <a:ext uri="{FF2B5EF4-FFF2-40B4-BE49-F238E27FC236}">
                    <a16:creationId xmlns:a16="http://schemas.microsoft.com/office/drawing/2014/main" id="{0985690E-4762-56CC-F1A9-96B91CA2236C}"/>
                  </a:ext>
                </a:extLst>
              </p:cNvPr>
              <p:cNvSpPr>
                <a:spLocks noChangeShapeType="1"/>
              </p:cNvSpPr>
              <p:nvPr/>
            </p:nvSpPr>
            <p:spPr bwMode="auto">
              <a:xfrm flipV="1">
                <a:off x="1165803" y="5823870"/>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06" name="Line 15">
                <a:extLst>
                  <a:ext uri="{FF2B5EF4-FFF2-40B4-BE49-F238E27FC236}">
                    <a16:creationId xmlns:a16="http://schemas.microsoft.com/office/drawing/2014/main" id="{50F26AC0-8DB3-F462-CE90-66ACD5F62383}"/>
                  </a:ext>
                </a:extLst>
              </p:cNvPr>
              <p:cNvSpPr>
                <a:spLocks noChangeShapeType="1"/>
              </p:cNvSpPr>
              <p:nvPr/>
            </p:nvSpPr>
            <p:spPr bwMode="auto">
              <a:xfrm>
                <a:off x="1007228" y="5825129"/>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07" name="Line 16">
                <a:extLst>
                  <a:ext uri="{FF2B5EF4-FFF2-40B4-BE49-F238E27FC236}">
                    <a16:creationId xmlns:a16="http://schemas.microsoft.com/office/drawing/2014/main" id="{50ACEAAB-ECF5-DE3C-9BF0-BAFF8BBBF525}"/>
                  </a:ext>
                </a:extLst>
              </p:cNvPr>
              <p:cNvSpPr>
                <a:spLocks noChangeShapeType="1"/>
              </p:cNvSpPr>
              <p:nvPr/>
            </p:nvSpPr>
            <p:spPr bwMode="auto">
              <a:xfrm flipV="1">
                <a:off x="1167061" y="5915743"/>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893" name="TextBox 261">
              <a:extLst>
                <a:ext uri="{FF2B5EF4-FFF2-40B4-BE49-F238E27FC236}">
                  <a16:creationId xmlns:a16="http://schemas.microsoft.com/office/drawing/2014/main" id="{6F7D8C6D-A41D-A81E-72D6-62BA07244DD9}"/>
                </a:ext>
              </a:extLst>
            </p:cNvPr>
            <p:cNvSpPr txBox="1"/>
            <p:nvPr/>
          </p:nvSpPr>
          <p:spPr>
            <a:xfrm>
              <a:off x="1364965" y="5683057"/>
              <a:ext cx="1330041" cy="169277"/>
            </a:xfrm>
            <a:prstGeom prst="rect">
              <a:avLst/>
            </a:prstGeom>
            <a:noFill/>
            <a:ln>
              <a:noFill/>
            </a:ln>
          </p:spPr>
          <p:txBody>
            <a:bodyPr wrap="square" lIns="0" tIns="0" rIns="0" bIns="0"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CLIP/OpenAI</a:t>
              </a:r>
            </a:p>
          </p:txBody>
        </p:sp>
        <p:sp>
          <p:nvSpPr>
            <p:cNvPr id="894" name="TextBox 844">
              <a:extLst>
                <a:ext uri="{FF2B5EF4-FFF2-40B4-BE49-F238E27FC236}">
                  <a16:creationId xmlns:a16="http://schemas.microsoft.com/office/drawing/2014/main" id="{71965BD5-98BD-1881-B732-10A5DFC0C53B}"/>
                </a:ext>
              </a:extLst>
            </p:cNvPr>
            <p:cNvSpPr txBox="1"/>
            <p:nvPr/>
          </p:nvSpPr>
          <p:spPr>
            <a:xfrm>
              <a:off x="1364965" y="4229728"/>
              <a:ext cx="1127681" cy="215444"/>
            </a:xfrm>
            <a:prstGeom prst="rect">
              <a:avLst/>
            </a:prstGeom>
            <a:noFill/>
          </p:spPr>
          <p:txBody>
            <a:bodyPr rot="0" spcFirstLastPara="0" vert="horz" wrap="non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Variable Display Semibold" pitchFamily="2" charset="0"/>
                  <a:ea typeface="+mn-ea"/>
                  <a:cs typeface="+mn-cs"/>
                </a:rPr>
                <a:t>Hugging Face</a:t>
              </a:r>
            </a:p>
          </p:txBody>
        </p:sp>
      </p:grpSp>
      <p:grpSp>
        <p:nvGrpSpPr>
          <p:cNvPr id="1019" name="Group 1018">
            <a:extLst>
              <a:ext uri="{FF2B5EF4-FFF2-40B4-BE49-F238E27FC236}">
                <a16:creationId xmlns:a16="http://schemas.microsoft.com/office/drawing/2014/main" id="{12C8E191-78F2-CAD3-B73C-F25886728977}"/>
              </a:ext>
              <a:ext uri="{C183D7F6-B498-43B3-948B-1728B52AA6E4}">
                <adec:decorative xmlns:adec="http://schemas.microsoft.com/office/drawing/2017/decorative" val="1"/>
              </a:ext>
            </a:extLst>
          </p:cNvPr>
          <p:cNvGrpSpPr/>
          <p:nvPr/>
        </p:nvGrpSpPr>
        <p:grpSpPr>
          <a:xfrm>
            <a:off x="3464904" y="4015449"/>
            <a:ext cx="2241127" cy="2088108"/>
            <a:chOff x="3464904" y="4015449"/>
            <a:chExt cx="2241127" cy="2088108"/>
          </a:xfrm>
        </p:grpSpPr>
        <p:grpSp>
          <p:nvGrpSpPr>
            <p:cNvPr id="264" name="sample project 2">
              <a:extLst>
                <a:ext uri="{FF2B5EF4-FFF2-40B4-BE49-F238E27FC236}">
                  <a16:creationId xmlns:a16="http://schemas.microsoft.com/office/drawing/2014/main" id="{E6A3C136-1913-65C4-C125-CFB205588661}"/>
                </a:ext>
                <a:ext uri="{C183D7F6-B498-43B3-948B-1728B52AA6E4}">
                  <adec:decorative xmlns:adec="http://schemas.microsoft.com/office/drawing/2017/decorative" val="1"/>
                </a:ext>
              </a:extLst>
            </p:cNvPr>
            <p:cNvGrpSpPr>
              <a:grpSpLocks/>
            </p:cNvGrpSpPr>
            <p:nvPr/>
          </p:nvGrpSpPr>
          <p:grpSpPr>
            <a:xfrm>
              <a:off x="3710494" y="4825765"/>
              <a:ext cx="182880" cy="195639"/>
              <a:chOff x="6415914" y="1211581"/>
              <a:chExt cx="388886" cy="449294"/>
            </a:xfrm>
          </p:grpSpPr>
          <p:sp>
            <p:nvSpPr>
              <p:cNvPr id="265" name="Freeform 5">
                <a:extLst>
                  <a:ext uri="{FF2B5EF4-FFF2-40B4-BE49-F238E27FC236}">
                    <a16:creationId xmlns:a16="http://schemas.microsoft.com/office/drawing/2014/main" id="{8EE57D5F-5F0C-2CED-81B0-BC95D8248905}"/>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66" name="Freeform 6">
                <a:extLst>
                  <a:ext uri="{FF2B5EF4-FFF2-40B4-BE49-F238E27FC236}">
                    <a16:creationId xmlns:a16="http://schemas.microsoft.com/office/drawing/2014/main" id="{E962A6B4-061C-4583-6C6A-2F6FD658694D}"/>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67" name="Freeform 7">
                <a:extLst>
                  <a:ext uri="{FF2B5EF4-FFF2-40B4-BE49-F238E27FC236}">
                    <a16:creationId xmlns:a16="http://schemas.microsoft.com/office/drawing/2014/main" id="{B056DECC-8EA5-F085-2BF9-35EE898EDA8C}"/>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68" name="Freeform 8">
                <a:extLst>
                  <a:ext uri="{FF2B5EF4-FFF2-40B4-BE49-F238E27FC236}">
                    <a16:creationId xmlns:a16="http://schemas.microsoft.com/office/drawing/2014/main" id="{1CF100A8-7B03-436C-D76F-DDA2DB2400B0}"/>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69" name="Freeform 9">
                <a:extLst>
                  <a:ext uri="{FF2B5EF4-FFF2-40B4-BE49-F238E27FC236}">
                    <a16:creationId xmlns:a16="http://schemas.microsoft.com/office/drawing/2014/main" id="{DB5364BF-6EB5-04C0-9DC3-61E3A6A7B264}"/>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70" name="Line 10">
                <a:extLst>
                  <a:ext uri="{FF2B5EF4-FFF2-40B4-BE49-F238E27FC236}">
                    <a16:creationId xmlns:a16="http://schemas.microsoft.com/office/drawing/2014/main" id="{6EBE58CE-AB3B-C2B1-F1CF-B93A97B0EB75}"/>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71" name="Line 11">
                <a:extLst>
                  <a:ext uri="{FF2B5EF4-FFF2-40B4-BE49-F238E27FC236}">
                    <a16:creationId xmlns:a16="http://schemas.microsoft.com/office/drawing/2014/main" id="{251F3BEC-01D9-4DA7-BC8E-A42D20A19232}"/>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72" name="Line 12">
                <a:extLst>
                  <a:ext uri="{FF2B5EF4-FFF2-40B4-BE49-F238E27FC236}">
                    <a16:creationId xmlns:a16="http://schemas.microsoft.com/office/drawing/2014/main" id="{A4C3DE66-CFEF-95A8-DFBC-32FB2AB59F13}"/>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73" name="Freeform 13">
                <a:extLst>
                  <a:ext uri="{FF2B5EF4-FFF2-40B4-BE49-F238E27FC236}">
                    <a16:creationId xmlns:a16="http://schemas.microsoft.com/office/drawing/2014/main" id="{98958548-E44C-AD5C-BF04-586FB20B80C6}"/>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74" name="Line 14">
                <a:extLst>
                  <a:ext uri="{FF2B5EF4-FFF2-40B4-BE49-F238E27FC236}">
                    <a16:creationId xmlns:a16="http://schemas.microsoft.com/office/drawing/2014/main" id="{50E00A72-BED5-F999-46BE-9037CDA3283F}"/>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75" name="Line 15">
                <a:extLst>
                  <a:ext uri="{FF2B5EF4-FFF2-40B4-BE49-F238E27FC236}">
                    <a16:creationId xmlns:a16="http://schemas.microsoft.com/office/drawing/2014/main" id="{C2FC5EE6-221B-2810-A69A-6AB2958ED3FA}"/>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76" name="Line 16">
                <a:extLst>
                  <a:ext uri="{FF2B5EF4-FFF2-40B4-BE49-F238E27FC236}">
                    <a16:creationId xmlns:a16="http://schemas.microsoft.com/office/drawing/2014/main" id="{903AF1EA-EF30-6603-46F4-9A0F5667ABD6}"/>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277" name="TextBox 276">
              <a:extLst>
                <a:ext uri="{FF2B5EF4-FFF2-40B4-BE49-F238E27FC236}">
                  <a16:creationId xmlns:a16="http://schemas.microsoft.com/office/drawing/2014/main" id="{292DB222-DD63-A405-BA45-480C6428CDB1}"/>
                </a:ext>
              </a:extLst>
            </p:cNvPr>
            <p:cNvSpPr txBox="1"/>
            <p:nvPr/>
          </p:nvSpPr>
          <p:spPr>
            <a:xfrm>
              <a:off x="4089651" y="4836555"/>
              <a:ext cx="1526197"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Nemotron-3-8B-4k</a:t>
              </a:r>
            </a:p>
          </p:txBody>
        </p:sp>
        <p:grpSp>
          <p:nvGrpSpPr>
            <p:cNvPr id="278" name="sample project 2">
              <a:extLst>
                <a:ext uri="{FF2B5EF4-FFF2-40B4-BE49-F238E27FC236}">
                  <a16:creationId xmlns:a16="http://schemas.microsoft.com/office/drawing/2014/main" id="{D069347A-9020-7202-96B0-FC28E150CB02}"/>
                </a:ext>
                <a:ext uri="{C183D7F6-B498-43B3-948B-1728B52AA6E4}">
                  <adec:decorative xmlns:adec="http://schemas.microsoft.com/office/drawing/2017/decorative" val="1"/>
                </a:ext>
              </a:extLst>
            </p:cNvPr>
            <p:cNvGrpSpPr>
              <a:grpSpLocks/>
            </p:cNvGrpSpPr>
            <p:nvPr/>
          </p:nvGrpSpPr>
          <p:grpSpPr>
            <a:xfrm>
              <a:off x="3710494" y="5134181"/>
              <a:ext cx="182880" cy="195639"/>
              <a:chOff x="6415914" y="1211581"/>
              <a:chExt cx="388886" cy="449294"/>
            </a:xfrm>
          </p:grpSpPr>
          <p:sp>
            <p:nvSpPr>
              <p:cNvPr id="279" name="Freeform 5">
                <a:extLst>
                  <a:ext uri="{FF2B5EF4-FFF2-40B4-BE49-F238E27FC236}">
                    <a16:creationId xmlns:a16="http://schemas.microsoft.com/office/drawing/2014/main" id="{CB370E6C-F34C-58E1-5AAC-1FF2106045CF}"/>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0" name="Freeform 6">
                <a:extLst>
                  <a:ext uri="{FF2B5EF4-FFF2-40B4-BE49-F238E27FC236}">
                    <a16:creationId xmlns:a16="http://schemas.microsoft.com/office/drawing/2014/main" id="{0BDD5872-337F-72C1-D5BC-27ECC63EE63F}"/>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1" name="Freeform 7">
                <a:extLst>
                  <a:ext uri="{FF2B5EF4-FFF2-40B4-BE49-F238E27FC236}">
                    <a16:creationId xmlns:a16="http://schemas.microsoft.com/office/drawing/2014/main" id="{0F917231-CE97-B155-E9D7-74AD6A1A821D}"/>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2" name="Freeform 8">
                <a:extLst>
                  <a:ext uri="{FF2B5EF4-FFF2-40B4-BE49-F238E27FC236}">
                    <a16:creationId xmlns:a16="http://schemas.microsoft.com/office/drawing/2014/main" id="{BB95BFC7-6840-F3E1-6B77-EF1C3897C2A4}"/>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3" name="Freeform 9">
                <a:extLst>
                  <a:ext uri="{FF2B5EF4-FFF2-40B4-BE49-F238E27FC236}">
                    <a16:creationId xmlns:a16="http://schemas.microsoft.com/office/drawing/2014/main" id="{99C22431-8EDD-9676-8F9C-06F40BFEF3A0}"/>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4" name="Line 10">
                <a:extLst>
                  <a:ext uri="{FF2B5EF4-FFF2-40B4-BE49-F238E27FC236}">
                    <a16:creationId xmlns:a16="http://schemas.microsoft.com/office/drawing/2014/main" id="{D858A9F5-6E48-AAB2-8E87-047D61234E2A}"/>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5" name="Line 11">
                <a:extLst>
                  <a:ext uri="{FF2B5EF4-FFF2-40B4-BE49-F238E27FC236}">
                    <a16:creationId xmlns:a16="http://schemas.microsoft.com/office/drawing/2014/main" id="{AE7E6202-F45F-8D45-143D-C381604C18A3}"/>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6" name="Line 12">
                <a:extLst>
                  <a:ext uri="{FF2B5EF4-FFF2-40B4-BE49-F238E27FC236}">
                    <a16:creationId xmlns:a16="http://schemas.microsoft.com/office/drawing/2014/main" id="{063D641F-210E-A927-BFD4-CCB4DF4B6778}"/>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7" name="Freeform 13">
                <a:extLst>
                  <a:ext uri="{FF2B5EF4-FFF2-40B4-BE49-F238E27FC236}">
                    <a16:creationId xmlns:a16="http://schemas.microsoft.com/office/drawing/2014/main" id="{47039C76-E078-3173-90D6-D819A241731F}"/>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8" name="Line 14">
                <a:extLst>
                  <a:ext uri="{FF2B5EF4-FFF2-40B4-BE49-F238E27FC236}">
                    <a16:creationId xmlns:a16="http://schemas.microsoft.com/office/drawing/2014/main" id="{1507074A-CAF1-4EFF-7989-E5C408B79EDE}"/>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89" name="Line 15">
                <a:extLst>
                  <a:ext uri="{FF2B5EF4-FFF2-40B4-BE49-F238E27FC236}">
                    <a16:creationId xmlns:a16="http://schemas.microsoft.com/office/drawing/2014/main" id="{F43A75F2-F3D7-A094-83E5-DFCE6BCEED00}"/>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90" name="Line 16">
                <a:extLst>
                  <a:ext uri="{FF2B5EF4-FFF2-40B4-BE49-F238E27FC236}">
                    <a16:creationId xmlns:a16="http://schemas.microsoft.com/office/drawing/2014/main" id="{1AF01CB6-0368-C88D-5771-4A8E4589151D}"/>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291" name="TextBox 290">
              <a:extLst>
                <a:ext uri="{FF2B5EF4-FFF2-40B4-BE49-F238E27FC236}">
                  <a16:creationId xmlns:a16="http://schemas.microsoft.com/office/drawing/2014/main" id="{94657EBA-74F8-B2B8-BD10-3075FC981F5C}"/>
                </a:ext>
              </a:extLst>
            </p:cNvPr>
            <p:cNvSpPr txBox="1"/>
            <p:nvPr/>
          </p:nvSpPr>
          <p:spPr>
            <a:xfrm>
              <a:off x="4089651" y="5060332"/>
              <a:ext cx="1526197" cy="338554"/>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Nemotron-3-8B-Chat-</a:t>
              </a:r>
              <a:br>
                <a:rPr kumimoji="0" lang="en-US" sz="1100" b="0" i="0" u="none" strike="noStrike" kern="1200" cap="none" spc="0" normalizeH="0" baseline="0" noProof="0">
                  <a:ln>
                    <a:noFill/>
                  </a:ln>
                  <a:effectLst/>
                  <a:uLnTx/>
                  <a:uFillTx/>
                  <a:latin typeface="Segoe UI Variable Display Semibold" pitchFamily="2" charset="0"/>
                  <a:ea typeface="+mn-ea"/>
                  <a:cs typeface="+mn-cs"/>
                </a:rPr>
              </a:br>
              <a:r>
                <a:rPr kumimoji="0" lang="en-US" sz="1100" b="0" i="0" u="none" strike="noStrike" kern="1200" cap="none" spc="0" normalizeH="0" baseline="0" noProof="0">
                  <a:ln>
                    <a:noFill/>
                  </a:ln>
                  <a:effectLst/>
                  <a:uLnTx/>
                  <a:uFillTx/>
                  <a:latin typeface="Segoe UI Variable Display Semibold" pitchFamily="2" charset="0"/>
                  <a:ea typeface="+mn-ea"/>
                  <a:cs typeface="+mn-cs"/>
                </a:rPr>
                <a:t>SFT/ RLHF/ </a:t>
              </a:r>
              <a:r>
                <a:rPr kumimoji="0" lang="en-US" sz="1100" b="0" i="0" u="none" strike="noStrike" kern="1200" cap="none" spc="0" normalizeH="0" baseline="0" noProof="0" err="1">
                  <a:ln>
                    <a:noFill/>
                  </a:ln>
                  <a:effectLst/>
                  <a:uLnTx/>
                  <a:uFillTx/>
                  <a:latin typeface="Segoe UI Variable Display Semibold" pitchFamily="2" charset="0"/>
                  <a:ea typeface="+mn-ea"/>
                  <a:cs typeface="+mn-cs"/>
                </a:rPr>
                <a:t>SteerLM</a:t>
              </a:r>
              <a:endParaRPr kumimoji="0" lang="en-US" sz="1100" b="0" i="0" u="none" strike="noStrike" kern="1200" cap="none" spc="0" normalizeH="0" baseline="0" noProof="0">
                <a:ln>
                  <a:noFill/>
                </a:ln>
                <a:effectLst/>
                <a:uLnTx/>
                <a:uFillTx/>
                <a:latin typeface="Segoe UI Variable Display Semibold" pitchFamily="2" charset="0"/>
                <a:ea typeface="+mn-ea"/>
                <a:cs typeface="+mn-cs"/>
              </a:endParaRPr>
            </a:p>
          </p:txBody>
        </p:sp>
        <p:grpSp>
          <p:nvGrpSpPr>
            <p:cNvPr id="292" name="sample project 2">
              <a:extLst>
                <a:ext uri="{FF2B5EF4-FFF2-40B4-BE49-F238E27FC236}">
                  <a16:creationId xmlns:a16="http://schemas.microsoft.com/office/drawing/2014/main" id="{AA868311-ED2F-9AA8-5126-E6DC7F680D50}"/>
                </a:ext>
                <a:ext uri="{C183D7F6-B498-43B3-948B-1728B52AA6E4}">
                  <adec:decorative xmlns:adec="http://schemas.microsoft.com/office/drawing/2017/decorative" val="1"/>
                </a:ext>
              </a:extLst>
            </p:cNvPr>
            <p:cNvGrpSpPr>
              <a:grpSpLocks/>
            </p:cNvGrpSpPr>
            <p:nvPr/>
          </p:nvGrpSpPr>
          <p:grpSpPr>
            <a:xfrm>
              <a:off x="3710494" y="5464097"/>
              <a:ext cx="182880" cy="195639"/>
              <a:chOff x="6415914" y="1211581"/>
              <a:chExt cx="388886" cy="449294"/>
            </a:xfrm>
          </p:grpSpPr>
          <p:sp>
            <p:nvSpPr>
              <p:cNvPr id="293" name="Freeform 5">
                <a:extLst>
                  <a:ext uri="{FF2B5EF4-FFF2-40B4-BE49-F238E27FC236}">
                    <a16:creationId xmlns:a16="http://schemas.microsoft.com/office/drawing/2014/main" id="{19E87F71-738F-E3EF-37E9-F1FD2AE35EE3}"/>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94" name="Freeform 6">
                <a:extLst>
                  <a:ext uri="{FF2B5EF4-FFF2-40B4-BE49-F238E27FC236}">
                    <a16:creationId xmlns:a16="http://schemas.microsoft.com/office/drawing/2014/main" id="{1CF70BE8-93E6-57F9-1D20-C9F4640A209D}"/>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95" name="Freeform 7">
                <a:extLst>
                  <a:ext uri="{FF2B5EF4-FFF2-40B4-BE49-F238E27FC236}">
                    <a16:creationId xmlns:a16="http://schemas.microsoft.com/office/drawing/2014/main" id="{E01AFFA5-FC62-7772-8E03-6AA492E85A34}"/>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96" name="Freeform 8">
                <a:extLst>
                  <a:ext uri="{FF2B5EF4-FFF2-40B4-BE49-F238E27FC236}">
                    <a16:creationId xmlns:a16="http://schemas.microsoft.com/office/drawing/2014/main" id="{26F52350-4031-87C5-0124-5B5DDDED61CE}"/>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97" name="Freeform 9">
                <a:extLst>
                  <a:ext uri="{FF2B5EF4-FFF2-40B4-BE49-F238E27FC236}">
                    <a16:creationId xmlns:a16="http://schemas.microsoft.com/office/drawing/2014/main" id="{9CBACABD-AECD-2537-1680-C76EA8797AB5}"/>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98" name="Line 10">
                <a:extLst>
                  <a:ext uri="{FF2B5EF4-FFF2-40B4-BE49-F238E27FC236}">
                    <a16:creationId xmlns:a16="http://schemas.microsoft.com/office/drawing/2014/main" id="{E60E361A-410E-AFFC-84C6-BA6EC7517EB5}"/>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99" name="Line 11">
                <a:extLst>
                  <a:ext uri="{FF2B5EF4-FFF2-40B4-BE49-F238E27FC236}">
                    <a16:creationId xmlns:a16="http://schemas.microsoft.com/office/drawing/2014/main" id="{F81608C9-0C4B-B572-71A4-61AB9FC739F1}"/>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00" name="Line 12">
                <a:extLst>
                  <a:ext uri="{FF2B5EF4-FFF2-40B4-BE49-F238E27FC236}">
                    <a16:creationId xmlns:a16="http://schemas.microsoft.com/office/drawing/2014/main" id="{AF6A65D3-1450-23B5-5EA8-6BF80AC33BEE}"/>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01" name="Freeform 13">
                <a:extLst>
                  <a:ext uri="{FF2B5EF4-FFF2-40B4-BE49-F238E27FC236}">
                    <a16:creationId xmlns:a16="http://schemas.microsoft.com/office/drawing/2014/main" id="{2C0C783B-8495-DCE6-9990-34958593C981}"/>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02" name="Line 14">
                <a:extLst>
                  <a:ext uri="{FF2B5EF4-FFF2-40B4-BE49-F238E27FC236}">
                    <a16:creationId xmlns:a16="http://schemas.microsoft.com/office/drawing/2014/main" id="{5A540073-7056-1BC8-D106-85B86E046DDC}"/>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03" name="Line 15">
                <a:extLst>
                  <a:ext uri="{FF2B5EF4-FFF2-40B4-BE49-F238E27FC236}">
                    <a16:creationId xmlns:a16="http://schemas.microsoft.com/office/drawing/2014/main" id="{338FFDDD-9E7C-7256-839A-AFAF3DA1AA2B}"/>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04" name="Line 16">
                <a:extLst>
                  <a:ext uri="{FF2B5EF4-FFF2-40B4-BE49-F238E27FC236}">
                    <a16:creationId xmlns:a16="http://schemas.microsoft.com/office/drawing/2014/main" id="{15BEB588-EC2A-AA8A-1E77-F4A91A8FA01D}"/>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305" name="TextBox 304">
              <a:extLst>
                <a:ext uri="{FF2B5EF4-FFF2-40B4-BE49-F238E27FC236}">
                  <a16:creationId xmlns:a16="http://schemas.microsoft.com/office/drawing/2014/main" id="{EF18F086-4E3A-E45F-00DB-68594CDD06BD}"/>
                </a:ext>
              </a:extLst>
            </p:cNvPr>
            <p:cNvSpPr txBox="1"/>
            <p:nvPr/>
          </p:nvSpPr>
          <p:spPr>
            <a:xfrm>
              <a:off x="4089651" y="5474887"/>
              <a:ext cx="1526197"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Nemotron-3-8B-QA</a:t>
              </a:r>
            </a:p>
          </p:txBody>
        </p:sp>
        <p:pic>
          <p:nvPicPr>
            <p:cNvPr id="848" name="Picture 847" descr="A green and black logo&#10;&#10;Description automatically generated">
              <a:extLst>
                <a:ext uri="{FF2B5EF4-FFF2-40B4-BE49-F238E27FC236}">
                  <a16:creationId xmlns:a16="http://schemas.microsoft.com/office/drawing/2014/main" id="{98A518CA-118B-DE69-ABEB-AB127F65F901}"/>
                </a:ext>
              </a:extLst>
            </p:cNvPr>
            <p:cNvPicPr>
              <a:picLocks noChangeAspect="1"/>
            </p:cNvPicPr>
            <p:nvPr/>
          </p:nvPicPr>
          <p:blipFill rotWithShape="1">
            <a:blip r:embed="rId6">
              <a:extLst>
                <a:ext uri="{28A0092B-C50C-407E-A947-70E740481C1C}">
                  <a14:useLocalDpi xmlns:a14="http://schemas.microsoft.com/office/drawing/2010/main" val="0"/>
                </a:ext>
              </a:extLst>
            </a:blip>
            <a:srcRect l="-1549"/>
            <a:stretch/>
          </p:blipFill>
          <p:spPr>
            <a:xfrm>
              <a:off x="3504484" y="4307686"/>
              <a:ext cx="383724" cy="204641"/>
            </a:xfrm>
            <a:prstGeom prst="rect">
              <a:avLst/>
            </a:prstGeom>
          </p:spPr>
        </p:pic>
        <p:sp>
          <p:nvSpPr>
            <p:cNvPr id="849" name="TextBox 848">
              <a:extLst>
                <a:ext uri="{FF2B5EF4-FFF2-40B4-BE49-F238E27FC236}">
                  <a16:creationId xmlns:a16="http://schemas.microsoft.com/office/drawing/2014/main" id="{9714DA08-DA1C-93F2-B032-E1B89FE086B4}"/>
                </a:ext>
              </a:extLst>
            </p:cNvPr>
            <p:cNvSpPr txBox="1"/>
            <p:nvPr/>
          </p:nvSpPr>
          <p:spPr>
            <a:xfrm>
              <a:off x="4089651" y="4291905"/>
              <a:ext cx="493725"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Variable Display Semibold" pitchFamily="2" charset="0"/>
                  <a:ea typeface="+mn-ea"/>
                  <a:cs typeface="+mn-cs"/>
                </a:rPr>
                <a:t>nvidia</a:t>
              </a:r>
              <a:endParaRPr kumimoji="0" lang="en-US" sz="1400" b="0" i="0" u="none" strike="noStrike" kern="1200" cap="none" spc="0" normalizeH="0" baseline="0" noProof="0">
                <a:ln>
                  <a:noFill/>
                </a:ln>
                <a:effectLst/>
                <a:uLnTx/>
                <a:uFillTx/>
                <a:latin typeface="Segoe UI Variable Display Semibold" pitchFamily="2" charset="0"/>
                <a:ea typeface="+mn-ea"/>
                <a:cs typeface="+mn-cs"/>
              </a:endParaRPr>
            </a:p>
          </p:txBody>
        </p:sp>
        <p:sp>
          <p:nvSpPr>
            <p:cNvPr id="884" name="Rectangle: Rounded Corners 16">
              <a:extLst>
                <a:ext uri="{FF2B5EF4-FFF2-40B4-BE49-F238E27FC236}">
                  <a16:creationId xmlns:a16="http://schemas.microsoft.com/office/drawing/2014/main" id="{BBCBCD2E-3A62-1A3A-EED8-5C8752B17E3D}"/>
                </a:ext>
              </a:extLst>
            </p:cNvPr>
            <p:cNvSpPr/>
            <p:nvPr/>
          </p:nvSpPr>
          <p:spPr bwMode="auto">
            <a:xfrm>
              <a:off x="3464904" y="4015449"/>
              <a:ext cx="2241127" cy="2088108"/>
            </a:xfrm>
            <a:prstGeom prst="roundRect">
              <a:avLst>
                <a:gd name="adj" fmla="val 3200"/>
              </a:avLst>
            </a:prstGeom>
            <a:solidFill>
              <a:schemeClr val="bg1">
                <a:lumMod val="95000"/>
              </a:schemeClr>
            </a:solidFill>
            <a:ln w="19050">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chemeClr val="tx1"/>
                </a:solidFill>
                <a:effectLst/>
                <a:uLnTx/>
                <a:uFillTx/>
                <a:latin typeface="Segoe UI Variable Display Semibold" pitchFamily="2" charset="0"/>
                <a:ea typeface="+mn-ea"/>
                <a:cs typeface="Segoe UI" pitchFamily="34" charset="0"/>
              </a:endParaRPr>
            </a:p>
          </p:txBody>
        </p:sp>
        <p:grpSp>
          <p:nvGrpSpPr>
            <p:cNvPr id="973" name="sample project 2">
              <a:extLst>
                <a:ext uri="{FF2B5EF4-FFF2-40B4-BE49-F238E27FC236}">
                  <a16:creationId xmlns:a16="http://schemas.microsoft.com/office/drawing/2014/main" id="{8686070F-2453-952C-BE21-317EC33B3F79}"/>
                </a:ext>
                <a:ext uri="{C183D7F6-B498-43B3-948B-1728B52AA6E4}">
                  <adec:decorative xmlns:adec="http://schemas.microsoft.com/office/drawing/2017/decorative" val="1"/>
                </a:ext>
              </a:extLst>
            </p:cNvPr>
            <p:cNvGrpSpPr>
              <a:grpSpLocks/>
            </p:cNvGrpSpPr>
            <p:nvPr/>
          </p:nvGrpSpPr>
          <p:grpSpPr>
            <a:xfrm>
              <a:off x="3691444" y="4759089"/>
              <a:ext cx="182880" cy="195639"/>
              <a:chOff x="6415914" y="1211581"/>
              <a:chExt cx="388886" cy="449294"/>
            </a:xfrm>
          </p:grpSpPr>
          <p:sp>
            <p:nvSpPr>
              <p:cNvPr id="974" name="Freeform 5">
                <a:extLst>
                  <a:ext uri="{FF2B5EF4-FFF2-40B4-BE49-F238E27FC236}">
                    <a16:creationId xmlns:a16="http://schemas.microsoft.com/office/drawing/2014/main" id="{84F8A875-5F8C-E387-5718-A42D3DE1A2C5}"/>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75" name="Freeform 6">
                <a:extLst>
                  <a:ext uri="{FF2B5EF4-FFF2-40B4-BE49-F238E27FC236}">
                    <a16:creationId xmlns:a16="http://schemas.microsoft.com/office/drawing/2014/main" id="{46E16F65-3DF4-4F16-7354-DE36BB86E559}"/>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76" name="Freeform 7">
                <a:extLst>
                  <a:ext uri="{FF2B5EF4-FFF2-40B4-BE49-F238E27FC236}">
                    <a16:creationId xmlns:a16="http://schemas.microsoft.com/office/drawing/2014/main" id="{25054177-B8F1-225E-2051-E7325FF1500B}"/>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77" name="Freeform 8">
                <a:extLst>
                  <a:ext uri="{FF2B5EF4-FFF2-40B4-BE49-F238E27FC236}">
                    <a16:creationId xmlns:a16="http://schemas.microsoft.com/office/drawing/2014/main" id="{9487ED0E-BD88-95AA-4044-D4819C1BB10E}"/>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78" name="Freeform 9">
                <a:extLst>
                  <a:ext uri="{FF2B5EF4-FFF2-40B4-BE49-F238E27FC236}">
                    <a16:creationId xmlns:a16="http://schemas.microsoft.com/office/drawing/2014/main" id="{2D417116-81BA-853D-33A7-07D2B2F771E4}"/>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79" name="Line 10">
                <a:extLst>
                  <a:ext uri="{FF2B5EF4-FFF2-40B4-BE49-F238E27FC236}">
                    <a16:creationId xmlns:a16="http://schemas.microsoft.com/office/drawing/2014/main" id="{81756E8C-26C8-1279-8D23-BC369DB00B1B}"/>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80" name="Line 11">
                <a:extLst>
                  <a:ext uri="{FF2B5EF4-FFF2-40B4-BE49-F238E27FC236}">
                    <a16:creationId xmlns:a16="http://schemas.microsoft.com/office/drawing/2014/main" id="{9EEB5BFB-F3B8-68CF-9331-85B211E48AE1}"/>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81" name="Line 12">
                <a:extLst>
                  <a:ext uri="{FF2B5EF4-FFF2-40B4-BE49-F238E27FC236}">
                    <a16:creationId xmlns:a16="http://schemas.microsoft.com/office/drawing/2014/main" id="{0A768DB1-5430-FD93-1A0C-BAAA81DD87D6}"/>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82" name="Freeform 13">
                <a:extLst>
                  <a:ext uri="{FF2B5EF4-FFF2-40B4-BE49-F238E27FC236}">
                    <a16:creationId xmlns:a16="http://schemas.microsoft.com/office/drawing/2014/main" id="{749A7BB5-67AC-30B0-A5FD-08DE81F95EE8}"/>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83" name="Line 14">
                <a:extLst>
                  <a:ext uri="{FF2B5EF4-FFF2-40B4-BE49-F238E27FC236}">
                    <a16:creationId xmlns:a16="http://schemas.microsoft.com/office/drawing/2014/main" id="{84490EDF-4B57-2140-C8A7-61253430EBEE}"/>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84" name="Line 15">
                <a:extLst>
                  <a:ext uri="{FF2B5EF4-FFF2-40B4-BE49-F238E27FC236}">
                    <a16:creationId xmlns:a16="http://schemas.microsoft.com/office/drawing/2014/main" id="{37E3C51E-E0C4-9E3B-6689-4DE6AF6A29B6}"/>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85" name="Line 16">
                <a:extLst>
                  <a:ext uri="{FF2B5EF4-FFF2-40B4-BE49-F238E27FC236}">
                    <a16:creationId xmlns:a16="http://schemas.microsoft.com/office/drawing/2014/main" id="{EA1C6384-3281-F3B0-131E-5887E3C533C0}"/>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986" name="TextBox 985">
              <a:extLst>
                <a:ext uri="{FF2B5EF4-FFF2-40B4-BE49-F238E27FC236}">
                  <a16:creationId xmlns:a16="http://schemas.microsoft.com/office/drawing/2014/main" id="{970B0B4E-947E-DA92-CBE5-260660C74C4C}"/>
                </a:ext>
              </a:extLst>
            </p:cNvPr>
            <p:cNvSpPr txBox="1"/>
            <p:nvPr/>
          </p:nvSpPr>
          <p:spPr>
            <a:xfrm>
              <a:off x="4070601" y="4769879"/>
              <a:ext cx="1526197"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Nemotron-3-8B-4k</a:t>
              </a:r>
            </a:p>
          </p:txBody>
        </p:sp>
        <p:grpSp>
          <p:nvGrpSpPr>
            <p:cNvPr id="987" name="sample project 2">
              <a:extLst>
                <a:ext uri="{FF2B5EF4-FFF2-40B4-BE49-F238E27FC236}">
                  <a16:creationId xmlns:a16="http://schemas.microsoft.com/office/drawing/2014/main" id="{3E879351-E7AD-822E-980C-FC3E449B0D3C}"/>
                </a:ext>
                <a:ext uri="{C183D7F6-B498-43B3-948B-1728B52AA6E4}">
                  <adec:decorative xmlns:adec="http://schemas.microsoft.com/office/drawing/2017/decorative" val="1"/>
                </a:ext>
              </a:extLst>
            </p:cNvPr>
            <p:cNvGrpSpPr>
              <a:grpSpLocks/>
            </p:cNvGrpSpPr>
            <p:nvPr/>
          </p:nvGrpSpPr>
          <p:grpSpPr>
            <a:xfrm>
              <a:off x="3691444" y="5067506"/>
              <a:ext cx="182880" cy="195639"/>
              <a:chOff x="6415914" y="1211581"/>
              <a:chExt cx="388886" cy="449294"/>
            </a:xfrm>
          </p:grpSpPr>
          <p:sp>
            <p:nvSpPr>
              <p:cNvPr id="988" name="Freeform 5">
                <a:extLst>
                  <a:ext uri="{FF2B5EF4-FFF2-40B4-BE49-F238E27FC236}">
                    <a16:creationId xmlns:a16="http://schemas.microsoft.com/office/drawing/2014/main" id="{883D64BA-54C0-FD2E-2FB9-1AA6BB1737C4}"/>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89" name="Freeform 6">
                <a:extLst>
                  <a:ext uri="{FF2B5EF4-FFF2-40B4-BE49-F238E27FC236}">
                    <a16:creationId xmlns:a16="http://schemas.microsoft.com/office/drawing/2014/main" id="{EA857651-8F5B-AF14-354B-F751309286B7}"/>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0" name="Freeform 7">
                <a:extLst>
                  <a:ext uri="{FF2B5EF4-FFF2-40B4-BE49-F238E27FC236}">
                    <a16:creationId xmlns:a16="http://schemas.microsoft.com/office/drawing/2014/main" id="{8060637F-54C1-4A71-EF71-EE788A9DE6CB}"/>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1" name="Freeform 8">
                <a:extLst>
                  <a:ext uri="{FF2B5EF4-FFF2-40B4-BE49-F238E27FC236}">
                    <a16:creationId xmlns:a16="http://schemas.microsoft.com/office/drawing/2014/main" id="{20FE41E3-3C96-74B9-D147-7D6C68A95545}"/>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2" name="Freeform 9">
                <a:extLst>
                  <a:ext uri="{FF2B5EF4-FFF2-40B4-BE49-F238E27FC236}">
                    <a16:creationId xmlns:a16="http://schemas.microsoft.com/office/drawing/2014/main" id="{994E10B8-582F-4E1C-DFEF-AFD38601EE92}"/>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3" name="Line 10">
                <a:extLst>
                  <a:ext uri="{FF2B5EF4-FFF2-40B4-BE49-F238E27FC236}">
                    <a16:creationId xmlns:a16="http://schemas.microsoft.com/office/drawing/2014/main" id="{6B7406E6-67E8-D6BD-0220-C25823B34461}"/>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4" name="Line 11">
                <a:extLst>
                  <a:ext uri="{FF2B5EF4-FFF2-40B4-BE49-F238E27FC236}">
                    <a16:creationId xmlns:a16="http://schemas.microsoft.com/office/drawing/2014/main" id="{F2528594-8780-68E3-978C-8D9137C81A51}"/>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5" name="Line 12">
                <a:extLst>
                  <a:ext uri="{FF2B5EF4-FFF2-40B4-BE49-F238E27FC236}">
                    <a16:creationId xmlns:a16="http://schemas.microsoft.com/office/drawing/2014/main" id="{12A4268F-FB1D-87C4-14DA-2E9E38FD8BC9}"/>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6" name="Freeform 13">
                <a:extLst>
                  <a:ext uri="{FF2B5EF4-FFF2-40B4-BE49-F238E27FC236}">
                    <a16:creationId xmlns:a16="http://schemas.microsoft.com/office/drawing/2014/main" id="{46BC8AF4-07B5-07D2-3F94-1F73DA1BDDC0}"/>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7" name="Line 14">
                <a:extLst>
                  <a:ext uri="{FF2B5EF4-FFF2-40B4-BE49-F238E27FC236}">
                    <a16:creationId xmlns:a16="http://schemas.microsoft.com/office/drawing/2014/main" id="{3FFE1B4F-C487-AD67-EB59-D0049B5EA743}"/>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8" name="Line 15">
                <a:extLst>
                  <a:ext uri="{FF2B5EF4-FFF2-40B4-BE49-F238E27FC236}">
                    <a16:creationId xmlns:a16="http://schemas.microsoft.com/office/drawing/2014/main" id="{3B4747E1-660F-6D47-259E-3757B7C14CF1}"/>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99" name="Line 16">
                <a:extLst>
                  <a:ext uri="{FF2B5EF4-FFF2-40B4-BE49-F238E27FC236}">
                    <a16:creationId xmlns:a16="http://schemas.microsoft.com/office/drawing/2014/main" id="{F5CD48E9-97C8-889C-E333-FB2A390B6474}"/>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000" name="TextBox 999">
              <a:extLst>
                <a:ext uri="{FF2B5EF4-FFF2-40B4-BE49-F238E27FC236}">
                  <a16:creationId xmlns:a16="http://schemas.microsoft.com/office/drawing/2014/main" id="{ED7B377D-D445-4A6E-939F-F61D93C7593A}"/>
                </a:ext>
              </a:extLst>
            </p:cNvPr>
            <p:cNvSpPr txBox="1"/>
            <p:nvPr/>
          </p:nvSpPr>
          <p:spPr>
            <a:xfrm>
              <a:off x="4070601" y="4993656"/>
              <a:ext cx="1526197" cy="338554"/>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Nemotron-3-8B-Chat-</a:t>
              </a:r>
              <a:br>
                <a:rPr kumimoji="0" lang="en-US" sz="1100" b="0" i="0" u="none" strike="noStrike" kern="1200" cap="none" spc="0" normalizeH="0" baseline="0" noProof="0">
                  <a:ln>
                    <a:noFill/>
                  </a:ln>
                  <a:effectLst/>
                  <a:uLnTx/>
                  <a:uFillTx/>
                  <a:latin typeface="Segoe UI Variable Display Semibold" pitchFamily="2" charset="0"/>
                  <a:ea typeface="+mn-ea"/>
                  <a:cs typeface="+mn-cs"/>
                </a:rPr>
              </a:br>
              <a:r>
                <a:rPr kumimoji="0" lang="en-US" sz="1100" b="0" i="0" u="none" strike="noStrike" kern="1200" cap="none" spc="0" normalizeH="0" baseline="0" noProof="0">
                  <a:ln>
                    <a:noFill/>
                  </a:ln>
                  <a:effectLst/>
                  <a:uLnTx/>
                  <a:uFillTx/>
                  <a:latin typeface="Segoe UI Variable Display Semibold" pitchFamily="2" charset="0"/>
                  <a:ea typeface="+mn-ea"/>
                  <a:cs typeface="+mn-cs"/>
                </a:rPr>
                <a:t>SFT/ RLHF/ </a:t>
              </a:r>
              <a:r>
                <a:rPr kumimoji="0" lang="en-US" sz="1100" b="0" i="0" u="none" strike="noStrike" kern="1200" cap="none" spc="0" normalizeH="0" baseline="0" noProof="0" err="1">
                  <a:ln>
                    <a:noFill/>
                  </a:ln>
                  <a:effectLst/>
                  <a:uLnTx/>
                  <a:uFillTx/>
                  <a:latin typeface="Segoe UI Variable Display Semibold" pitchFamily="2" charset="0"/>
                  <a:ea typeface="+mn-ea"/>
                  <a:cs typeface="+mn-cs"/>
                </a:rPr>
                <a:t>SteerLM</a:t>
              </a:r>
              <a:endParaRPr kumimoji="0" lang="en-US" sz="1100" b="0" i="0" u="none" strike="noStrike" kern="1200" cap="none" spc="0" normalizeH="0" baseline="0" noProof="0">
                <a:ln>
                  <a:noFill/>
                </a:ln>
                <a:effectLst/>
                <a:uLnTx/>
                <a:uFillTx/>
                <a:latin typeface="Segoe UI Variable Display Semibold" pitchFamily="2" charset="0"/>
                <a:ea typeface="+mn-ea"/>
                <a:cs typeface="+mn-cs"/>
              </a:endParaRPr>
            </a:p>
          </p:txBody>
        </p:sp>
        <p:grpSp>
          <p:nvGrpSpPr>
            <p:cNvPr id="1001" name="sample project 2">
              <a:extLst>
                <a:ext uri="{FF2B5EF4-FFF2-40B4-BE49-F238E27FC236}">
                  <a16:creationId xmlns:a16="http://schemas.microsoft.com/office/drawing/2014/main" id="{53A875A1-5ECD-BC11-43F4-5ABF3726523B}"/>
                </a:ext>
                <a:ext uri="{C183D7F6-B498-43B3-948B-1728B52AA6E4}">
                  <adec:decorative xmlns:adec="http://schemas.microsoft.com/office/drawing/2017/decorative" val="1"/>
                </a:ext>
              </a:extLst>
            </p:cNvPr>
            <p:cNvGrpSpPr>
              <a:grpSpLocks/>
            </p:cNvGrpSpPr>
            <p:nvPr/>
          </p:nvGrpSpPr>
          <p:grpSpPr>
            <a:xfrm>
              <a:off x="3691444" y="5397422"/>
              <a:ext cx="182880" cy="195639"/>
              <a:chOff x="6415914" y="1211581"/>
              <a:chExt cx="388886" cy="449294"/>
            </a:xfrm>
          </p:grpSpPr>
          <p:sp>
            <p:nvSpPr>
              <p:cNvPr id="1002" name="Freeform 5">
                <a:extLst>
                  <a:ext uri="{FF2B5EF4-FFF2-40B4-BE49-F238E27FC236}">
                    <a16:creationId xmlns:a16="http://schemas.microsoft.com/office/drawing/2014/main" id="{BA044BA4-B23E-7073-279F-C36EABB6BD81}"/>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03" name="Freeform 6">
                <a:extLst>
                  <a:ext uri="{FF2B5EF4-FFF2-40B4-BE49-F238E27FC236}">
                    <a16:creationId xmlns:a16="http://schemas.microsoft.com/office/drawing/2014/main" id="{3E72CC38-F1AF-5128-E360-15E589DA1478}"/>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04" name="Freeform 7">
                <a:extLst>
                  <a:ext uri="{FF2B5EF4-FFF2-40B4-BE49-F238E27FC236}">
                    <a16:creationId xmlns:a16="http://schemas.microsoft.com/office/drawing/2014/main" id="{3614186A-9E24-AB66-C08F-40F907C478D2}"/>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05" name="Freeform 8">
                <a:extLst>
                  <a:ext uri="{FF2B5EF4-FFF2-40B4-BE49-F238E27FC236}">
                    <a16:creationId xmlns:a16="http://schemas.microsoft.com/office/drawing/2014/main" id="{86338058-7371-373C-A5A1-6FC580875901}"/>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06" name="Freeform 9">
                <a:extLst>
                  <a:ext uri="{FF2B5EF4-FFF2-40B4-BE49-F238E27FC236}">
                    <a16:creationId xmlns:a16="http://schemas.microsoft.com/office/drawing/2014/main" id="{4EB1CDFF-EF39-AEBD-6394-FF89C0252E85}"/>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07" name="Line 10">
                <a:extLst>
                  <a:ext uri="{FF2B5EF4-FFF2-40B4-BE49-F238E27FC236}">
                    <a16:creationId xmlns:a16="http://schemas.microsoft.com/office/drawing/2014/main" id="{E6A4CF66-0454-4726-78CB-18C636652346}"/>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08" name="Line 11">
                <a:extLst>
                  <a:ext uri="{FF2B5EF4-FFF2-40B4-BE49-F238E27FC236}">
                    <a16:creationId xmlns:a16="http://schemas.microsoft.com/office/drawing/2014/main" id="{4E7346DC-2667-C379-9C2D-46A26E084D7B}"/>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09" name="Line 12">
                <a:extLst>
                  <a:ext uri="{FF2B5EF4-FFF2-40B4-BE49-F238E27FC236}">
                    <a16:creationId xmlns:a16="http://schemas.microsoft.com/office/drawing/2014/main" id="{68339578-55A0-31E8-DF69-5BF450CCA37F}"/>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10" name="Freeform 13">
                <a:extLst>
                  <a:ext uri="{FF2B5EF4-FFF2-40B4-BE49-F238E27FC236}">
                    <a16:creationId xmlns:a16="http://schemas.microsoft.com/office/drawing/2014/main" id="{F0457547-6B5F-74F7-D6B8-505AB9CBDF60}"/>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11" name="Line 14">
                <a:extLst>
                  <a:ext uri="{FF2B5EF4-FFF2-40B4-BE49-F238E27FC236}">
                    <a16:creationId xmlns:a16="http://schemas.microsoft.com/office/drawing/2014/main" id="{A0DC06CE-C4DF-54D5-1DA0-DB9D45E7D51B}"/>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12" name="Line 15">
                <a:extLst>
                  <a:ext uri="{FF2B5EF4-FFF2-40B4-BE49-F238E27FC236}">
                    <a16:creationId xmlns:a16="http://schemas.microsoft.com/office/drawing/2014/main" id="{2EDD279D-43BD-79F3-8B5E-9FB7DA2E3861}"/>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13" name="Line 16">
                <a:extLst>
                  <a:ext uri="{FF2B5EF4-FFF2-40B4-BE49-F238E27FC236}">
                    <a16:creationId xmlns:a16="http://schemas.microsoft.com/office/drawing/2014/main" id="{9A95EC0E-65AC-F7B2-FD3C-9B6FE183CFAB}"/>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014" name="TextBox 1013">
              <a:extLst>
                <a:ext uri="{FF2B5EF4-FFF2-40B4-BE49-F238E27FC236}">
                  <a16:creationId xmlns:a16="http://schemas.microsoft.com/office/drawing/2014/main" id="{083DB7EB-4AC8-42E3-2CB1-3F37687FB1E0}"/>
                </a:ext>
              </a:extLst>
            </p:cNvPr>
            <p:cNvSpPr txBox="1"/>
            <p:nvPr/>
          </p:nvSpPr>
          <p:spPr>
            <a:xfrm>
              <a:off x="4070601" y="5408212"/>
              <a:ext cx="1526197"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Nemotron-3-8B-QA</a:t>
              </a:r>
            </a:p>
          </p:txBody>
        </p:sp>
        <p:pic>
          <p:nvPicPr>
            <p:cNvPr id="1015" name="Picture 1014" descr="A green and black logo&#10;&#10;Description automatically generated">
              <a:extLst>
                <a:ext uri="{FF2B5EF4-FFF2-40B4-BE49-F238E27FC236}">
                  <a16:creationId xmlns:a16="http://schemas.microsoft.com/office/drawing/2014/main" id="{CD81BA75-158F-5F21-CD3A-185BBACAE9CF}"/>
                </a:ext>
              </a:extLst>
            </p:cNvPr>
            <p:cNvPicPr>
              <a:picLocks noChangeAspect="1"/>
            </p:cNvPicPr>
            <p:nvPr/>
          </p:nvPicPr>
          <p:blipFill rotWithShape="1">
            <a:blip r:embed="rId6">
              <a:extLst>
                <a:ext uri="{28A0092B-C50C-407E-A947-70E740481C1C}">
                  <a14:useLocalDpi xmlns:a14="http://schemas.microsoft.com/office/drawing/2010/main" val="0"/>
                </a:ext>
              </a:extLst>
            </a:blip>
            <a:srcRect l="-1549"/>
            <a:stretch/>
          </p:blipFill>
          <p:spPr>
            <a:xfrm>
              <a:off x="3485434" y="4241011"/>
              <a:ext cx="383724" cy="204641"/>
            </a:xfrm>
            <a:prstGeom prst="rect">
              <a:avLst/>
            </a:prstGeom>
          </p:spPr>
        </p:pic>
        <p:sp>
          <p:nvSpPr>
            <p:cNvPr id="1016" name="TextBox 1015">
              <a:extLst>
                <a:ext uri="{FF2B5EF4-FFF2-40B4-BE49-F238E27FC236}">
                  <a16:creationId xmlns:a16="http://schemas.microsoft.com/office/drawing/2014/main" id="{DFFD5D7C-5339-3CD9-2EB8-A15F9F9C9CF5}"/>
                </a:ext>
              </a:extLst>
            </p:cNvPr>
            <p:cNvSpPr txBox="1"/>
            <p:nvPr/>
          </p:nvSpPr>
          <p:spPr>
            <a:xfrm>
              <a:off x="4070601" y="4225229"/>
              <a:ext cx="48410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Variable Display Semibold"/>
                </a:rPr>
                <a:t>nvidia</a:t>
              </a:r>
              <a:endParaRPr kumimoji="0" lang="en-US" sz="1400" b="0" i="0" u="none" strike="noStrike" kern="1200" cap="none" spc="0" normalizeH="0" baseline="0" noProof="0">
                <a:ln>
                  <a:noFill/>
                </a:ln>
                <a:effectLst/>
                <a:uLnTx/>
                <a:uFillTx/>
                <a:latin typeface="Segoe UI Variable Display Semibold"/>
              </a:endParaRPr>
            </a:p>
          </p:txBody>
        </p:sp>
      </p:grpSp>
      <p:grpSp>
        <p:nvGrpSpPr>
          <p:cNvPr id="1078" name="Group 1077">
            <a:extLst>
              <a:ext uri="{FF2B5EF4-FFF2-40B4-BE49-F238E27FC236}">
                <a16:creationId xmlns:a16="http://schemas.microsoft.com/office/drawing/2014/main" id="{186F1D53-86EC-1CFB-5CCA-824223720E43}"/>
              </a:ext>
              <a:ext uri="{C183D7F6-B498-43B3-948B-1728B52AA6E4}">
                <adec:decorative xmlns:adec="http://schemas.microsoft.com/office/drawing/2017/decorative" val="1"/>
              </a:ext>
            </a:extLst>
          </p:cNvPr>
          <p:cNvGrpSpPr/>
          <p:nvPr/>
        </p:nvGrpSpPr>
        <p:grpSpPr>
          <a:xfrm>
            <a:off x="3421736" y="1815174"/>
            <a:ext cx="2793313" cy="2088108"/>
            <a:chOff x="3464904" y="1815174"/>
            <a:chExt cx="2793313" cy="2088108"/>
          </a:xfrm>
        </p:grpSpPr>
        <p:pic>
          <p:nvPicPr>
            <p:cNvPr id="104" name="Picture 2" descr="Meta">
              <a:extLst>
                <a:ext uri="{FF2B5EF4-FFF2-40B4-BE49-F238E27FC236}">
                  <a16:creationId xmlns:a16="http://schemas.microsoft.com/office/drawing/2014/main" id="{D8A0BBD2-1B64-A3D5-E743-B1011767143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47"/>
            <a:stretch/>
          </p:blipFill>
          <p:spPr bwMode="auto">
            <a:xfrm>
              <a:off x="3615241" y="2038863"/>
              <a:ext cx="249428" cy="149975"/>
            </a:xfrm>
            <a:prstGeom prst="roundRect">
              <a:avLst/>
            </a:prstGeom>
            <a:noFill/>
            <a:extLst>
              <a:ext uri="{909E8E84-426E-40DD-AFC4-6F175D3DCCD1}">
                <a14:hiddenFill xmlns:a14="http://schemas.microsoft.com/office/drawing/2010/main">
                  <a:solidFill>
                    <a:srgbClr val="FFFFFF"/>
                  </a:solidFill>
                </a14:hiddenFill>
              </a:ext>
            </a:extLst>
          </p:spPr>
        </p:pic>
        <p:grpSp>
          <p:nvGrpSpPr>
            <p:cNvPr id="105" name="sample project 2">
              <a:extLst>
                <a:ext uri="{FF2B5EF4-FFF2-40B4-BE49-F238E27FC236}">
                  <a16:creationId xmlns:a16="http://schemas.microsoft.com/office/drawing/2014/main" id="{1E121026-A77C-5A76-6650-96A8EA1DF6B2}"/>
                </a:ext>
                <a:ext uri="{C183D7F6-B498-43B3-948B-1728B52AA6E4}">
                  <adec:decorative xmlns:adec="http://schemas.microsoft.com/office/drawing/2017/decorative" val="1"/>
                </a:ext>
              </a:extLst>
            </p:cNvPr>
            <p:cNvGrpSpPr>
              <a:grpSpLocks/>
            </p:cNvGrpSpPr>
            <p:nvPr/>
          </p:nvGrpSpPr>
          <p:grpSpPr>
            <a:xfrm>
              <a:off x="3651748" y="2399146"/>
              <a:ext cx="182880" cy="182880"/>
              <a:chOff x="6415914" y="1211581"/>
              <a:chExt cx="388886" cy="449294"/>
            </a:xfrm>
          </p:grpSpPr>
          <p:sp>
            <p:nvSpPr>
              <p:cNvPr id="106" name="Freeform 5">
                <a:extLst>
                  <a:ext uri="{FF2B5EF4-FFF2-40B4-BE49-F238E27FC236}">
                    <a16:creationId xmlns:a16="http://schemas.microsoft.com/office/drawing/2014/main" id="{195B4E2E-7D9E-AA15-DDCB-FEA71D666401}"/>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7" name="Freeform 6">
                <a:extLst>
                  <a:ext uri="{FF2B5EF4-FFF2-40B4-BE49-F238E27FC236}">
                    <a16:creationId xmlns:a16="http://schemas.microsoft.com/office/drawing/2014/main" id="{D04391D2-B362-7E49-FC78-C95E07828239}"/>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8" name="Freeform 7">
                <a:extLst>
                  <a:ext uri="{FF2B5EF4-FFF2-40B4-BE49-F238E27FC236}">
                    <a16:creationId xmlns:a16="http://schemas.microsoft.com/office/drawing/2014/main" id="{55EB50B0-8740-B55D-BF28-CB47B533AB4F}"/>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9" name="Freeform 8">
                <a:extLst>
                  <a:ext uri="{FF2B5EF4-FFF2-40B4-BE49-F238E27FC236}">
                    <a16:creationId xmlns:a16="http://schemas.microsoft.com/office/drawing/2014/main" id="{98FD65D2-5022-96E0-78CA-17ED8B6C096F}"/>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 name="Freeform 9">
                <a:extLst>
                  <a:ext uri="{FF2B5EF4-FFF2-40B4-BE49-F238E27FC236}">
                    <a16:creationId xmlns:a16="http://schemas.microsoft.com/office/drawing/2014/main" id="{934489F1-985A-C75A-22C3-F527708AB277}"/>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1" name="Line 10">
                <a:extLst>
                  <a:ext uri="{FF2B5EF4-FFF2-40B4-BE49-F238E27FC236}">
                    <a16:creationId xmlns:a16="http://schemas.microsoft.com/office/drawing/2014/main" id="{5B19C896-5C6E-3F0D-FA54-41A4C4B5CDCB}"/>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2" name="Line 11">
                <a:extLst>
                  <a:ext uri="{FF2B5EF4-FFF2-40B4-BE49-F238E27FC236}">
                    <a16:creationId xmlns:a16="http://schemas.microsoft.com/office/drawing/2014/main" id="{0FC2F943-BC70-8276-6469-94C5DF327153}"/>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 name="Line 12">
                <a:extLst>
                  <a:ext uri="{FF2B5EF4-FFF2-40B4-BE49-F238E27FC236}">
                    <a16:creationId xmlns:a16="http://schemas.microsoft.com/office/drawing/2014/main" id="{76CF19F1-ED0A-4CF7-AC48-A9BF9E7EAED9}"/>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4" name="Freeform 13">
                <a:extLst>
                  <a:ext uri="{FF2B5EF4-FFF2-40B4-BE49-F238E27FC236}">
                    <a16:creationId xmlns:a16="http://schemas.microsoft.com/office/drawing/2014/main" id="{8FD63C3B-271F-745D-8604-159467A3A040}"/>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5" name="Line 14">
                <a:extLst>
                  <a:ext uri="{FF2B5EF4-FFF2-40B4-BE49-F238E27FC236}">
                    <a16:creationId xmlns:a16="http://schemas.microsoft.com/office/drawing/2014/main" id="{24AB4B0D-524F-0B27-3A21-ED74B32F8BBF}"/>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 name="Line 15">
                <a:extLst>
                  <a:ext uri="{FF2B5EF4-FFF2-40B4-BE49-F238E27FC236}">
                    <a16:creationId xmlns:a16="http://schemas.microsoft.com/office/drawing/2014/main" id="{B606523A-159E-4C9D-FE03-F75DF59D82FF}"/>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7" name="Line 16">
                <a:extLst>
                  <a:ext uri="{FF2B5EF4-FFF2-40B4-BE49-F238E27FC236}">
                    <a16:creationId xmlns:a16="http://schemas.microsoft.com/office/drawing/2014/main" id="{D67495AC-CC7E-9B82-7C46-D81F47511F71}"/>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18" name="TextBox 117">
              <a:extLst>
                <a:ext uri="{FF2B5EF4-FFF2-40B4-BE49-F238E27FC236}">
                  <a16:creationId xmlns:a16="http://schemas.microsoft.com/office/drawing/2014/main" id="{6D1163F7-EF09-792B-0EE8-8AE7D792D14A}"/>
                </a:ext>
              </a:extLst>
            </p:cNvPr>
            <p:cNvSpPr txBox="1"/>
            <p:nvPr/>
          </p:nvSpPr>
          <p:spPr>
            <a:xfrm>
              <a:off x="4017937" y="2396944"/>
              <a:ext cx="2240280" cy="187285"/>
            </a:xfrm>
            <a:prstGeom prst="round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Llama-2-70b/70b-chat</a:t>
              </a:r>
            </a:p>
          </p:txBody>
        </p:sp>
        <p:grpSp>
          <p:nvGrpSpPr>
            <p:cNvPr id="119" name="sample project 2">
              <a:extLst>
                <a:ext uri="{FF2B5EF4-FFF2-40B4-BE49-F238E27FC236}">
                  <a16:creationId xmlns:a16="http://schemas.microsoft.com/office/drawing/2014/main" id="{C1362473-5D75-B4A7-A81D-2247F87D320D}"/>
                </a:ext>
                <a:ext uri="{C183D7F6-B498-43B3-948B-1728B52AA6E4}">
                  <adec:decorative xmlns:adec="http://schemas.microsoft.com/office/drawing/2017/decorative" val="1"/>
                </a:ext>
              </a:extLst>
            </p:cNvPr>
            <p:cNvGrpSpPr>
              <a:grpSpLocks/>
            </p:cNvGrpSpPr>
            <p:nvPr/>
          </p:nvGrpSpPr>
          <p:grpSpPr>
            <a:xfrm>
              <a:off x="3651748" y="2678199"/>
              <a:ext cx="182880" cy="182880"/>
              <a:chOff x="6415914" y="1211581"/>
              <a:chExt cx="388886" cy="449294"/>
            </a:xfrm>
          </p:grpSpPr>
          <p:sp>
            <p:nvSpPr>
              <p:cNvPr id="120" name="Freeform 5">
                <a:extLst>
                  <a:ext uri="{FF2B5EF4-FFF2-40B4-BE49-F238E27FC236}">
                    <a16:creationId xmlns:a16="http://schemas.microsoft.com/office/drawing/2014/main" id="{A7390FBB-25D2-ED28-83E7-3F235DA66BBC}"/>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1" name="Freeform 6">
                <a:extLst>
                  <a:ext uri="{FF2B5EF4-FFF2-40B4-BE49-F238E27FC236}">
                    <a16:creationId xmlns:a16="http://schemas.microsoft.com/office/drawing/2014/main" id="{2BEEFB4B-0BB8-CCDC-D2A2-488B65D203A1}"/>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 name="Freeform 7">
                <a:extLst>
                  <a:ext uri="{FF2B5EF4-FFF2-40B4-BE49-F238E27FC236}">
                    <a16:creationId xmlns:a16="http://schemas.microsoft.com/office/drawing/2014/main" id="{1ABA1B79-7343-44D6-5F6E-7B0A82206CFF}"/>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3" name="Freeform 8">
                <a:extLst>
                  <a:ext uri="{FF2B5EF4-FFF2-40B4-BE49-F238E27FC236}">
                    <a16:creationId xmlns:a16="http://schemas.microsoft.com/office/drawing/2014/main" id="{ADCEB090-D21D-2731-EB77-FF93670D0CDC}"/>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4" name="Freeform 9">
                <a:extLst>
                  <a:ext uri="{FF2B5EF4-FFF2-40B4-BE49-F238E27FC236}">
                    <a16:creationId xmlns:a16="http://schemas.microsoft.com/office/drawing/2014/main" id="{A8B0C63F-2294-FD6A-6201-C79E8271DFC1}"/>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 name="Line 10">
                <a:extLst>
                  <a:ext uri="{FF2B5EF4-FFF2-40B4-BE49-F238E27FC236}">
                    <a16:creationId xmlns:a16="http://schemas.microsoft.com/office/drawing/2014/main" id="{FACFBAB4-0D21-CF70-5C28-673C9F53B147}"/>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6" name="Line 11">
                <a:extLst>
                  <a:ext uri="{FF2B5EF4-FFF2-40B4-BE49-F238E27FC236}">
                    <a16:creationId xmlns:a16="http://schemas.microsoft.com/office/drawing/2014/main" id="{66B5514C-0606-92C8-B0DD-AE005E01BFFD}"/>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7" name="Line 12">
                <a:extLst>
                  <a:ext uri="{FF2B5EF4-FFF2-40B4-BE49-F238E27FC236}">
                    <a16:creationId xmlns:a16="http://schemas.microsoft.com/office/drawing/2014/main" id="{1D95B39F-541E-1253-DAE4-8634081AADED}"/>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8" name="Freeform 13">
                <a:extLst>
                  <a:ext uri="{FF2B5EF4-FFF2-40B4-BE49-F238E27FC236}">
                    <a16:creationId xmlns:a16="http://schemas.microsoft.com/office/drawing/2014/main" id="{FC05F129-FEC7-D28F-CE69-A1C4544FEDB5}"/>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9" name="Line 14">
                <a:extLst>
                  <a:ext uri="{FF2B5EF4-FFF2-40B4-BE49-F238E27FC236}">
                    <a16:creationId xmlns:a16="http://schemas.microsoft.com/office/drawing/2014/main" id="{A8674B21-5632-1643-5EFA-8BCE2366EB26}"/>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30" name="Line 15">
                <a:extLst>
                  <a:ext uri="{FF2B5EF4-FFF2-40B4-BE49-F238E27FC236}">
                    <a16:creationId xmlns:a16="http://schemas.microsoft.com/office/drawing/2014/main" id="{015A6589-895D-5CE9-18F5-100881D26BA7}"/>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31" name="Line 16">
                <a:extLst>
                  <a:ext uri="{FF2B5EF4-FFF2-40B4-BE49-F238E27FC236}">
                    <a16:creationId xmlns:a16="http://schemas.microsoft.com/office/drawing/2014/main" id="{67785000-2FE4-2035-CD06-9F4683E43089}"/>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32" name="TextBox 131">
              <a:extLst>
                <a:ext uri="{FF2B5EF4-FFF2-40B4-BE49-F238E27FC236}">
                  <a16:creationId xmlns:a16="http://schemas.microsoft.com/office/drawing/2014/main" id="{8CC77729-054B-A2B6-8B03-770C8748EB06}"/>
                </a:ext>
              </a:extLst>
            </p:cNvPr>
            <p:cNvSpPr txBox="1"/>
            <p:nvPr/>
          </p:nvSpPr>
          <p:spPr>
            <a:xfrm>
              <a:off x="4017937" y="2675997"/>
              <a:ext cx="1411337" cy="187285"/>
            </a:xfrm>
            <a:prstGeom prst="roundRect">
              <a:avLst/>
            </a:prstGeom>
            <a:noFill/>
            <a:ln>
              <a:noFill/>
            </a:ln>
          </p:spPr>
          <p:txBody>
            <a:bodyPr wrap="non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Llama-2-13b/13b-chat</a:t>
              </a:r>
            </a:p>
          </p:txBody>
        </p:sp>
        <p:grpSp>
          <p:nvGrpSpPr>
            <p:cNvPr id="133" name="sample project 2">
              <a:extLst>
                <a:ext uri="{FF2B5EF4-FFF2-40B4-BE49-F238E27FC236}">
                  <a16:creationId xmlns:a16="http://schemas.microsoft.com/office/drawing/2014/main" id="{10523F3E-6B29-2333-1FA7-C87FDD9968E0}"/>
                </a:ext>
                <a:ext uri="{C183D7F6-B498-43B3-948B-1728B52AA6E4}">
                  <adec:decorative xmlns:adec="http://schemas.microsoft.com/office/drawing/2017/decorative" val="1"/>
                </a:ext>
              </a:extLst>
            </p:cNvPr>
            <p:cNvGrpSpPr>
              <a:grpSpLocks/>
            </p:cNvGrpSpPr>
            <p:nvPr/>
          </p:nvGrpSpPr>
          <p:grpSpPr>
            <a:xfrm>
              <a:off x="3651748" y="2963631"/>
              <a:ext cx="182880" cy="182880"/>
              <a:chOff x="6415914" y="1211581"/>
              <a:chExt cx="388886" cy="449294"/>
            </a:xfrm>
          </p:grpSpPr>
          <p:sp>
            <p:nvSpPr>
              <p:cNvPr id="134" name="Freeform 5">
                <a:extLst>
                  <a:ext uri="{FF2B5EF4-FFF2-40B4-BE49-F238E27FC236}">
                    <a16:creationId xmlns:a16="http://schemas.microsoft.com/office/drawing/2014/main" id="{FF2EEA50-3074-4D58-32DE-B3A347ACFC28}"/>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35" name="Freeform 6">
                <a:extLst>
                  <a:ext uri="{FF2B5EF4-FFF2-40B4-BE49-F238E27FC236}">
                    <a16:creationId xmlns:a16="http://schemas.microsoft.com/office/drawing/2014/main" id="{BA173DA9-58D1-2745-C74C-AF4589C19706}"/>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36" name="Freeform 7">
                <a:extLst>
                  <a:ext uri="{FF2B5EF4-FFF2-40B4-BE49-F238E27FC236}">
                    <a16:creationId xmlns:a16="http://schemas.microsoft.com/office/drawing/2014/main" id="{1990BE5D-8089-8D2C-17CF-AB6A87107ECE}"/>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37" name="Freeform 8">
                <a:extLst>
                  <a:ext uri="{FF2B5EF4-FFF2-40B4-BE49-F238E27FC236}">
                    <a16:creationId xmlns:a16="http://schemas.microsoft.com/office/drawing/2014/main" id="{FAE1F3A2-190A-6A77-87EF-8C8C8B42CF05}"/>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38" name="Freeform 9">
                <a:extLst>
                  <a:ext uri="{FF2B5EF4-FFF2-40B4-BE49-F238E27FC236}">
                    <a16:creationId xmlns:a16="http://schemas.microsoft.com/office/drawing/2014/main" id="{C0F03D9E-0133-5890-B811-0ACEF60DDC77}"/>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39" name="Line 10">
                <a:extLst>
                  <a:ext uri="{FF2B5EF4-FFF2-40B4-BE49-F238E27FC236}">
                    <a16:creationId xmlns:a16="http://schemas.microsoft.com/office/drawing/2014/main" id="{0C085337-26A1-1125-F7B9-B8BC473CE8E6}"/>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40" name="Line 11">
                <a:extLst>
                  <a:ext uri="{FF2B5EF4-FFF2-40B4-BE49-F238E27FC236}">
                    <a16:creationId xmlns:a16="http://schemas.microsoft.com/office/drawing/2014/main" id="{9E3A5557-FFB9-4E0E-4EB2-DAAC07594ED9}"/>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41" name="Line 12">
                <a:extLst>
                  <a:ext uri="{FF2B5EF4-FFF2-40B4-BE49-F238E27FC236}">
                    <a16:creationId xmlns:a16="http://schemas.microsoft.com/office/drawing/2014/main" id="{425FB40C-EB38-ED6F-E12B-C632DB709EF1}"/>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42" name="Freeform 13">
                <a:extLst>
                  <a:ext uri="{FF2B5EF4-FFF2-40B4-BE49-F238E27FC236}">
                    <a16:creationId xmlns:a16="http://schemas.microsoft.com/office/drawing/2014/main" id="{6455016D-D59D-99F2-4188-5FE675DBF6C8}"/>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43" name="Line 14">
                <a:extLst>
                  <a:ext uri="{FF2B5EF4-FFF2-40B4-BE49-F238E27FC236}">
                    <a16:creationId xmlns:a16="http://schemas.microsoft.com/office/drawing/2014/main" id="{0600B9E7-2B2D-5CAF-1E6D-0717B6DFC030}"/>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44" name="Line 15">
                <a:extLst>
                  <a:ext uri="{FF2B5EF4-FFF2-40B4-BE49-F238E27FC236}">
                    <a16:creationId xmlns:a16="http://schemas.microsoft.com/office/drawing/2014/main" id="{B6B0AE9C-C7DC-ACCB-E622-79AA624014A3}"/>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45" name="Line 16">
                <a:extLst>
                  <a:ext uri="{FF2B5EF4-FFF2-40B4-BE49-F238E27FC236}">
                    <a16:creationId xmlns:a16="http://schemas.microsoft.com/office/drawing/2014/main" id="{40EDD80A-B073-28EB-71E6-3912F2B76D68}"/>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46" name="TextBox 145">
              <a:extLst>
                <a:ext uri="{FF2B5EF4-FFF2-40B4-BE49-F238E27FC236}">
                  <a16:creationId xmlns:a16="http://schemas.microsoft.com/office/drawing/2014/main" id="{171DDC75-A842-E5ED-218F-1EA61E496C9B}"/>
                </a:ext>
              </a:extLst>
            </p:cNvPr>
            <p:cNvSpPr txBox="1"/>
            <p:nvPr/>
          </p:nvSpPr>
          <p:spPr>
            <a:xfrm>
              <a:off x="4017937" y="2955050"/>
              <a:ext cx="2240280" cy="187285"/>
            </a:xfrm>
            <a:prstGeom prst="round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Llama-2-7b/7b-chat</a:t>
              </a:r>
            </a:p>
          </p:txBody>
        </p:sp>
        <p:grpSp>
          <p:nvGrpSpPr>
            <p:cNvPr id="147" name="sample project 2">
              <a:extLst>
                <a:ext uri="{FF2B5EF4-FFF2-40B4-BE49-F238E27FC236}">
                  <a16:creationId xmlns:a16="http://schemas.microsoft.com/office/drawing/2014/main" id="{5EA9ABFE-BE7F-C460-B945-5F1AE06FEEAF}"/>
                </a:ext>
                <a:ext uri="{C183D7F6-B498-43B3-948B-1728B52AA6E4}">
                  <adec:decorative xmlns:adec="http://schemas.microsoft.com/office/drawing/2017/decorative" val="1"/>
                </a:ext>
              </a:extLst>
            </p:cNvPr>
            <p:cNvGrpSpPr>
              <a:grpSpLocks/>
            </p:cNvGrpSpPr>
            <p:nvPr/>
          </p:nvGrpSpPr>
          <p:grpSpPr>
            <a:xfrm>
              <a:off x="3651748" y="3238509"/>
              <a:ext cx="182880" cy="195639"/>
              <a:chOff x="6415914" y="1211581"/>
              <a:chExt cx="388886" cy="449294"/>
            </a:xfrm>
          </p:grpSpPr>
          <p:sp>
            <p:nvSpPr>
              <p:cNvPr id="148" name="Freeform 5">
                <a:extLst>
                  <a:ext uri="{FF2B5EF4-FFF2-40B4-BE49-F238E27FC236}">
                    <a16:creationId xmlns:a16="http://schemas.microsoft.com/office/drawing/2014/main" id="{67923B12-41B0-380D-8A1B-5B9CB7902E90}"/>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49" name="Freeform 6">
                <a:extLst>
                  <a:ext uri="{FF2B5EF4-FFF2-40B4-BE49-F238E27FC236}">
                    <a16:creationId xmlns:a16="http://schemas.microsoft.com/office/drawing/2014/main" id="{26940B56-0F56-36EA-47C6-C17B6A86FC31}"/>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0" name="Freeform 7">
                <a:extLst>
                  <a:ext uri="{FF2B5EF4-FFF2-40B4-BE49-F238E27FC236}">
                    <a16:creationId xmlns:a16="http://schemas.microsoft.com/office/drawing/2014/main" id="{5A640AEF-B0FC-5424-8103-4E3BC3A9AE25}"/>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1" name="Freeform 8">
                <a:extLst>
                  <a:ext uri="{FF2B5EF4-FFF2-40B4-BE49-F238E27FC236}">
                    <a16:creationId xmlns:a16="http://schemas.microsoft.com/office/drawing/2014/main" id="{044BAC75-2823-0896-5852-8578F1B3F249}"/>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2" name="Freeform 9">
                <a:extLst>
                  <a:ext uri="{FF2B5EF4-FFF2-40B4-BE49-F238E27FC236}">
                    <a16:creationId xmlns:a16="http://schemas.microsoft.com/office/drawing/2014/main" id="{6CDA7590-C84B-0E13-2966-EB0190BCF7EF}"/>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3" name="Line 10">
                <a:extLst>
                  <a:ext uri="{FF2B5EF4-FFF2-40B4-BE49-F238E27FC236}">
                    <a16:creationId xmlns:a16="http://schemas.microsoft.com/office/drawing/2014/main" id="{E69D1B24-11FC-2404-CF7D-8F07DE2C8CDB}"/>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4" name="Line 11">
                <a:extLst>
                  <a:ext uri="{FF2B5EF4-FFF2-40B4-BE49-F238E27FC236}">
                    <a16:creationId xmlns:a16="http://schemas.microsoft.com/office/drawing/2014/main" id="{4B141FDE-621A-D06C-BE2F-790AC5936622}"/>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5" name="Line 12">
                <a:extLst>
                  <a:ext uri="{FF2B5EF4-FFF2-40B4-BE49-F238E27FC236}">
                    <a16:creationId xmlns:a16="http://schemas.microsoft.com/office/drawing/2014/main" id="{8712E471-0D0F-760D-B36E-0079F3599D39}"/>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6" name="Freeform 13">
                <a:extLst>
                  <a:ext uri="{FF2B5EF4-FFF2-40B4-BE49-F238E27FC236}">
                    <a16:creationId xmlns:a16="http://schemas.microsoft.com/office/drawing/2014/main" id="{5132110F-0B75-2376-B46A-90AF88F9FD6A}"/>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7" name="Line 14">
                <a:extLst>
                  <a:ext uri="{FF2B5EF4-FFF2-40B4-BE49-F238E27FC236}">
                    <a16:creationId xmlns:a16="http://schemas.microsoft.com/office/drawing/2014/main" id="{204D5FA2-959A-4C03-A040-99966D9ACCD8}"/>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8" name="Line 15">
                <a:extLst>
                  <a:ext uri="{FF2B5EF4-FFF2-40B4-BE49-F238E27FC236}">
                    <a16:creationId xmlns:a16="http://schemas.microsoft.com/office/drawing/2014/main" id="{C5FECCD6-5086-B27A-3FB4-457651717084}"/>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9" name="Line 16">
                <a:extLst>
                  <a:ext uri="{FF2B5EF4-FFF2-40B4-BE49-F238E27FC236}">
                    <a16:creationId xmlns:a16="http://schemas.microsoft.com/office/drawing/2014/main" id="{37DA2424-C503-9141-A08E-F680DDAE7884}"/>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60" name="TextBox 159">
              <a:extLst>
                <a:ext uri="{FF2B5EF4-FFF2-40B4-BE49-F238E27FC236}">
                  <a16:creationId xmlns:a16="http://schemas.microsoft.com/office/drawing/2014/main" id="{78C59E42-B281-72DA-B17A-20A048BAC0E0}"/>
                </a:ext>
              </a:extLst>
            </p:cNvPr>
            <p:cNvSpPr txBox="1"/>
            <p:nvPr/>
          </p:nvSpPr>
          <p:spPr>
            <a:xfrm>
              <a:off x="4013746" y="3261215"/>
              <a:ext cx="1402080"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err="1">
                  <a:ln>
                    <a:noFill/>
                  </a:ln>
                  <a:effectLst/>
                  <a:uLnTx/>
                  <a:uFillTx/>
                  <a:latin typeface="Segoe UI Variable Display Semibold" pitchFamily="2" charset="0"/>
                  <a:ea typeface="+mn-ea"/>
                  <a:cs typeface="+mn-cs"/>
                </a:rPr>
                <a:t>CodeLlama</a:t>
              </a:r>
              <a:endParaRPr kumimoji="0" lang="en-US" sz="1100" b="0" i="0" u="none" strike="noStrike" kern="1200" cap="none" spc="0" normalizeH="0" baseline="0" noProof="0">
                <a:ln>
                  <a:noFill/>
                </a:ln>
                <a:effectLst/>
                <a:uLnTx/>
                <a:uFillTx/>
                <a:latin typeface="Segoe UI Variable Display Semibold" pitchFamily="2" charset="0"/>
                <a:ea typeface="+mn-ea"/>
                <a:cs typeface="+mn-cs"/>
              </a:endParaRPr>
            </a:p>
          </p:txBody>
        </p:sp>
        <p:sp>
          <p:nvSpPr>
            <p:cNvPr id="844" name="TextBox 843">
              <a:extLst>
                <a:ext uri="{FF2B5EF4-FFF2-40B4-BE49-F238E27FC236}">
                  <a16:creationId xmlns:a16="http://schemas.microsoft.com/office/drawing/2014/main" id="{65841F3A-6389-E59E-C22C-7D8575A344CC}"/>
                </a:ext>
              </a:extLst>
            </p:cNvPr>
            <p:cNvSpPr txBox="1"/>
            <p:nvPr/>
          </p:nvSpPr>
          <p:spPr>
            <a:xfrm>
              <a:off x="4017937" y="2011625"/>
              <a:ext cx="423193"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Variable Display Semibold" pitchFamily="2" charset="0"/>
                  <a:ea typeface="+mn-ea"/>
                  <a:cs typeface="+mn-cs"/>
                </a:rPr>
                <a:t>Meta</a:t>
              </a:r>
            </a:p>
          </p:txBody>
        </p:sp>
        <p:sp>
          <p:nvSpPr>
            <p:cNvPr id="1018" name="Rectangle: Rounded Corners 16">
              <a:extLst>
                <a:ext uri="{FF2B5EF4-FFF2-40B4-BE49-F238E27FC236}">
                  <a16:creationId xmlns:a16="http://schemas.microsoft.com/office/drawing/2014/main" id="{C1149F2E-14AE-E34A-2026-3E9EE7A5B9CB}"/>
                </a:ext>
              </a:extLst>
            </p:cNvPr>
            <p:cNvSpPr/>
            <p:nvPr/>
          </p:nvSpPr>
          <p:spPr bwMode="auto">
            <a:xfrm>
              <a:off x="3464904" y="1815174"/>
              <a:ext cx="2241127" cy="2088108"/>
            </a:xfrm>
            <a:prstGeom prst="roundRect">
              <a:avLst>
                <a:gd name="adj" fmla="val 3200"/>
              </a:avLst>
            </a:prstGeom>
            <a:solidFill>
              <a:schemeClr val="bg1">
                <a:lumMod val="95000"/>
              </a:schemeClr>
            </a:solidFill>
            <a:ln w="19050">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chemeClr val="tx1"/>
                </a:solidFill>
                <a:effectLst/>
                <a:uLnTx/>
                <a:uFillTx/>
                <a:latin typeface="Segoe UI Variable Display Semibold" pitchFamily="2" charset="0"/>
                <a:ea typeface="+mn-ea"/>
                <a:cs typeface="Segoe UI" pitchFamily="34" charset="0"/>
              </a:endParaRPr>
            </a:p>
          </p:txBody>
        </p:sp>
        <p:pic>
          <p:nvPicPr>
            <p:cNvPr id="1020" name="Picture 2" descr="Meta">
              <a:extLst>
                <a:ext uri="{FF2B5EF4-FFF2-40B4-BE49-F238E27FC236}">
                  <a16:creationId xmlns:a16="http://schemas.microsoft.com/office/drawing/2014/main" id="{A66201F4-5C84-D5D2-5095-BC827A5CF55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247"/>
            <a:stretch/>
          </p:blipFill>
          <p:spPr bwMode="auto">
            <a:xfrm>
              <a:off x="3615241" y="2038863"/>
              <a:ext cx="249428" cy="149975"/>
            </a:xfrm>
            <a:prstGeom prst="roundRect">
              <a:avLst/>
            </a:prstGeom>
            <a:noFill/>
            <a:extLst>
              <a:ext uri="{909E8E84-426E-40DD-AFC4-6F175D3DCCD1}">
                <a14:hiddenFill xmlns:a14="http://schemas.microsoft.com/office/drawing/2010/main">
                  <a:solidFill>
                    <a:srgbClr val="FFFFFF"/>
                  </a:solidFill>
                </a14:hiddenFill>
              </a:ext>
            </a:extLst>
          </p:spPr>
        </p:pic>
        <p:grpSp>
          <p:nvGrpSpPr>
            <p:cNvPr id="1021" name="sample project 2">
              <a:extLst>
                <a:ext uri="{FF2B5EF4-FFF2-40B4-BE49-F238E27FC236}">
                  <a16:creationId xmlns:a16="http://schemas.microsoft.com/office/drawing/2014/main" id="{6CA3AF40-5684-CE1E-999F-F671EBD50DD3}"/>
                </a:ext>
                <a:ext uri="{C183D7F6-B498-43B3-948B-1728B52AA6E4}">
                  <adec:decorative xmlns:adec="http://schemas.microsoft.com/office/drawing/2017/decorative" val="1"/>
                </a:ext>
              </a:extLst>
            </p:cNvPr>
            <p:cNvGrpSpPr>
              <a:grpSpLocks/>
            </p:cNvGrpSpPr>
            <p:nvPr/>
          </p:nvGrpSpPr>
          <p:grpSpPr>
            <a:xfrm>
              <a:off x="3651748" y="2399146"/>
              <a:ext cx="182880" cy="182880"/>
              <a:chOff x="6415914" y="1211581"/>
              <a:chExt cx="388886" cy="449294"/>
            </a:xfrm>
          </p:grpSpPr>
          <p:sp>
            <p:nvSpPr>
              <p:cNvPr id="1022" name="Freeform 5">
                <a:extLst>
                  <a:ext uri="{FF2B5EF4-FFF2-40B4-BE49-F238E27FC236}">
                    <a16:creationId xmlns:a16="http://schemas.microsoft.com/office/drawing/2014/main" id="{A32AD625-D4FF-968E-69B2-F19152732190}"/>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23" name="Freeform 6">
                <a:extLst>
                  <a:ext uri="{FF2B5EF4-FFF2-40B4-BE49-F238E27FC236}">
                    <a16:creationId xmlns:a16="http://schemas.microsoft.com/office/drawing/2014/main" id="{53F6BC0A-E80A-7B28-A6FC-BF55A9B3A08A}"/>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24" name="Freeform 7">
                <a:extLst>
                  <a:ext uri="{FF2B5EF4-FFF2-40B4-BE49-F238E27FC236}">
                    <a16:creationId xmlns:a16="http://schemas.microsoft.com/office/drawing/2014/main" id="{7D67A097-D526-77F8-BA2D-E064D3E646F3}"/>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25" name="Freeform 8">
                <a:extLst>
                  <a:ext uri="{FF2B5EF4-FFF2-40B4-BE49-F238E27FC236}">
                    <a16:creationId xmlns:a16="http://schemas.microsoft.com/office/drawing/2014/main" id="{19C10E16-4AAB-38D2-EB49-25C60316DD7F}"/>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26" name="Freeform 9">
                <a:extLst>
                  <a:ext uri="{FF2B5EF4-FFF2-40B4-BE49-F238E27FC236}">
                    <a16:creationId xmlns:a16="http://schemas.microsoft.com/office/drawing/2014/main" id="{A52D0A8F-FE57-EA6B-9748-26C48E554DD8}"/>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27" name="Line 10">
                <a:extLst>
                  <a:ext uri="{FF2B5EF4-FFF2-40B4-BE49-F238E27FC236}">
                    <a16:creationId xmlns:a16="http://schemas.microsoft.com/office/drawing/2014/main" id="{303677E5-D595-F619-44D2-DA0497E5177D}"/>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28" name="Line 11">
                <a:extLst>
                  <a:ext uri="{FF2B5EF4-FFF2-40B4-BE49-F238E27FC236}">
                    <a16:creationId xmlns:a16="http://schemas.microsoft.com/office/drawing/2014/main" id="{9721558C-136F-D64B-DB53-B87C4E30139A}"/>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29" name="Line 12">
                <a:extLst>
                  <a:ext uri="{FF2B5EF4-FFF2-40B4-BE49-F238E27FC236}">
                    <a16:creationId xmlns:a16="http://schemas.microsoft.com/office/drawing/2014/main" id="{5D9B95AA-1098-6F7B-FF3B-0C7C4601A891}"/>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30" name="Freeform 13">
                <a:extLst>
                  <a:ext uri="{FF2B5EF4-FFF2-40B4-BE49-F238E27FC236}">
                    <a16:creationId xmlns:a16="http://schemas.microsoft.com/office/drawing/2014/main" id="{623A07A8-810A-2BE6-ED72-6D8404699668}"/>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31" name="Line 14">
                <a:extLst>
                  <a:ext uri="{FF2B5EF4-FFF2-40B4-BE49-F238E27FC236}">
                    <a16:creationId xmlns:a16="http://schemas.microsoft.com/office/drawing/2014/main" id="{279D3375-F9C6-081A-D6F6-3577DB7FF9A1}"/>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32" name="Line 15">
                <a:extLst>
                  <a:ext uri="{FF2B5EF4-FFF2-40B4-BE49-F238E27FC236}">
                    <a16:creationId xmlns:a16="http://schemas.microsoft.com/office/drawing/2014/main" id="{2D2557B3-E5EA-B6B7-53DE-B226F608CEE2}"/>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33" name="Line 16">
                <a:extLst>
                  <a:ext uri="{FF2B5EF4-FFF2-40B4-BE49-F238E27FC236}">
                    <a16:creationId xmlns:a16="http://schemas.microsoft.com/office/drawing/2014/main" id="{36B9FA93-21AA-2550-26EB-1E022D2F0ADA}"/>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034" name="TextBox 1033">
              <a:extLst>
                <a:ext uri="{FF2B5EF4-FFF2-40B4-BE49-F238E27FC236}">
                  <a16:creationId xmlns:a16="http://schemas.microsoft.com/office/drawing/2014/main" id="{DF5C2073-8A85-537C-0375-E3FAE7EF7578}"/>
                </a:ext>
              </a:extLst>
            </p:cNvPr>
            <p:cNvSpPr txBox="1"/>
            <p:nvPr/>
          </p:nvSpPr>
          <p:spPr>
            <a:xfrm>
              <a:off x="4017937" y="2396944"/>
              <a:ext cx="1687830" cy="187285"/>
            </a:xfrm>
            <a:prstGeom prst="round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Llama-2-70b/70b-chat</a:t>
              </a:r>
            </a:p>
          </p:txBody>
        </p:sp>
        <p:grpSp>
          <p:nvGrpSpPr>
            <p:cNvPr id="1035" name="sample project 2">
              <a:extLst>
                <a:ext uri="{FF2B5EF4-FFF2-40B4-BE49-F238E27FC236}">
                  <a16:creationId xmlns:a16="http://schemas.microsoft.com/office/drawing/2014/main" id="{4F5FC71E-06F1-99E5-0E7A-3D0F47F1CE3D}"/>
                </a:ext>
                <a:ext uri="{C183D7F6-B498-43B3-948B-1728B52AA6E4}">
                  <adec:decorative xmlns:adec="http://schemas.microsoft.com/office/drawing/2017/decorative" val="1"/>
                </a:ext>
              </a:extLst>
            </p:cNvPr>
            <p:cNvGrpSpPr>
              <a:grpSpLocks/>
            </p:cNvGrpSpPr>
            <p:nvPr/>
          </p:nvGrpSpPr>
          <p:grpSpPr>
            <a:xfrm>
              <a:off x="3651748" y="2678199"/>
              <a:ext cx="182880" cy="182880"/>
              <a:chOff x="6415914" y="1211581"/>
              <a:chExt cx="388886" cy="449294"/>
            </a:xfrm>
          </p:grpSpPr>
          <p:sp>
            <p:nvSpPr>
              <p:cNvPr id="1036" name="Freeform 5">
                <a:extLst>
                  <a:ext uri="{FF2B5EF4-FFF2-40B4-BE49-F238E27FC236}">
                    <a16:creationId xmlns:a16="http://schemas.microsoft.com/office/drawing/2014/main" id="{1F4DA6D6-F6B8-8BE7-29AD-C94B59A92E2F}"/>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37" name="Freeform 6">
                <a:extLst>
                  <a:ext uri="{FF2B5EF4-FFF2-40B4-BE49-F238E27FC236}">
                    <a16:creationId xmlns:a16="http://schemas.microsoft.com/office/drawing/2014/main" id="{92CC4B93-BF71-2BAC-AC1E-B4F35A544D00}"/>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38" name="Freeform 7">
                <a:extLst>
                  <a:ext uri="{FF2B5EF4-FFF2-40B4-BE49-F238E27FC236}">
                    <a16:creationId xmlns:a16="http://schemas.microsoft.com/office/drawing/2014/main" id="{54C28523-6AA3-2B99-E0CC-6376DE62D0E3}"/>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39" name="Freeform 8">
                <a:extLst>
                  <a:ext uri="{FF2B5EF4-FFF2-40B4-BE49-F238E27FC236}">
                    <a16:creationId xmlns:a16="http://schemas.microsoft.com/office/drawing/2014/main" id="{F6D359CC-1175-1A5D-1782-CA73F40E34E5}"/>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40" name="Freeform 9">
                <a:extLst>
                  <a:ext uri="{FF2B5EF4-FFF2-40B4-BE49-F238E27FC236}">
                    <a16:creationId xmlns:a16="http://schemas.microsoft.com/office/drawing/2014/main" id="{69B93515-6D09-6E93-C57B-FB3B714A432B}"/>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41" name="Line 10">
                <a:extLst>
                  <a:ext uri="{FF2B5EF4-FFF2-40B4-BE49-F238E27FC236}">
                    <a16:creationId xmlns:a16="http://schemas.microsoft.com/office/drawing/2014/main" id="{9AF1325A-835D-18C4-774C-29AA313EF583}"/>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42" name="Line 11">
                <a:extLst>
                  <a:ext uri="{FF2B5EF4-FFF2-40B4-BE49-F238E27FC236}">
                    <a16:creationId xmlns:a16="http://schemas.microsoft.com/office/drawing/2014/main" id="{8F1064B5-FDC2-5E93-B7D9-62FC88923229}"/>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43" name="Line 12">
                <a:extLst>
                  <a:ext uri="{FF2B5EF4-FFF2-40B4-BE49-F238E27FC236}">
                    <a16:creationId xmlns:a16="http://schemas.microsoft.com/office/drawing/2014/main" id="{15DB5332-8235-8F91-E96E-38CB31632C7A}"/>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44" name="Freeform 13">
                <a:extLst>
                  <a:ext uri="{FF2B5EF4-FFF2-40B4-BE49-F238E27FC236}">
                    <a16:creationId xmlns:a16="http://schemas.microsoft.com/office/drawing/2014/main" id="{0602FE08-D7D1-A0FE-3E82-63C789842280}"/>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45" name="Line 14">
                <a:extLst>
                  <a:ext uri="{FF2B5EF4-FFF2-40B4-BE49-F238E27FC236}">
                    <a16:creationId xmlns:a16="http://schemas.microsoft.com/office/drawing/2014/main" id="{FD2D59D5-A38B-69D0-8982-9EC3E226E079}"/>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46" name="Line 15">
                <a:extLst>
                  <a:ext uri="{FF2B5EF4-FFF2-40B4-BE49-F238E27FC236}">
                    <a16:creationId xmlns:a16="http://schemas.microsoft.com/office/drawing/2014/main" id="{CCD1B0C9-F075-0594-ED9D-EDCFD8C93C34}"/>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47" name="Line 16">
                <a:extLst>
                  <a:ext uri="{FF2B5EF4-FFF2-40B4-BE49-F238E27FC236}">
                    <a16:creationId xmlns:a16="http://schemas.microsoft.com/office/drawing/2014/main" id="{469A4F1F-E535-837E-DFF3-10B111F0E378}"/>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048" name="TextBox 1047">
              <a:extLst>
                <a:ext uri="{FF2B5EF4-FFF2-40B4-BE49-F238E27FC236}">
                  <a16:creationId xmlns:a16="http://schemas.microsoft.com/office/drawing/2014/main" id="{D624A74A-EE66-96E8-B286-1C8D6DA573C8}"/>
                </a:ext>
              </a:extLst>
            </p:cNvPr>
            <p:cNvSpPr txBox="1"/>
            <p:nvPr/>
          </p:nvSpPr>
          <p:spPr>
            <a:xfrm>
              <a:off x="4017937" y="2675997"/>
              <a:ext cx="1411337" cy="187285"/>
            </a:xfrm>
            <a:prstGeom prst="roundRect">
              <a:avLst/>
            </a:prstGeom>
            <a:noFill/>
            <a:ln>
              <a:noFill/>
            </a:ln>
          </p:spPr>
          <p:txBody>
            <a:bodyPr wrap="non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Llama-2-13b/13b-chat</a:t>
              </a:r>
            </a:p>
          </p:txBody>
        </p:sp>
        <p:grpSp>
          <p:nvGrpSpPr>
            <p:cNvPr id="1049" name="sample project 2">
              <a:extLst>
                <a:ext uri="{FF2B5EF4-FFF2-40B4-BE49-F238E27FC236}">
                  <a16:creationId xmlns:a16="http://schemas.microsoft.com/office/drawing/2014/main" id="{D08F101B-7CEA-6EC4-97F7-BD126A1199A4}"/>
                </a:ext>
                <a:ext uri="{C183D7F6-B498-43B3-948B-1728B52AA6E4}">
                  <adec:decorative xmlns:adec="http://schemas.microsoft.com/office/drawing/2017/decorative" val="1"/>
                </a:ext>
              </a:extLst>
            </p:cNvPr>
            <p:cNvGrpSpPr>
              <a:grpSpLocks/>
            </p:cNvGrpSpPr>
            <p:nvPr/>
          </p:nvGrpSpPr>
          <p:grpSpPr>
            <a:xfrm>
              <a:off x="3651748" y="2963631"/>
              <a:ext cx="182880" cy="182880"/>
              <a:chOff x="6415914" y="1211581"/>
              <a:chExt cx="388886" cy="449294"/>
            </a:xfrm>
          </p:grpSpPr>
          <p:sp>
            <p:nvSpPr>
              <p:cNvPr id="1050" name="Freeform 5">
                <a:extLst>
                  <a:ext uri="{FF2B5EF4-FFF2-40B4-BE49-F238E27FC236}">
                    <a16:creationId xmlns:a16="http://schemas.microsoft.com/office/drawing/2014/main" id="{3D397D70-F8EF-C2F4-0529-6E395A8BD56D}"/>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51" name="Freeform 6">
                <a:extLst>
                  <a:ext uri="{FF2B5EF4-FFF2-40B4-BE49-F238E27FC236}">
                    <a16:creationId xmlns:a16="http://schemas.microsoft.com/office/drawing/2014/main" id="{CFB4D84E-6A53-7B89-B9D6-5232F4906907}"/>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52" name="Freeform 7">
                <a:extLst>
                  <a:ext uri="{FF2B5EF4-FFF2-40B4-BE49-F238E27FC236}">
                    <a16:creationId xmlns:a16="http://schemas.microsoft.com/office/drawing/2014/main" id="{BC8E18DD-5FBC-65BD-5BBE-0CCFF67BA32E}"/>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53" name="Freeform 8">
                <a:extLst>
                  <a:ext uri="{FF2B5EF4-FFF2-40B4-BE49-F238E27FC236}">
                    <a16:creationId xmlns:a16="http://schemas.microsoft.com/office/drawing/2014/main" id="{254D4260-CE4A-4363-3125-AD63ED79D453}"/>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54" name="Freeform 9">
                <a:extLst>
                  <a:ext uri="{FF2B5EF4-FFF2-40B4-BE49-F238E27FC236}">
                    <a16:creationId xmlns:a16="http://schemas.microsoft.com/office/drawing/2014/main" id="{4D2D5928-94FF-EEAC-C665-3470C76B7F16}"/>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55" name="Line 10">
                <a:extLst>
                  <a:ext uri="{FF2B5EF4-FFF2-40B4-BE49-F238E27FC236}">
                    <a16:creationId xmlns:a16="http://schemas.microsoft.com/office/drawing/2014/main" id="{3ECD06A2-9C31-3669-A02D-9829827DA0C2}"/>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56" name="Line 11">
                <a:extLst>
                  <a:ext uri="{FF2B5EF4-FFF2-40B4-BE49-F238E27FC236}">
                    <a16:creationId xmlns:a16="http://schemas.microsoft.com/office/drawing/2014/main" id="{6AEDDF55-7795-E423-475F-BA90AD7282B8}"/>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57" name="Line 12">
                <a:extLst>
                  <a:ext uri="{FF2B5EF4-FFF2-40B4-BE49-F238E27FC236}">
                    <a16:creationId xmlns:a16="http://schemas.microsoft.com/office/drawing/2014/main" id="{AF5D91D6-EB8A-C2B1-A273-68BD7F642664}"/>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58" name="Freeform 13">
                <a:extLst>
                  <a:ext uri="{FF2B5EF4-FFF2-40B4-BE49-F238E27FC236}">
                    <a16:creationId xmlns:a16="http://schemas.microsoft.com/office/drawing/2014/main" id="{E93433CE-1248-B775-B6DC-EA18C8051F64}"/>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59" name="Line 14">
                <a:extLst>
                  <a:ext uri="{FF2B5EF4-FFF2-40B4-BE49-F238E27FC236}">
                    <a16:creationId xmlns:a16="http://schemas.microsoft.com/office/drawing/2014/main" id="{DBC0C8A9-9CD9-640D-6D51-4F33DFF3A4D3}"/>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60" name="Line 15">
                <a:extLst>
                  <a:ext uri="{FF2B5EF4-FFF2-40B4-BE49-F238E27FC236}">
                    <a16:creationId xmlns:a16="http://schemas.microsoft.com/office/drawing/2014/main" id="{C7ABE5B9-C738-D533-CBD5-03F4EBC3F967}"/>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61" name="Line 16">
                <a:extLst>
                  <a:ext uri="{FF2B5EF4-FFF2-40B4-BE49-F238E27FC236}">
                    <a16:creationId xmlns:a16="http://schemas.microsoft.com/office/drawing/2014/main" id="{C6FBB24C-45F5-4E92-2304-794784C3F70C}"/>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062" name="TextBox 1061">
              <a:extLst>
                <a:ext uri="{FF2B5EF4-FFF2-40B4-BE49-F238E27FC236}">
                  <a16:creationId xmlns:a16="http://schemas.microsoft.com/office/drawing/2014/main" id="{1274CBDB-146B-2E58-3637-5F006C08D188}"/>
                </a:ext>
              </a:extLst>
            </p:cNvPr>
            <p:cNvSpPr txBox="1"/>
            <p:nvPr/>
          </p:nvSpPr>
          <p:spPr>
            <a:xfrm>
              <a:off x="4017937" y="2955050"/>
              <a:ext cx="1687830" cy="187285"/>
            </a:xfrm>
            <a:prstGeom prst="round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Llama-2-7b/7b-chat</a:t>
              </a:r>
            </a:p>
          </p:txBody>
        </p:sp>
        <p:grpSp>
          <p:nvGrpSpPr>
            <p:cNvPr id="1063" name="sample project 2">
              <a:extLst>
                <a:ext uri="{FF2B5EF4-FFF2-40B4-BE49-F238E27FC236}">
                  <a16:creationId xmlns:a16="http://schemas.microsoft.com/office/drawing/2014/main" id="{8DE06065-2011-062B-B84F-EC7D480318E6}"/>
                </a:ext>
                <a:ext uri="{C183D7F6-B498-43B3-948B-1728B52AA6E4}">
                  <adec:decorative xmlns:adec="http://schemas.microsoft.com/office/drawing/2017/decorative" val="1"/>
                </a:ext>
              </a:extLst>
            </p:cNvPr>
            <p:cNvGrpSpPr>
              <a:grpSpLocks/>
            </p:cNvGrpSpPr>
            <p:nvPr/>
          </p:nvGrpSpPr>
          <p:grpSpPr>
            <a:xfrm>
              <a:off x="3651748" y="3238509"/>
              <a:ext cx="182880" cy="195639"/>
              <a:chOff x="6415914" y="1211581"/>
              <a:chExt cx="388886" cy="449294"/>
            </a:xfrm>
          </p:grpSpPr>
          <p:sp>
            <p:nvSpPr>
              <p:cNvPr id="1064" name="Freeform 5">
                <a:extLst>
                  <a:ext uri="{FF2B5EF4-FFF2-40B4-BE49-F238E27FC236}">
                    <a16:creationId xmlns:a16="http://schemas.microsoft.com/office/drawing/2014/main" id="{002F0E56-E9C6-4B80-3819-6D60CDFF3B00}"/>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65" name="Freeform 6">
                <a:extLst>
                  <a:ext uri="{FF2B5EF4-FFF2-40B4-BE49-F238E27FC236}">
                    <a16:creationId xmlns:a16="http://schemas.microsoft.com/office/drawing/2014/main" id="{507320FA-1403-0B80-D160-B1C04766DC29}"/>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66" name="Freeform 7">
                <a:extLst>
                  <a:ext uri="{FF2B5EF4-FFF2-40B4-BE49-F238E27FC236}">
                    <a16:creationId xmlns:a16="http://schemas.microsoft.com/office/drawing/2014/main" id="{0B79E394-52C1-6C00-D21E-7AC24F211A45}"/>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67" name="Freeform 8">
                <a:extLst>
                  <a:ext uri="{FF2B5EF4-FFF2-40B4-BE49-F238E27FC236}">
                    <a16:creationId xmlns:a16="http://schemas.microsoft.com/office/drawing/2014/main" id="{B7C8409C-61A3-271E-4B4A-9F0A137DD5C3}"/>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68" name="Freeform 9">
                <a:extLst>
                  <a:ext uri="{FF2B5EF4-FFF2-40B4-BE49-F238E27FC236}">
                    <a16:creationId xmlns:a16="http://schemas.microsoft.com/office/drawing/2014/main" id="{D3AEED49-B783-9C0C-0D30-3FB22B77CA14}"/>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69" name="Line 10">
                <a:extLst>
                  <a:ext uri="{FF2B5EF4-FFF2-40B4-BE49-F238E27FC236}">
                    <a16:creationId xmlns:a16="http://schemas.microsoft.com/office/drawing/2014/main" id="{7148F09E-E66F-93DD-5A1A-237974EC0DBD}"/>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70" name="Line 11">
                <a:extLst>
                  <a:ext uri="{FF2B5EF4-FFF2-40B4-BE49-F238E27FC236}">
                    <a16:creationId xmlns:a16="http://schemas.microsoft.com/office/drawing/2014/main" id="{24ED9C51-B2A1-DF42-843D-F741E7DC7B74}"/>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71" name="Line 12">
                <a:extLst>
                  <a:ext uri="{FF2B5EF4-FFF2-40B4-BE49-F238E27FC236}">
                    <a16:creationId xmlns:a16="http://schemas.microsoft.com/office/drawing/2014/main" id="{F1AEFA32-878B-D052-D902-6A62C082FF63}"/>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72" name="Freeform 13">
                <a:extLst>
                  <a:ext uri="{FF2B5EF4-FFF2-40B4-BE49-F238E27FC236}">
                    <a16:creationId xmlns:a16="http://schemas.microsoft.com/office/drawing/2014/main" id="{39092AB1-E5B9-F856-9411-1429810F02A0}"/>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73" name="Line 14">
                <a:extLst>
                  <a:ext uri="{FF2B5EF4-FFF2-40B4-BE49-F238E27FC236}">
                    <a16:creationId xmlns:a16="http://schemas.microsoft.com/office/drawing/2014/main" id="{F384CCCA-BEB5-7644-2731-989C74BD9B76}"/>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74" name="Line 15">
                <a:extLst>
                  <a:ext uri="{FF2B5EF4-FFF2-40B4-BE49-F238E27FC236}">
                    <a16:creationId xmlns:a16="http://schemas.microsoft.com/office/drawing/2014/main" id="{D3962288-32EB-0AB2-0CDB-9F35988CCFA3}"/>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75" name="Line 16">
                <a:extLst>
                  <a:ext uri="{FF2B5EF4-FFF2-40B4-BE49-F238E27FC236}">
                    <a16:creationId xmlns:a16="http://schemas.microsoft.com/office/drawing/2014/main" id="{4A7208F6-ECC3-A8BC-D29D-8295F87E7BDA}"/>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076" name="TextBox 1075">
              <a:extLst>
                <a:ext uri="{FF2B5EF4-FFF2-40B4-BE49-F238E27FC236}">
                  <a16:creationId xmlns:a16="http://schemas.microsoft.com/office/drawing/2014/main" id="{7823982C-6043-7EE6-7E1D-E3666B7574FB}"/>
                </a:ext>
              </a:extLst>
            </p:cNvPr>
            <p:cNvSpPr txBox="1"/>
            <p:nvPr/>
          </p:nvSpPr>
          <p:spPr>
            <a:xfrm>
              <a:off x="4013746" y="3261215"/>
              <a:ext cx="1402080"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err="1">
                  <a:ln>
                    <a:noFill/>
                  </a:ln>
                  <a:effectLst/>
                  <a:uLnTx/>
                  <a:uFillTx/>
                  <a:latin typeface="Segoe UI Variable Display Semibold" pitchFamily="2" charset="0"/>
                  <a:ea typeface="+mn-ea"/>
                  <a:cs typeface="+mn-cs"/>
                </a:rPr>
                <a:t>CodeLlama</a:t>
              </a:r>
              <a:endParaRPr kumimoji="0" lang="en-US" sz="1100" b="0" i="0" u="none" strike="noStrike" kern="1200" cap="none" spc="0" normalizeH="0" baseline="0" noProof="0">
                <a:ln>
                  <a:noFill/>
                </a:ln>
                <a:effectLst/>
                <a:uLnTx/>
                <a:uFillTx/>
                <a:latin typeface="Segoe UI Variable Display Semibold" pitchFamily="2" charset="0"/>
                <a:ea typeface="+mn-ea"/>
                <a:cs typeface="+mn-cs"/>
              </a:endParaRPr>
            </a:p>
          </p:txBody>
        </p:sp>
        <p:sp>
          <p:nvSpPr>
            <p:cNvPr id="1077" name="TextBox 1076">
              <a:extLst>
                <a:ext uri="{FF2B5EF4-FFF2-40B4-BE49-F238E27FC236}">
                  <a16:creationId xmlns:a16="http://schemas.microsoft.com/office/drawing/2014/main" id="{765FA692-E877-B9C8-E8BD-7575E4778FC6}"/>
                </a:ext>
              </a:extLst>
            </p:cNvPr>
            <p:cNvSpPr txBox="1"/>
            <p:nvPr/>
          </p:nvSpPr>
          <p:spPr>
            <a:xfrm>
              <a:off x="4017937" y="2011625"/>
              <a:ext cx="423193"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Variable Display Semibold"/>
                </a:rPr>
                <a:t>Meta</a:t>
              </a:r>
            </a:p>
          </p:txBody>
        </p:sp>
      </p:grpSp>
      <p:grpSp>
        <p:nvGrpSpPr>
          <p:cNvPr id="1290" name="Group 1289">
            <a:extLst>
              <a:ext uri="{FF2B5EF4-FFF2-40B4-BE49-F238E27FC236}">
                <a16:creationId xmlns:a16="http://schemas.microsoft.com/office/drawing/2014/main" id="{873B86D8-9DB8-6FEC-5252-375FE2ED1F24}"/>
              </a:ext>
              <a:ext uri="{C183D7F6-B498-43B3-948B-1728B52AA6E4}">
                <adec:decorative xmlns:adec="http://schemas.microsoft.com/office/drawing/2017/decorative" val="1"/>
              </a:ext>
            </a:extLst>
          </p:cNvPr>
          <p:cNvGrpSpPr/>
          <p:nvPr/>
        </p:nvGrpSpPr>
        <p:grpSpPr>
          <a:xfrm>
            <a:off x="5855679" y="1815175"/>
            <a:ext cx="2569171" cy="2088108"/>
            <a:chOff x="5855679" y="1815175"/>
            <a:chExt cx="2569171" cy="2088108"/>
          </a:xfrm>
        </p:grpSpPr>
        <p:sp>
          <p:nvSpPr>
            <p:cNvPr id="162" name="TextBox 161">
              <a:extLst>
                <a:ext uri="{FF2B5EF4-FFF2-40B4-BE49-F238E27FC236}">
                  <a16:creationId xmlns:a16="http://schemas.microsoft.com/office/drawing/2014/main" id="{B1BAB342-873B-6380-F25A-8FE1A37D911D}"/>
                </a:ext>
              </a:extLst>
            </p:cNvPr>
            <p:cNvSpPr txBox="1"/>
            <p:nvPr/>
          </p:nvSpPr>
          <p:spPr>
            <a:xfrm>
              <a:off x="6345211" y="2011625"/>
              <a:ext cx="77745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Variable Display Semibold" pitchFamily="2" charset="0"/>
                  <a:ea typeface="+mn-ea"/>
                  <a:cs typeface="+mn-cs"/>
                </a:rPr>
                <a:t>Mistral AI</a:t>
              </a:r>
            </a:p>
          </p:txBody>
        </p:sp>
        <p:pic>
          <p:nvPicPr>
            <p:cNvPr id="163" name="Picture 4" descr="Mistral AI logo">
              <a:extLst>
                <a:ext uri="{FF2B5EF4-FFF2-40B4-BE49-F238E27FC236}">
                  <a16:creationId xmlns:a16="http://schemas.microsoft.com/office/drawing/2014/main" id="{90A1420C-D1D0-D927-83EE-D5A2D2EEF20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80365" y="2015068"/>
              <a:ext cx="208559" cy="208559"/>
            </a:xfrm>
            <a:prstGeom prst="rect">
              <a:avLst/>
            </a:prstGeom>
            <a:noFill/>
            <a:extLst>
              <a:ext uri="{909E8E84-426E-40DD-AFC4-6F175D3DCCD1}">
                <a14:hiddenFill xmlns:a14="http://schemas.microsoft.com/office/drawing/2010/main">
                  <a:solidFill>
                    <a:srgbClr val="FFFFFF"/>
                  </a:solidFill>
                </a14:hiddenFill>
              </a:ext>
            </a:extLst>
          </p:spPr>
        </p:pic>
        <p:grpSp>
          <p:nvGrpSpPr>
            <p:cNvPr id="164" name="sample project 2">
              <a:extLst>
                <a:ext uri="{FF2B5EF4-FFF2-40B4-BE49-F238E27FC236}">
                  <a16:creationId xmlns:a16="http://schemas.microsoft.com/office/drawing/2014/main" id="{E741E056-A688-E354-DC96-6F46C8938486}"/>
                </a:ext>
                <a:ext uri="{C183D7F6-B498-43B3-948B-1728B52AA6E4}">
                  <adec:decorative xmlns:adec="http://schemas.microsoft.com/office/drawing/2017/decorative" val="1"/>
                </a:ext>
              </a:extLst>
            </p:cNvPr>
            <p:cNvGrpSpPr>
              <a:grpSpLocks/>
            </p:cNvGrpSpPr>
            <p:nvPr/>
          </p:nvGrpSpPr>
          <p:grpSpPr>
            <a:xfrm>
              <a:off x="5979960" y="2377665"/>
              <a:ext cx="182880" cy="195639"/>
              <a:chOff x="6415914" y="1211581"/>
              <a:chExt cx="388886" cy="449294"/>
            </a:xfrm>
          </p:grpSpPr>
          <p:sp>
            <p:nvSpPr>
              <p:cNvPr id="165" name="Freeform 5">
                <a:extLst>
                  <a:ext uri="{FF2B5EF4-FFF2-40B4-BE49-F238E27FC236}">
                    <a16:creationId xmlns:a16="http://schemas.microsoft.com/office/drawing/2014/main" id="{B22CFD5D-B8A8-3883-8D94-06B26D56C011}"/>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66" name="Freeform 6">
                <a:extLst>
                  <a:ext uri="{FF2B5EF4-FFF2-40B4-BE49-F238E27FC236}">
                    <a16:creationId xmlns:a16="http://schemas.microsoft.com/office/drawing/2014/main" id="{F47037AC-5D44-C901-F864-EFBA3CC3CD98}"/>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67" name="Freeform 7">
                <a:extLst>
                  <a:ext uri="{FF2B5EF4-FFF2-40B4-BE49-F238E27FC236}">
                    <a16:creationId xmlns:a16="http://schemas.microsoft.com/office/drawing/2014/main" id="{53F00A4E-64DA-AEDA-51B6-DC5751987BF7}"/>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68" name="Freeform 8">
                <a:extLst>
                  <a:ext uri="{FF2B5EF4-FFF2-40B4-BE49-F238E27FC236}">
                    <a16:creationId xmlns:a16="http://schemas.microsoft.com/office/drawing/2014/main" id="{3B2CDEBC-D3E8-681A-5C7D-F20E7184D6ED}"/>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69" name="Freeform 9">
                <a:extLst>
                  <a:ext uri="{FF2B5EF4-FFF2-40B4-BE49-F238E27FC236}">
                    <a16:creationId xmlns:a16="http://schemas.microsoft.com/office/drawing/2014/main" id="{199F9E01-ADEC-CDCB-96C3-C2FD94555A5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70" name="Line 10">
                <a:extLst>
                  <a:ext uri="{FF2B5EF4-FFF2-40B4-BE49-F238E27FC236}">
                    <a16:creationId xmlns:a16="http://schemas.microsoft.com/office/drawing/2014/main" id="{CE76DC7E-E0DE-44E0-4089-EA53C7B07789}"/>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71" name="Line 11">
                <a:extLst>
                  <a:ext uri="{FF2B5EF4-FFF2-40B4-BE49-F238E27FC236}">
                    <a16:creationId xmlns:a16="http://schemas.microsoft.com/office/drawing/2014/main" id="{E8854FBC-4EFD-4E03-D24E-03524F739A2D}"/>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72" name="Line 12">
                <a:extLst>
                  <a:ext uri="{FF2B5EF4-FFF2-40B4-BE49-F238E27FC236}">
                    <a16:creationId xmlns:a16="http://schemas.microsoft.com/office/drawing/2014/main" id="{CC7626CE-B7FD-2BD2-D212-0BAFC975DFFF}"/>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73" name="Freeform 13">
                <a:extLst>
                  <a:ext uri="{FF2B5EF4-FFF2-40B4-BE49-F238E27FC236}">
                    <a16:creationId xmlns:a16="http://schemas.microsoft.com/office/drawing/2014/main" id="{D4B30DE7-2307-6BCA-49AC-B94E789EB0E6}"/>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74" name="Line 14">
                <a:extLst>
                  <a:ext uri="{FF2B5EF4-FFF2-40B4-BE49-F238E27FC236}">
                    <a16:creationId xmlns:a16="http://schemas.microsoft.com/office/drawing/2014/main" id="{5E68A8B9-6765-B61D-9E68-78D813F7B776}"/>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75" name="Line 15">
                <a:extLst>
                  <a:ext uri="{FF2B5EF4-FFF2-40B4-BE49-F238E27FC236}">
                    <a16:creationId xmlns:a16="http://schemas.microsoft.com/office/drawing/2014/main" id="{993CBA1F-8492-ACA3-7BCB-A9C9CB11BA67}"/>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76" name="Line 16">
                <a:extLst>
                  <a:ext uri="{FF2B5EF4-FFF2-40B4-BE49-F238E27FC236}">
                    <a16:creationId xmlns:a16="http://schemas.microsoft.com/office/drawing/2014/main" id="{F5F50B45-E3EB-C30E-EA55-7EA66D503E9D}"/>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77" name="TextBox 176">
              <a:extLst>
                <a:ext uri="{FF2B5EF4-FFF2-40B4-BE49-F238E27FC236}">
                  <a16:creationId xmlns:a16="http://schemas.microsoft.com/office/drawing/2014/main" id="{EA9A4CB7-C2D2-C38F-D02D-70EFDCF3DCF2}"/>
                </a:ext>
              </a:extLst>
            </p:cNvPr>
            <p:cNvSpPr txBox="1"/>
            <p:nvPr/>
          </p:nvSpPr>
          <p:spPr>
            <a:xfrm>
              <a:off x="6339024" y="2390846"/>
              <a:ext cx="118381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Mistral Large</a:t>
              </a:r>
            </a:p>
          </p:txBody>
        </p:sp>
        <p:grpSp>
          <p:nvGrpSpPr>
            <p:cNvPr id="178" name="sample project 2">
              <a:extLst>
                <a:ext uri="{FF2B5EF4-FFF2-40B4-BE49-F238E27FC236}">
                  <a16:creationId xmlns:a16="http://schemas.microsoft.com/office/drawing/2014/main" id="{D622DB2D-F731-7517-AD31-5B6BDD188A11}"/>
                </a:ext>
                <a:ext uri="{C183D7F6-B498-43B3-948B-1728B52AA6E4}">
                  <adec:decorative xmlns:adec="http://schemas.microsoft.com/office/drawing/2017/decorative" val="1"/>
                </a:ext>
              </a:extLst>
            </p:cNvPr>
            <p:cNvGrpSpPr>
              <a:grpSpLocks/>
            </p:cNvGrpSpPr>
            <p:nvPr/>
          </p:nvGrpSpPr>
          <p:grpSpPr>
            <a:xfrm>
              <a:off x="5979960" y="2660269"/>
              <a:ext cx="182880" cy="195639"/>
              <a:chOff x="6415914" y="1211581"/>
              <a:chExt cx="388886" cy="449294"/>
            </a:xfrm>
          </p:grpSpPr>
          <p:sp>
            <p:nvSpPr>
              <p:cNvPr id="179" name="Freeform 5">
                <a:extLst>
                  <a:ext uri="{FF2B5EF4-FFF2-40B4-BE49-F238E27FC236}">
                    <a16:creationId xmlns:a16="http://schemas.microsoft.com/office/drawing/2014/main" id="{2BB2D434-CAD4-5843-B051-8E495C31B9C9}"/>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0" name="Freeform 6">
                <a:extLst>
                  <a:ext uri="{FF2B5EF4-FFF2-40B4-BE49-F238E27FC236}">
                    <a16:creationId xmlns:a16="http://schemas.microsoft.com/office/drawing/2014/main" id="{7FD71CB9-AA66-11DB-A496-7E1CA2110B68}"/>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1" name="Freeform 7">
                <a:extLst>
                  <a:ext uri="{FF2B5EF4-FFF2-40B4-BE49-F238E27FC236}">
                    <a16:creationId xmlns:a16="http://schemas.microsoft.com/office/drawing/2014/main" id="{855C46F1-E33A-5C6C-C650-DD948E575541}"/>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2" name="Freeform 8">
                <a:extLst>
                  <a:ext uri="{FF2B5EF4-FFF2-40B4-BE49-F238E27FC236}">
                    <a16:creationId xmlns:a16="http://schemas.microsoft.com/office/drawing/2014/main" id="{739CAD03-EB58-F376-80AE-85C3756113E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3" name="Freeform 9">
                <a:extLst>
                  <a:ext uri="{FF2B5EF4-FFF2-40B4-BE49-F238E27FC236}">
                    <a16:creationId xmlns:a16="http://schemas.microsoft.com/office/drawing/2014/main" id="{6FAED637-3850-8963-0F7C-5FEF98A232D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4" name="Line 10">
                <a:extLst>
                  <a:ext uri="{FF2B5EF4-FFF2-40B4-BE49-F238E27FC236}">
                    <a16:creationId xmlns:a16="http://schemas.microsoft.com/office/drawing/2014/main" id="{BBE2FACE-6381-5352-800A-1365BBDFFC61}"/>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5" name="Line 11">
                <a:extLst>
                  <a:ext uri="{FF2B5EF4-FFF2-40B4-BE49-F238E27FC236}">
                    <a16:creationId xmlns:a16="http://schemas.microsoft.com/office/drawing/2014/main" id="{4BE3895B-A7C5-13E3-20B0-7C67AA67684F}"/>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6" name="Line 12">
                <a:extLst>
                  <a:ext uri="{FF2B5EF4-FFF2-40B4-BE49-F238E27FC236}">
                    <a16:creationId xmlns:a16="http://schemas.microsoft.com/office/drawing/2014/main" id="{AE068CF0-C850-3061-0B13-D0BA8606D6DC}"/>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7" name="Freeform 13">
                <a:extLst>
                  <a:ext uri="{FF2B5EF4-FFF2-40B4-BE49-F238E27FC236}">
                    <a16:creationId xmlns:a16="http://schemas.microsoft.com/office/drawing/2014/main" id="{95C4782A-319C-4D70-2A00-D9DF47262875}"/>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8" name="Line 14">
                <a:extLst>
                  <a:ext uri="{FF2B5EF4-FFF2-40B4-BE49-F238E27FC236}">
                    <a16:creationId xmlns:a16="http://schemas.microsoft.com/office/drawing/2014/main" id="{83D6DA5A-28BF-798A-A43A-351E6F489F0A}"/>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9" name="Line 15">
                <a:extLst>
                  <a:ext uri="{FF2B5EF4-FFF2-40B4-BE49-F238E27FC236}">
                    <a16:creationId xmlns:a16="http://schemas.microsoft.com/office/drawing/2014/main" id="{DFF3660A-C549-28F0-449E-B6A6E9ECE9AE}"/>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90" name="Line 16">
                <a:extLst>
                  <a:ext uri="{FF2B5EF4-FFF2-40B4-BE49-F238E27FC236}">
                    <a16:creationId xmlns:a16="http://schemas.microsoft.com/office/drawing/2014/main" id="{F0D892C8-9EC8-F22C-143A-C362EA3B0C2A}"/>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91" name="TextBox 190">
              <a:extLst>
                <a:ext uri="{FF2B5EF4-FFF2-40B4-BE49-F238E27FC236}">
                  <a16:creationId xmlns:a16="http://schemas.microsoft.com/office/drawing/2014/main" id="{B2FA6CD9-A439-3A35-9584-F46476DAB02A}"/>
                </a:ext>
              </a:extLst>
            </p:cNvPr>
            <p:cNvSpPr txBox="1"/>
            <p:nvPr/>
          </p:nvSpPr>
          <p:spPr>
            <a:xfrm>
              <a:off x="6339024" y="2673450"/>
              <a:ext cx="118381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Mistral 7b</a:t>
              </a:r>
            </a:p>
          </p:txBody>
        </p:sp>
        <p:grpSp>
          <p:nvGrpSpPr>
            <p:cNvPr id="192" name="sample project 2">
              <a:extLst>
                <a:ext uri="{FF2B5EF4-FFF2-40B4-BE49-F238E27FC236}">
                  <a16:creationId xmlns:a16="http://schemas.microsoft.com/office/drawing/2014/main" id="{C88872C9-7145-743B-A2BF-784BBE1BA5B9}"/>
                </a:ext>
                <a:ext uri="{C183D7F6-B498-43B3-948B-1728B52AA6E4}">
                  <adec:decorative xmlns:adec="http://schemas.microsoft.com/office/drawing/2017/decorative" val="1"/>
                </a:ext>
              </a:extLst>
            </p:cNvPr>
            <p:cNvGrpSpPr>
              <a:grpSpLocks/>
            </p:cNvGrpSpPr>
            <p:nvPr/>
          </p:nvGrpSpPr>
          <p:grpSpPr>
            <a:xfrm>
              <a:off x="5979960" y="2957252"/>
              <a:ext cx="182880" cy="195639"/>
              <a:chOff x="6415914" y="1211581"/>
              <a:chExt cx="388886" cy="449294"/>
            </a:xfrm>
          </p:grpSpPr>
          <p:sp>
            <p:nvSpPr>
              <p:cNvPr id="193" name="Freeform 5">
                <a:extLst>
                  <a:ext uri="{FF2B5EF4-FFF2-40B4-BE49-F238E27FC236}">
                    <a16:creationId xmlns:a16="http://schemas.microsoft.com/office/drawing/2014/main" id="{1A0ACE76-0E4C-4BB0-A292-E40ECC89D9CC}"/>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94" name="Freeform 6">
                <a:extLst>
                  <a:ext uri="{FF2B5EF4-FFF2-40B4-BE49-F238E27FC236}">
                    <a16:creationId xmlns:a16="http://schemas.microsoft.com/office/drawing/2014/main" id="{9AB5FEEE-032D-E4BE-4404-DB6ED87C15E0}"/>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95" name="Freeform 7">
                <a:extLst>
                  <a:ext uri="{FF2B5EF4-FFF2-40B4-BE49-F238E27FC236}">
                    <a16:creationId xmlns:a16="http://schemas.microsoft.com/office/drawing/2014/main" id="{7EB74619-1227-1672-96FE-50F43D551EB6}"/>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96" name="Freeform 8">
                <a:extLst>
                  <a:ext uri="{FF2B5EF4-FFF2-40B4-BE49-F238E27FC236}">
                    <a16:creationId xmlns:a16="http://schemas.microsoft.com/office/drawing/2014/main" id="{4874F3C7-967E-6638-1A3F-D8895F09F2BE}"/>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97" name="Freeform 9">
                <a:extLst>
                  <a:ext uri="{FF2B5EF4-FFF2-40B4-BE49-F238E27FC236}">
                    <a16:creationId xmlns:a16="http://schemas.microsoft.com/office/drawing/2014/main" id="{F683AB58-54E5-4B47-6F1C-F10116734196}"/>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98" name="Line 10">
                <a:extLst>
                  <a:ext uri="{FF2B5EF4-FFF2-40B4-BE49-F238E27FC236}">
                    <a16:creationId xmlns:a16="http://schemas.microsoft.com/office/drawing/2014/main" id="{6DC39D23-8306-89BF-570A-30A2B6AED4AF}"/>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99" name="Line 11">
                <a:extLst>
                  <a:ext uri="{FF2B5EF4-FFF2-40B4-BE49-F238E27FC236}">
                    <a16:creationId xmlns:a16="http://schemas.microsoft.com/office/drawing/2014/main" id="{165A6A9F-DA38-67D1-3D7B-C2E6D9D3265A}"/>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00" name="Line 12">
                <a:extLst>
                  <a:ext uri="{FF2B5EF4-FFF2-40B4-BE49-F238E27FC236}">
                    <a16:creationId xmlns:a16="http://schemas.microsoft.com/office/drawing/2014/main" id="{3B57B388-8FC0-A99E-440B-7A9DE24627E2}"/>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01" name="Freeform 13">
                <a:extLst>
                  <a:ext uri="{FF2B5EF4-FFF2-40B4-BE49-F238E27FC236}">
                    <a16:creationId xmlns:a16="http://schemas.microsoft.com/office/drawing/2014/main" id="{259CE09D-8ABD-F2F2-4CFB-D9947EFABB9A}"/>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02" name="Line 14">
                <a:extLst>
                  <a:ext uri="{FF2B5EF4-FFF2-40B4-BE49-F238E27FC236}">
                    <a16:creationId xmlns:a16="http://schemas.microsoft.com/office/drawing/2014/main" id="{9770EE81-54ED-F99A-BCF4-C754BA3B3C74}"/>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03" name="Line 15">
                <a:extLst>
                  <a:ext uri="{FF2B5EF4-FFF2-40B4-BE49-F238E27FC236}">
                    <a16:creationId xmlns:a16="http://schemas.microsoft.com/office/drawing/2014/main" id="{818BEAF4-31B6-45F2-B060-2001C5F804AE}"/>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04" name="Line 16">
                <a:extLst>
                  <a:ext uri="{FF2B5EF4-FFF2-40B4-BE49-F238E27FC236}">
                    <a16:creationId xmlns:a16="http://schemas.microsoft.com/office/drawing/2014/main" id="{6B0AE6F2-C0C1-3046-51DF-60B7ACDDFBDB}"/>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205" name="TextBox 204">
              <a:extLst>
                <a:ext uri="{FF2B5EF4-FFF2-40B4-BE49-F238E27FC236}">
                  <a16:creationId xmlns:a16="http://schemas.microsoft.com/office/drawing/2014/main" id="{103F1A2F-D481-1F38-636E-AE5E6F551471}"/>
                </a:ext>
              </a:extLst>
            </p:cNvPr>
            <p:cNvSpPr txBox="1"/>
            <p:nvPr/>
          </p:nvSpPr>
          <p:spPr>
            <a:xfrm>
              <a:off x="6339024" y="2970433"/>
              <a:ext cx="2085826"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err="1">
                  <a:ln>
                    <a:noFill/>
                  </a:ln>
                  <a:effectLst/>
                  <a:uLnTx/>
                  <a:uFillTx/>
                  <a:latin typeface="Segoe UI Variable Display Semibold" pitchFamily="2" charset="0"/>
                  <a:ea typeface="+mn-ea"/>
                  <a:cs typeface="+mn-cs"/>
                </a:rPr>
                <a:t>Mixtal</a:t>
              </a:r>
              <a:r>
                <a:rPr kumimoji="0" lang="en-US" sz="1100" b="0" i="0" u="none" strike="noStrike" kern="1200" cap="none" spc="0" normalizeH="0" baseline="0" noProof="0">
                  <a:ln>
                    <a:noFill/>
                  </a:ln>
                  <a:effectLst/>
                  <a:uLnTx/>
                  <a:uFillTx/>
                  <a:latin typeface="Segoe UI Variable Display Semibold" pitchFamily="2" charset="0"/>
                  <a:ea typeface="+mn-ea"/>
                  <a:cs typeface="+mn-cs"/>
                </a:rPr>
                <a:t> 7b*8 – Mixture of Experts</a:t>
              </a:r>
            </a:p>
          </p:txBody>
        </p:sp>
        <p:sp>
          <p:nvSpPr>
            <p:cNvPr id="972" name="Rectangle: Rounded Corners 16">
              <a:extLst>
                <a:ext uri="{FF2B5EF4-FFF2-40B4-BE49-F238E27FC236}">
                  <a16:creationId xmlns:a16="http://schemas.microsoft.com/office/drawing/2014/main" id="{BC97B008-958B-F7BB-8D40-CA7B091B1F9B}"/>
                </a:ext>
              </a:extLst>
            </p:cNvPr>
            <p:cNvSpPr/>
            <p:nvPr/>
          </p:nvSpPr>
          <p:spPr bwMode="auto">
            <a:xfrm>
              <a:off x="5855679" y="1815175"/>
              <a:ext cx="2545927" cy="2088108"/>
            </a:xfrm>
            <a:prstGeom prst="roundRect">
              <a:avLst>
                <a:gd name="adj" fmla="val 3200"/>
              </a:avLst>
            </a:prstGeom>
            <a:solidFill>
              <a:schemeClr val="bg1">
                <a:lumMod val="95000"/>
              </a:schemeClr>
            </a:solidFill>
            <a:ln w="19050">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chemeClr val="tx1"/>
                </a:solidFill>
                <a:effectLst/>
                <a:uLnTx/>
                <a:uFillTx/>
                <a:latin typeface="Segoe UI Variable Display Semibold" pitchFamily="2" charset="0"/>
                <a:ea typeface="+mn-ea"/>
                <a:cs typeface="Segoe UI" pitchFamily="34" charset="0"/>
              </a:endParaRPr>
            </a:p>
          </p:txBody>
        </p:sp>
        <p:sp>
          <p:nvSpPr>
            <p:cNvPr id="1081" name="TextBox 1080">
              <a:extLst>
                <a:ext uri="{FF2B5EF4-FFF2-40B4-BE49-F238E27FC236}">
                  <a16:creationId xmlns:a16="http://schemas.microsoft.com/office/drawing/2014/main" id="{2ABAC5E9-D8BD-E1B8-ED32-B84CF7CFE9E3}"/>
                </a:ext>
              </a:extLst>
            </p:cNvPr>
            <p:cNvSpPr txBox="1"/>
            <p:nvPr/>
          </p:nvSpPr>
          <p:spPr>
            <a:xfrm>
              <a:off x="6488086" y="1983050"/>
              <a:ext cx="77745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Variable Display Semibold" pitchFamily="2" charset="0"/>
                  <a:ea typeface="+mn-ea"/>
                  <a:cs typeface="+mn-cs"/>
                </a:rPr>
                <a:t>Mistral AI</a:t>
              </a:r>
            </a:p>
          </p:txBody>
        </p:sp>
        <p:pic>
          <p:nvPicPr>
            <p:cNvPr id="1082" name="Picture 4" descr="Mistral AI logo">
              <a:extLst>
                <a:ext uri="{FF2B5EF4-FFF2-40B4-BE49-F238E27FC236}">
                  <a16:creationId xmlns:a16="http://schemas.microsoft.com/office/drawing/2014/main" id="{156C416A-6956-9254-752C-4023FA8E8DB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3240" y="1986493"/>
              <a:ext cx="208559" cy="208559"/>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sample project 2">
              <a:extLst>
                <a:ext uri="{FF2B5EF4-FFF2-40B4-BE49-F238E27FC236}">
                  <a16:creationId xmlns:a16="http://schemas.microsoft.com/office/drawing/2014/main" id="{021D3FCB-044E-D08A-092A-420A2C861911}"/>
                </a:ext>
                <a:ext uri="{C183D7F6-B498-43B3-948B-1728B52AA6E4}">
                  <adec:decorative xmlns:adec="http://schemas.microsoft.com/office/drawing/2017/decorative" val="1"/>
                </a:ext>
              </a:extLst>
            </p:cNvPr>
            <p:cNvGrpSpPr>
              <a:grpSpLocks/>
            </p:cNvGrpSpPr>
            <p:nvPr/>
          </p:nvGrpSpPr>
          <p:grpSpPr>
            <a:xfrm>
              <a:off x="6122835" y="2349090"/>
              <a:ext cx="182880" cy="195639"/>
              <a:chOff x="6415914" y="1211581"/>
              <a:chExt cx="388886" cy="449294"/>
            </a:xfrm>
          </p:grpSpPr>
          <p:sp>
            <p:nvSpPr>
              <p:cNvPr id="1084" name="Freeform 5">
                <a:extLst>
                  <a:ext uri="{FF2B5EF4-FFF2-40B4-BE49-F238E27FC236}">
                    <a16:creationId xmlns:a16="http://schemas.microsoft.com/office/drawing/2014/main" id="{815CD71E-1204-A787-D4C4-29D4B7F806A9}"/>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85" name="Freeform 6">
                <a:extLst>
                  <a:ext uri="{FF2B5EF4-FFF2-40B4-BE49-F238E27FC236}">
                    <a16:creationId xmlns:a16="http://schemas.microsoft.com/office/drawing/2014/main" id="{357F9612-2F5E-E146-9A24-D2B6F1BEAC2F}"/>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86" name="Freeform 7">
                <a:extLst>
                  <a:ext uri="{FF2B5EF4-FFF2-40B4-BE49-F238E27FC236}">
                    <a16:creationId xmlns:a16="http://schemas.microsoft.com/office/drawing/2014/main" id="{20AC05F5-35E1-7CFA-5C9E-F908F11308DB}"/>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87" name="Freeform 8">
                <a:extLst>
                  <a:ext uri="{FF2B5EF4-FFF2-40B4-BE49-F238E27FC236}">
                    <a16:creationId xmlns:a16="http://schemas.microsoft.com/office/drawing/2014/main" id="{9D2540F7-687D-15BE-F45E-67E72A60B7FA}"/>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88" name="Freeform 9">
                <a:extLst>
                  <a:ext uri="{FF2B5EF4-FFF2-40B4-BE49-F238E27FC236}">
                    <a16:creationId xmlns:a16="http://schemas.microsoft.com/office/drawing/2014/main" id="{AA7FAB88-7489-C2E5-5E55-66A3813F6BF8}"/>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89" name="Line 10">
                <a:extLst>
                  <a:ext uri="{FF2B5EF4-FFF2-40B4-BE49-F238E27FC236}">
                    <a16:creationId xmlns:a16="http://schemas.microsoft.com/office/drawing/2014/main" id="{55A66017-826F-9459-30FE-4E98136B9A53}"/>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90" name="Line 11">
                <a:extLst>
                  <a:ext uri="{FF2B5EF4-FFF2-40B4-BE49-F238E27FC236}">
                    <a16:creationId xmlns:a16="http://schemas.microsoft.com/office/drawing/2014/main" id="{61D03D37-CA1A-B2E5-A878-3C6716FB7CD9}"/>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91" name="Line 12">
                <a:extLst>
                  <a:ext uri="{FF2B5EF4-FFF2-40B4-BE49-F238E27FC236}">
                    <a16:creationId xmlns:a16="http://schemas.microsoft.com/office/drawing/2014/main" id="{49CF412A-B6E3-C667-9FBE-53EB0135E8F4}"/>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92" name="Freeform 13">
                <a:extLst>
                  <a:ext uri="{FF2B5EF4-FFF2-40B4-BE49-F238E27FC236}">
                    <a16:creationId xmlns:a16="http://schemas.microsoft.com/office/drawing/2014/main" id="{DA25112F-09CA-25FF-A996-CFED781B5803}"/>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93" name="Line 14">
                <a:extLst>
                  <a:ext uri="{FF2B5EF4-FFF2-40B4-BE49-F238E27FC236}">
                    <a16:creationId xmlns:a16="http://schemas.microsoft.com/office/drawing/2014/main" id="{2EB483A1-5A7B-97F1-7DAB-305C6457299D}"/>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94" name="Line 15">
                <a:extLst>
                  <a:ext uri="{FF2B5EF4-FFF2-40B4-BE49-F238E27FC236}">
                    <a16:creationId xmlns:a16="http://schemas.microsoft.com/office/drawing/2014/main" id="{4BC8899A-E316-C1B4-DF84-B9BE9A4DC661}"/>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95" name="Line 16">
                <a:extLst>
                  <a:ext uri="{FF2B5EF4-FFF2-40B4-BE49-F238E27FC236}">
                    <a16:creationId xmlns:a16="http://schemas.microsoft.com/office/drawing/2014/main" id="{A2C36EBB-9A07-7820-395C-1F1F045501B0}"/>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096" name="TextBox 1095">
              <a:extLst>
                <a:ext uri="{FF2B5EF4-FFF2-40B4-BE49-F238E27FC236}">
                  <a16:creationId xmlns:a16="http://schemas.microsoft.com/office/drawing/2014/main" id="{3324270D-0B8C-0219-D6DC-9E15E64985C2}"/>
                </a:ext>
              </a:extLst>
            </p:cNvPr>
            <p:cNvSpPr txBox="1"/>
            <p:nvPr/>
          </p:nvSpPr>
          <p:spPr>
            <a:xfrm>
              <a:off x="6481899" y="2362271"/>
              <a:ext cx="118381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Mistral Large</a:t>
              </a:r>
            </a:p>
          </p:txBody>
        </p:sp>
        <p:grpSp>
          <p:nvGrpSpPr>
            <p:cNvPr id="1097" name="sample project 2">
              <a:extLst>
                <a:ext uri="{FF2B5EF4-FFF2-40B4-BE49-F238E27FC236}">
                  <a16:creationId xmlns:a16="http://schemas.microsoft.com/office/drawing/2014/main" id="{99016EAA-4CC7-F1CE-0DF3-CEB2743471C4}"/>
                </a:ext>
                <a:ext uri="{C183D7F6-B498-43B3-948B-1728B52AA6E4}">
                  <adec:decorative xmlns:adec="http://schemas.microsoft.com/office/drawing/2017/decorative" val="1"/>
                </a:ext>
              </a:extLst>
            </p:cNvPr>
            <p:cNvGrpSpPr>
              <a:grpSpLocks/>
            </p:cNvGrpSpPr>
            <p:nvPr/>
          </p:nvGrpSpPr>
          <p:grpSpPr>
            <a:xfrm>
              <a:off x="6122835" y="2631694"/>
              <a:ext cx="182880" cy="195639"/>
              <a:chOff x="6415914" y="1211581"/>
              <a:chExt cx="388886" cy="449294"/>
            </a:xfrm>
          </p:grpSpPr>
          <p:sp>
            <p:nvSpPr>
              <p:cNvPr id="1098" name="Freeform 5">
                <a:extLst>
                  <a:ext uri="{FF2B5EF4-FFF2-40B4-BE49-F238E27FC236}">
                    <a16:creationId xmlns:a16="http://schemas.microsoft.com/office/drawing/2014/main" id="{79E588EA-1447-3C11-04A2-6C55305EE1BE}"/>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099" name="Freeform 6">
                <a:extLst>
                  <a:ext uri="{FF2B5EF4-FFF2-40B4-BE49-F238E27FC236}">
                    <a16:creationId xmlns:a16="http://schemas.microsoft.com/office/drawing/2014/main" id="{FF34D65B-7E5C-7169-56F3-83C0E1CDFD02}"/>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0" name="Freeform 7">
                <a:extLst>
                  <a:ext uri="{FF2B5EF4-FFF2-40B4-BE49-F238E27FC236}">
                    <a16:creationId xmlns:a16="http://schemas.microsoft.com/office/drawing/2014/main" id="{FABC70A1-B1C1-4FF0-E533-1231FEB3CFB5}"/>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1" name="Freeform 8">
                <a:extLst>
                  <a:ext uri="{FF2B5EF4-FFF2-40B4-BE49-F238E27FC236}">
                    <a16:creationId xmlns:a16="http://schemas.microsoft.com/office/drawing/2014/main" id="{33B68BED-9AA7-A724-9D8E-3C9B1EA4538D}"/>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2" name="Freeform 9">
                <a:extLst>
                  <a:ext uri="{FF2B5EF4-FFF2-40B4-BE49-F238E27FC236}">
                    <a16:creationId xmlns:a16="http://schemas.microsoft.com/office/drawing/2014/main" id="{A9AB6AA3-8BD4-938F-36AE-35DC42FBD0D7}"/>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3" name="Line 10">
                <a:extLst>
                  <a:ext uri="{FF2B5EF4-FFF2-40B4-BE49-F238E27FC236}">
                    <a16:creationId xmlns:a16="http://schemas.microsoft.com/office/drawing/2014/main" id="{A218E081-9518-BD3F-F768-99CCC70005EB}"/>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4" name="Line 11">
                <a:extLst>
                  <a:ext uri="{FF2B5EF4-FFF2-40B4-BE49-F238E27FC236}">
                    <a16:creationId xmlns:a16="http://schemas.microsoft.com/office/drawing/2014/main" id="{48330C25-03D7-5DF1-E183-77214F0A0B05}"/>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5" name="Line 12">
                <a:extLst>
                  <a:ext uri="{FF2B5EF4-FFF2-40B4-BE49-F238E27FC236}">
                    <a16:creationId xmlns:a16="http://schemas.microsoft.com/office/drawing/2014/main" id="{B7C69497-3F01-26F7-3952-410587C37300}"/>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6" name="Freeform 13">
                <a:extLst>
                  <a:ext uri="{FF2B5EF4-FFF2-40B4-BE49-F238E27FC236}">
                    <a16:creationId xmlns:a16="http://schemas.microsoft.com/office/drawing/2014/main" id="{56A861F5-03B0-0BCA-1645-1DE0AFDADB5F}"/>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7" name="Line 14">
                <a:extLst>
                  <a:ext uri="{FF2B5EF4-FFF2-40B4-BE49-F238E27FC236}">
                    <a16:creationId xmlns:a16="http://schemas.microsoft.com/office/drawing/2014/main" id="{145C3A34-B35A-435A-D015-1B8DB9D59CD7}"/>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8" name="Line 15">
                <a:extLst>
                  <a:ext uri="{FF2B5EF4-FFF2-40B4-BE49-F238E27FC236}">
                    <a16:creationId xmlns:a16="http://schemas.microsoft.com/office/drawing/2014/main" id="{8A9AB3D2-DCA5-E3BA-0604-9BA0877262D2}"/>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09" name="Line 16">
                <a:extLst>
                  <a:ext uri="{FF2B5EF4-FFF2-40B4-BE49-F238E27FC236}">
                    <a16:creationId xmlns:a16="http://schemas.microsoft.com/office/drawing/2014/main" id="{8A4C6F3A-BDA6-D4FD-E79B-976B8B48B95B}"/>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110" name="TextBox 1109">
              <a:extLst>
                <a:ext uri="{FF2B5EF4-FFF2-40B4-BE49-F238E27FC236}">
                  <a16:creationId xmlns:a16="http://schemas.microsoft.com/office/drawing/2014/main" id="{6C81F480-BC62-C02A-7F38-FACC8C2B71E7}"/>
                </a:ext>
              </a:extLst>
            </p:cNvPr>
            <p:cNvSpPr txBox="1"/>
            <p:nvPr/>
          </p:nvSpPr>
          <p:spPr>
            <a:xfrm>
              <a:off x="6481899" y="2644875"/>
              <a:ext cx="118381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Mistral 7b</a:t>
              </a:r>
            </a:p>
          </p:txBody>
        </p:sp>
        <p:grpSp>
          <p:nvGrpSpPr>
            <p:cNvPr id="1111" name="sample project 2">
              <a:extLst>
                <a:ext uri="{FF2B5EF4-FFF2-40B4-BE49-F238E27FC236}">
                  <a16:creationId xmlns:a16="http://schemas.microsoft.com/office/drawing/2014/main" id="{1BBB8601-6FB7-93AB-093D-8B30D96DA6DA}"/>
                </a:ext>
                <a:ext uri="{C183D7F6-B498-43B3-948B-1728B52AA6E4}">
                  <adec:decorative xmlns:adec="http://schemas.microsoft.com/office/drawing/2017/decorative" val="1"/>
                </a:ext>
              </a:extLst>
            </p:cNvPr>
            <p:cNvGrpSpPr>
              <a:grpSpLocks/>
            </p:cNvGrpSpPr>
            <p:nvPr/>
          </p:nvGrpSpPr>
          <p:grpSpPr>
            <a:xfrm>
              <a:off x="6122835" y="2928677"/>
              <a:ext cx="182880" cy="195639"/>
              <a:chOff x="6415914" y="1211581"/>
              <a:chExt cx="388886" cy="449294"/>
            </a:xfrm>
          </p:grpSpPr>
          <p:sp>
            <p:nvSpPr>
              <p:cNvPr id="1112" name="Freeform 5">
                <a:extLst>
                  <a:ext uri="{FF2B5EF4-FFF2-40B4-BE49-F238E27FC236}">
                    <a16:creationId xmlns:a16="http://schemas.microsoft.com/office/drawing/2014/main" id="{503D583E-8213-F760-10BB-1FFFA5BC1756}"/>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13" name="Freeform 6">
                <a:extLst>
                  <a:ext uri="{FF2B5EF4-FFF2-40B4-BE49-F238E27FC236}">
                    <a16:creationId xmlns:a16="http://schemas.microsoft.com/office/drawing/2014/main" id="{E45B054A-F665-E17B-7B50-F2DB9D3C8EC6}"/>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14" name="Freeform 7">
                <a:extLst>
                  <a:ext uri="{FF2B5EF4-FFF2-40B4-BE49-F238E27FC236}">
                    <a16:creationId xmlns:a16="http://schemas.microsoft.com/office/drawing/2014/main" id="{54818195-F589-E302-27C4-0D5531803F01}"/>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15" name="Freeform 8">
                <a:extLst>
                  <a:ext uri="{FF2B5EF4-FFF2-40B4-BE49-F238E27FC236}">
                    <a16:creationId xmlns:a16="http://schemas.microsoft.com/office/drawing/2014/main" id="{CF5EDA44-2FE4-C8BC-119C-CFDCD755D7F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16" name="Freeform 9">
                <a:extLst>
                  <a:ext uri="{FF2B5EF4-FFF2-40B4-BE49-F238E27FC236}">
                    <a16:creationId xmlns:a16="http://schemas.microsoft.com/office/drawing/2014/main" id="{2ADD4B91-0E57-14A8-269D-DD30E04888DC}"/>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17" name="Line 10">
                <a:extLst>
                  <a:ext uri="{FF2B5EF4-FFF2-40B4-BE49-F238E27FC236}">
                    <a16:creationId xmlns:a16="http://schemas.microsoft.com/office/drawing/2014/main" id="{ED773299-4553-69ED-DE54-1B559E338C9C}"/>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18" name="Line 11">
                <a:extLst>
                  <a:ext uri="{FF2B5EF4-FFF2-40B4-BE49-F238E27FC236}">
                    <a16:creationId xmlns:a16="http://schemas.microsoft.com/office/drawing/2014/main" id="{6891F672-C2F1-C6E1-EB75-419EC97BD4AA}"/>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19" name="Line 12">
                <a:extLst>
                  <a:ext uri="{FF2B5EF4-FFF2-40B4-BE49-F238E27FC236}">
                    <a16:creationId xmlns:a16="http://schemas.microsoft.com/office/drawing/2014/main" id="{272C0E1B-0BAE-5630-70FA-D880ADAB9299}"/>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20" name="Freeform 13">
                <a:extLst>
                  <a:ext uri="{FF2B5EF4-FFF2-40B4-BE49-F238E27FC236}">
                    <a16:creationId xmlns:a16="http://schemas.microsoft.com/office/drawing/2014/main" id="{8309132B-9882-3FB0-D9AB-B7CACA84FB09}"/>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21" name="Line 14">
                <a:extLst>
                  <a:ext uri="{FF2B5EF4-FFF2-40B4-BE49-F238E27FC236}">
                    <a16:creationId xmlns:a16="http://schemas.microsoft.com/office/drawing/2014/main" id="{86348923-3895-00D8-39AB-ADC2D483EF4C}"/>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22" name="Line 15">
                <a:extLst>
                  <a:ext uri="{FF2B5EF4-FFF2-40B4-BE49-F238E27FC236}">
                    <a16:creationId xmlns:a16="http://schemas.microsoft.com/office/drawing/2014/main" id="{026A776A-F3F0-F03B-19CE-CDC64B92357C}"/>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23" name="Line 16">
                <a:extLst>
                  <a:ext uri="{FF2B5EF4-FFF2-40B4-BE49-F238E27FC236}">
                    <a16:creationId xmlns:a16="http://schemas.microsoft.com/office/drawing/2014/main" id="{77A9DC40-AF93-CB90-FE1B-147844211C60}"/>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124" name="TextBox 1123">
              <a:extLst>
                <a:ext uri="{FF2B5EF4-FFF2-40B4-BE49-F238E27FC236}">
                  <a16:creationId xmlns:a16="http://schemas.microsoft.com/office/drawing/2014/main" id="{2B8E26E8-33CA-4566-A9BF-CB4E2A5389C6}"/>
                </a:ext>
              </a:extLst>
            </p:cNvPr>
            <p:cNvSpPr txBox="1"/>
            <p:nvPr/>
          </p:nvSpPr>
          <p:spPr>
            <a:xfrm>
              <a:off x="6481899" y="2876270"/>
              <a:ext cx="1619101" cy="338554"/>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err="1">
                  <a:ln>
                    <a:noFill/>
                  </a:ln>
                  <a:effectLst/>
                  <a:uLnTx/>
                  <a:uFillTx/>
                  <a:latin typeface="Segoe UI Variable Display Semibold" pitchFamily="2" charset="0"/>
                  <a:ea typeface="+mn-ea"/>
                  <a:cs typeface="+mn-cs"/>
                </a:rPr>
                <a:t>Mixtal</a:t>
              </a:r>
              <a:r>
                <a:rPr kumimoji="0" lang="en-US" sz="1100" b="0" i="0" u="none" strike="noStrike" kern="1200" cap="none" spc="0" normalizeH="0" baseline="0" noProof="0">
                  <a:ln>
                    <a:noFill/>
                  </a:ln>
                  <a:effectLst/>
                  <a:uLnTx/>
                  <a:uFillTx/>
                  <a:latin typeface="Segoe UI Variable Display Semibold" pitchFamily="2" charset="0"/>
                  <a:ea typeface="+mn-ea"/>
                  <a:cs typeface="+mn-cs"/>
                </a:rPr>
                <a:t> 7b*8 – Mixture of Experts</a:t>
              </a:r>
            </a:p>
          </p:txBody>
        </p:sp>
      </p:grpSp>
      <p:grpSp>
        <p:nvGrpSpPr>
          <p:cNvPr id="1289" name="Group 1288">
            <a:extLst>
              <a:ext uri="{FF2B5EF4-FFF2-40B4-BE49-F238E27FC236}">
                <a16:creationId xmlns:a16="http://schemas.microsoft.com/office/drawing/2014/main" id="{91F05573-3A5D-F394-57B7-EBC6EC9307C5}"/>
              </a:ext>
              <a:ext uri="{C183D7F6-B498-43B3-948B-1728B52AA6E4}">
                <adec:decorative xmlns:adec="http://schemas.microsoft.com/office/drawing/2017/decorative" val="1"/>
              </a:ext>
            </a:extLst>
          </p:cNvPr>
          <p:cNvGrpSpPr/>
          <p:nvPr/>
        </p:nvGrpSpPr>
        <p:grpSpPr>
          <a:xfrm>
            <a:off x="5855679" y="4015450"/>
            <a:ext cx="2545927" cy="2088108"/>
            <a:chOff x="5855679" y="4015450"/>
            <a:chExt cx="2545927" cy="2088108"/>
          </a:xfrm>
        </p:grpSpPr>
        <p:grpSp>
          <p:nvGrpSpPr>
            <p:cNvPr id="383" name="sample project 2">
              <a:extLst>
                <a:ext uri="{FF2B5EF4-FFF2-40B4-BE49-F238E27FC236}">
                  <a16:creationId xmlns:a16="http://schemas.microsoft.com/office/drawing/2014/main" id="{E314A711-7367-EEE3-2BAC-766D5FEC480B}"/>
                </a:ext>
                <a:ext uri="{C183D7F6-B498-43B3-948B-1728B52AA6E4}">
                  <adec:decorative xmlns:adec="http://schemas.microsoft.com/office/drawing/2017/decorative" val="1"/>
                </a:ext>
              </a:extLst>
            </p:cNvPr>
            <p:cNvGrpSpPr>
              <a:grpSpLocks/>
            </p:cNvGrpSpPr>
            <p:nvPr/>
          </p:nvGrpSpPr>
          <p:grpSpPr>
            <a:xfrm>
              <a:off x="5979960" y="4754612"/>
              <a:ext cx="182880" cy="182880"/>
              <a:chOff x="6415914" y="1211581"/>
              <a:chExt cx="388886" cy="449294"/>
            </a:xfrm>
          </p:grpSpPr>
          <p:sp>
            <p:nvSpPr>
              <p:cNvPr id="384" name="Freeform 5">
                <a:extLst>
                  <a:ext uri="{FF2B5EF4-FFF2-40B4-BE49-F238E27FC236}">
                    <a16:creationId xmlns:a16="http://schemas.microsoft.com/office/drawing/2014/main" id="{43144601-869A-01B4-70E9-60018E330AE8}"/>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85" name="Freeform 6">
                <a:extLst>
                  <a:ext uri="{FF2B5EF4-FFF2-40B4-BE49-F238E27FC236}">
                    <a16:creationId xmlns:a16="http://schemas.microsoft.com/office/drawing/2014/main" id="{CB93CE21-419C-245C-2BAA-FB89892FDAE2}"/>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86" name="Freeform 7">
                <a:extLst>
                  <a:ext uri="{FF2B5EF4-FFF2-40B4-BE49-F238E27FC236}">
                    <a16:creationId xmlns:a16="http://schemas.microsoft.com/office/drawing/2014/main" id="{DF9C28E8-071E-CA78-8812-05F5A0641C9B}"/>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87" name="Freeform 8">
                <a:extLst>
                  <a:ext uri="{FF2B5EF4-FFF2-40B4-BE49-F238E27FC236}">
                    <a16:creationId xmlns:a16="http://schemas.microsoft.com/office/drawing/2014/main" id="{F81C0470-0234-5971-43D1-72279EA848DB}"/>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88" name="Freeform 9">
                <a:extLst>
                  <a:ext uri="{FF2B5EF4-FFF2-40B4-BE49-F238E27FC236}">
                    <a16:creationId xmlns:a16="http://schemas.microsoft.com/office/drawing/2014/main" id="{302BBD75-1B69-6E0E-6DD6-E607EC301BFD}"/>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89" name="Line 10">
                <a:extLst>
                  <a:ext uri="{FF2B5EF4-FFF2-40B4-BE49-F238E27FC236}">
                    <a16:creationId xmlns:a16="http://schemas.microsoft.com/office/drawing/2014/main" id="{1839D10F-CF47-06B8-A91D-88B100CA00B2}"/>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90" name="Line 11">
                <a:extLst>
                  <a:ext uri="{FF2B5EF4-FFF2-40B4-BE49-F238E27FC236}">
                    <a16:creationId xmlns:a16="http://schemas.microsoft.com/office/drawing/2014/main" id="{EE25011D-736B-36DC-CD10-92511EDA3F6B}"/>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91" name="Line 12">
                <a:extLst>
                  <a:ext uri="{FF2B5EF4-FFF2-40B4-BE49-F238E27FC236}">
                    <a16:creationId xmlns:a16="http://schemas.microsoft.com/office/drawing/2014/main" id="{F49AE507-D7C0-6616-DA13-32061DEECCE5}"/>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92" name="Freeform 13">
                <a:extLst>
                  <a:ext uri="{FF2B5EF4-FFF2-40B4-BE49-F238E27FC236}">
                    <a16:creationId xmlns:a16="http://schemas.microsoft.com/office/drawing/2014/main" id="{AE5CDCCF-E76D-98B2-5380-2D00547EB2BD}"/>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93" name="Line 14">
                <a:extLst>
                  <a:ext uri="{FF2B5EF4-FFF2-40B4-BE49-F238E27FC236}">
                    <a16:creationId xmlns:a16="http://schemas.microsoft.com/office/drawing/2014/main" id="{8DB69E19-912A-47B5-2E27-D9D688DC2D24}"/>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94" name="Line 15">
                <a:extLst>
                  <a:ext uri="{FF2B5EF4-FFF2-40B4-BE49-F238E27FC236}">
                    <a16:creationId xmlns:a16="http://schemas.microsoft.com/office/drawing/2014/main" id="{C8EE587B-6AED-CA56-6F0C-068D4D98D359}"/>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95" name="Line 16">
                <a:extLst>
                  <a:ext uri="{FF2B5EF4-FFF2-40B4-BE49-F238E27FC236}">
                    <a16:creationId xmlns:a16="http://schemas.microsoft.com/office/drawing/2014/main" id="{00C7069F-A510-FBB3-4EF6-87E1146D6C8B}"/>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396" name="TextBox 395">
              <a:extLst>
                <a:ext uri="{FF2B5EF4-FFF2-40B4-BE49-F238E27FC236}">
                  <a16:creationId xmlns:a16="http://schemas.microsoft.com/office/drawing/2014/main" id="{54FC0DB6-40BD-E62F-83D8-2BF26EC5AE5A}"/>
                </a:ext>
              </a:extLst>
            </p:cNvPr>
            <p:cNvSpPr txBox="1"/>
            <p:nvPr/>
          </p:nvSpPr>
          <p:spPr>
            <a:xfrm>
              <a:off x="6343049" y="4761413"/>
              <a:ext cx="1750925"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Databricks/</a:t>
              </a:r>
              <a:r>
                <a:rPr kumimoji="0" lang="en-US" sz="1100" b="0" i="0" u="none" strike="noStrike" kern="1200" cap="none" spc="0" normalizeH="0" baseline="0" noProof="0" err="1">
                  <a:ln>
                    <a:noFill/>
                  </a:ln>
                  <a:effectLst/>
                  <a:uLnTx/>
                  <a:uFillTx/>
                  <a:latin typeface="Segoe UI Variable Display Semibold" pitchFamily="2" charset="0"/>
                  <a:ea typeface="+mn-ea"/>
                  <a:cs typeface="+mn-cs"/>
                </a:rPr>
                <a:t>dbrx</a:t>
              </a:r>
              <a:r>
                <a:rPr kumimoji="0" lang="en-US" sz="1100" b="0" i="0" u="none" strike="noStrike" kern="1200" cap="none" spc="0" normalizeH="0" baseline="0" noProof="0">
                  <a:ln>
                    <a:noFill/>
                  </a:ln>
                  <a:effectLst/>
                  <a:uLnTx/>
                  <a:uFillTx/>
                  <a:latin typeface="Segoe UI Variable Display Semibold" pitchFamily="2" charset="0"/>
                  <a:ea typeface="+mn-ea"/>
                  <a:cs typeface="+mn-cs"/>
                </a:rPr>
                <a:t>-base</a:t>
              </a:r>
            </a:p>
          </p:txBody>
        </p:sp>
        <p:pic>
          <p:nvPicPr>
            <p:cNvPr id="411" name="Picture 2" descr="Databricks - Battery Ventures">
              <a:extLst>
                <a:ext uri="{FF2B5EF4-FFF2-40B4-BE49-F238E27FC236}">
                  <a16:creationId xmlns:a16="http://schemas.microsoft.com/office/drawing/2014/main" id="{65EBB615-3452-0942-1D20-97E12A483EA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477" t="36119" r="75600" b="36385"/>
            <a:stretch/>
          </p:blipFill>
          <p:spPr bwMode="auto">
            <a:xfrm>
              <a:off x="5973338" y="4203246"/>
              <a:ext cx="222612" cy="232881"/>
            </a:xfrm>
            <a:prstGeom prst="rect">
              <a:avLst/>
            </a:prstGeom>
            <a:noFill/>
            <a:extLst>
              <a:ext uri="{909E8E84-426E-40DD-AFC4-6F175D3DCCD1}">
                <a14:hiddenFill xmlns:a14="http://schemas.microsoft.com/office/drawing/2010/main">
                  <a:solidFill>
                    <a:srgbClr val="FFFFFF"/>
                  </a:solidFill>
                </a14:hiddenFill>
              </a:ext>
            </a:extLst>
          </p:spPr>
        </p:pic>
        <p:grpSp>
          <p:nvGrpSpPr>
            <p:cNvPr id="412" name="sample project 2">
              <a:extLst>
                <a:ext uri="{FF2B5EF4-FFF2-40B4-BE49-F238E27FC236}">
                  <a16:creationId xmlns:a16="http://schemas.microsoft.com/office/drawing/2014/main" id="{D024DEE0-C9AF-0880-3AE0-2538DEC16058}"/>
                </a:ext>
                <a:ext uri="{C183D7F6-B498-43B3-948B-1728B52AA6E4}">
                  <adec:decorative xmlns:adec="http://schemas.microsoft.com/office/drawing/2017/decorative" val="1"/>
                </a:ext>
              </a:extLst>
            </p:cNvPr>
            <p:cNvGrpSpPr>
              <a:grpSpLocks/>
            </p:cNvGrpSpPr>
            <p:nvPr/>
          </p:nvGrpSpPr>
          <p:grpSpPr>
            <a:xfrm>
              <a:off x="5979960" y="5074703"/>
              <a:ext cx="182880" cy="182880"/>
              <a:chOff x="6415914" y="1211581"/>
              <a:chExt cx="388886" cy="449294"/>
            </a:xfrm>
          </p:grpSpPr>
          <p:sp>
            <p:nvSpPr>
              <p:cNvPr id="413" name="Freeform 5">
                <a:extLst>
                  <a:ext uri="{FF2B5EF4-FFF2-40B4-BE49-F238E27FC236}">
                    <a16:creationId xmlns:a16="http://schemas.microsoft.com/office/drawing/2014/main" id="{8E5EAB2F-0B17-5C67-4435-8D5E18EEAC29}"/>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14" name="Freeform 6">
                <a:extLst>
                  <a:ext uri="{FF2B5EF4-FFF2-40B4-BE49-F238E27FC236}">
                    <a16:creationId xmlns:a16="http://schemas.microsoft.com/office/drawing/2014/main" id="{3A8D6642-B363-04A2-3C1D-4F2356B1BC65}"/>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15" name="Freeform 7">
                <a:extLst>
                  <a:ext uri="{FF2B5EF4-FFF2-40B4-BE49-F238E27FC236}">
                    <a16:creationId xmlns:a16="http://schemas.microsoft.com/office/drawing/2014/main" id="{179E278E-7142-180D-F7F0-667360C0B1AF}"/>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16" name="Freeform 8">
                <a:extLst>
                  <a:ext uri="{FF2B5EF4-FFF2-40B4-BE49-F238E27FC236}">
                    <a16:creationId xmlns:a16="http://schemas.microsoft.com/office/drawing/2014/main" id="{38587C51-379D-F9FD-7C5E-7F42844613AE}"/>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17" name="Freeform 9">
                <a:extLst>
                  <a:ext uri="{FF2B5EF4-FFF2-40B4-BE49-F238E27FC236}">
                    <a16:creationId xmlns:a16="http://schemas.microsoft.com/office/drawing/2014/main" id="{73C5F124-D4D3-1F35-56CE-5447729924B5}"/>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18" name="Line 10">
                <a:extLst>
                  <a:ext uri="{FF2B5EF4-FFF2-40B4-BE49-F238E27FC236}">
                    <a16:creationId xmlns:a16="http://schemas.microsoft.com/office/drawing/2014/main" id="{447AB24C-9B80-3EA9-9936-05D443D77112}"/>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19" name="Line 11">
                <a:extLst>
                  <a:ext uri="{FF2B5EF4-FFF2-40B4-BE49-F238E27FC236}">
                    <a16:creationId xmlns:a16="http://schemas.microsoft.com/office/drawing/2014/main" id="{05B16AEF-9D1D-AD95-E378-5613788C2A6D}"/>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20" name="Line 12">
                <a:extLst>
                  <a:ext uri="{FF2B5EF4-FFF2-40B4-BE49-F238E27FC236}">
                    <a16:creationId xmlns:a16="http://schemas.microsoft.com/office/drawing/2014/main" id="{A3C57721-45CE-6022-2EA6-9CE97B7B16AC}"/>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21" name="Freeform 13">
                <a:extLst>
                  <a:ext uri="{FF2B5EF4-FFF2-40B4-BE49-F238E27FC236}">
                    <a16:creationId xmlns:a16="http://schemas.microsoft.com/office/drawing/2014/main" id="{8B9C6777-3F17-580E-8295-D3F34DDF0B91}"/>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22" name="Line 14">
                <a:extLst>
                  <a:ext uri="{FF2B5EF4-FFF2-40B4-BE49-F238E27FC236}">
                    <a16:creationId xmlns:a16="http://schemas.microsoft.com/office/drawing/2014/main" id="{3E38BF3B-D57E-F398-9AD8-7338165DEEC5}"/>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23" name="Line 15">
                <a:extLst>
                  <a:ext uri="{FF2B5EF4-FFF2-40B4-BE49-F238E27FC236}">
                    <a16:creationId xmlns:a16="http://schemas.microsoft.com/office/drawing/2014/main" id="{53FED812-C763-F9A5-5ED5-CF277C264698}"/>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424" name="Line 16">
                <a:extLst>
                  <a:ext uri="{FF2B5EF4-FFF2-40B4-BE49-F238E27FC236}">
                    <a16:creationId xmlns:a16="http://schemas.microsoft.com/office/drawing/2014/main" id="{DF68A211-8D47-B741-6969-C192FC02811B}"/>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425" name="TextBox 424">
              <a:extLst>
                <a:ext uri="{FF2B5EF4-FFF2-40B4-BE49-F238E27FC236}">
                  <a16:creationId xmlns:a16="http://schemas.microsoft.com/office/drawing/2014/main" id="{C331589B-9624-804D-4002-41FA4BCCD5B3}"/>
                </a:ext>
              </a:extLst>
            </p:cNvPr>
            <p:cNvSpPr txBox="1"/>
            <p:nvPr/>
          </p:nvSpPr>
          <p:spPr>
            <a:xfrm>
              <a:off x="6348782" y="5081504"/>
              <a:ext cx="1804124"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Databricks/</a:t>
              </a:r>
              <a:r>
                <a:rPr kumimoji="0" lang="en-US" sz="1100" b="0" i="0" u="none" strike="noStrike" kern="1200" cap="none" spc="0" normalizeH="0" baseline="0" noProof="0" err="1">
                  <a:ln>
                    <a:noFill/>
                  </a:ln>
                  <a:effectLst/>
                  <a:uLnTx/>
                  <a:uFillTx/>
                  <a:latin typeface="Segoe UI Variable Display Semibold" pitchFamily="2" charset="0"/>
                  <a:ea typeface="+mn-ea"/>
                  <a:cs typeface="+mn-cs"/>
                </a:rPr>
                <a:t>dbrx</a:t>
              </a:r>
              <a:r>
                <a:rPr kumimoji="0" lang="en-US" sz="1100" b="0" i="0" u="none" strike="noStrike" kern="1200" cap="none" spc="0" normalizeH="0" baseline="0" noProof="0">
                  <a:ln>
                    <a:noFill/>
                  </a:ln>
                  <a:effectLst/>
                  <a:uLnTx/>
                  <a:uFillTx/>
                  <a:latin typeface="Segoe UI Variable Display Semibold" pitchFamily="2" charset="0"/>
                  <a:ea typeface="+mn-ea"/>
                  <a:cs typeface="+mn-cs"/>
                </a:rPr>
                <a:t>-instruct</a:t>
              </a:r>
            </a:p>
          </p:txBody>
        </p:sp>
        <p:sp>
          <p:nvSpPr>
            <p:cNvPr id="846" name="TextBox 845">
              <a:extLst>
                <a:ext uri="{FF2B5EF4-FFF2-40B4-BE49-F238E27FC236}">
                  <a16:creationId xmlns:a16="http://schemas.microsoft.com/office/drawing/2014/main" id="{126146A6-B883-6EA6-0AF9-8A8E80087A13}"/>
                </a:ext>
              </a:extLst>
            </p:cNvPr>
            <p:cNvSpPr txBox="1"/>
            <p:nvPr/>
          </p:nvSpPr>
          <p:spPr>
            <a:xfrm>
              <a:off x="6345211" y="4219384"/>
              <a:ext cx="843180"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Variable Display Semibold" pitchFamily="2" charset="0"/>
                  <a:ea typeface="+mn-ea"/>
                  <a:cs typeface="+mn-cs"/>
                </a:rPr>
                <a:t>databricks</a:t>
              </a:r>
              <a:endParaRPr kumimoji="0" lang="en-US" sz="1400" b="0" i="0" u="none" strike="noStrike" kern="1200" cap="none" spc="0" normalizeH="0" baseline="0" noProof="0">
                <a:ln>
                  <a:noFill/>
                </a:ln>
                <a:effectLst/>
                <a:uLnTx/>
                <a:uFillTx/>
                <a:latin typeface="Segoe UI Variable Display Semibold" pitchFamily="2" charset="0"/>
                <a:ea typeface="+mn-ea"/>
                <a:cs typeface="+mn-cs"/>
              </a:endParaRPr>
            </a:p>
          </p:txBody>
        </p:sp>
        <p:sp>
          <p:nvSpPr>
            <p:cNvPr id="1017" name="Rectangle: Rounded Corners 16">
              <a:extLst>
                <a:ext uri="{FF2B5EF4-FFF2-40B4-BE49-F238E27FC236}">
                  <a16:creationId xmlns:a16="http://schemas.microsoft.com/office/drawing/2014/main" id="{9FBB3BE1-C065-7DA7-34C2-D2CAB6E0F16A}"/>
                </a:ext>
              </a:extLst>
            </p:cNvPr>
            <p:cNvSpPr/>
            <p:nvPr/>
          </p:nvSpPr>
          <p:spPr bwMode="auto">
            <a:xfrm>
              <a:off x="5855679" y="4015450"/>
              <a:ext cx="2545927" cy="2088108"/>
            </a:xfrm>
            <a:prstGeom prst="roundRect">
              <a:avLst>
                <a:gd name="adj" fmla="val 3200"/>
              </a:avLst>
            </a:prstGeom>
            <a:solidFill>
              <a:schemeClr val="bg1">
                <a:lumMod val="95000"/>
              </a:schemeClr>
            </a:solidFill>
            <a:ln w="19050">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chemeClr val="tx1"/>
                </a:solidFill>
                <a:effectLst/>
                <a:uLnTx/>
                <a:uFillTx/>
                <a:latin typeface="Segoe UI Variable Display Semibold" pitchFamily="2" charset="0"/>
                <a:ea typeface="+mn-ea"/>
                <a:cs typeface="Segoe UI" pitchFamily="34" charset="0"/>
              </a:endParaRPr>
            </a:p>
          </p:txBody>
        </p:sp>
        <p:grpSp>
          <p:nvGrpSpPr>
            <p:cNvPr id="1141" name="sample project 2">
              <a:extLst>
                <a:ext uri="{FF2B5EF4-FFF2-40B4-BE49-F238E27FC236}">
                  <a16:creationId xmlns:a16="http://schemas.microsoft.com/office/drawing/2014/main" id="{1E301411-5CBC-71F0-61B6-DF862AEC8BEB}"/>
                </a:ext>
                <a:ext uri="{C183D7F6-B498-43B3-948B-1728B52AA6E4}">
                  <adec:decorative xmlns:adec="http://schemas.microsoft.com/office/drawing/2017/decorative" val="1"/>
                </a:ext>
              </a:extLst>
            </p:cNvPr>
            <p:cNvGrpSpPr>
              <a:grpSpLocks/>
            </p:cNvGrpSpPr>
            <p:nvPr/>
          </p:nvGrpSpPr>
          <p:grpSpPr>
            <a:xfrm>
              <a:off x="6122835" y="4726037"/>
              <a:ext cx="182880" cy="182880"/>
              <a:chOff x="6415914" y="1211581"/>
              <a:chExt cx="388886" cy="449294"/>
            </a:xfrm>
          </p:grpSpPr>
          <p:sp>
            <p:nvSpPr>
              <p:cNvPr id="1142" name="Freeform 5">
                <a:extLst>
                  <a:ext uri="{FF2B5EF4-FFF2-40B4-BE49-F238E27FC236}">
                    <a16:creationId xmlns:a16="http://schemas.microsoft.com/office/drawing/2014/main" id="{7661E26B-B526-6D06-DFC0-FE03D939F213}"/>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43" name="Freeform 6">
                <a:extLst>
                  <a:ext uri="{FF2B5EF4-FFF2-40B4-BE49-F238E27FC236}">
                    <a16:creationId xmlns:a16="http://schemas.microsoft.com/office/drawing/2014/main" id="{3567A96A-FDCC-D1B7-BDE8-3D0A7CBABDF3}"/>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44" name="Freeform 7">
                <a:extLst>
                  <a:ext uri="{FF2B5EF4-FFF2-40B4-BE49-F238E27FC236}">
                    <a16:creationId xmlns:a16="http://schemas.microsoft.com/office/drawing/2014/main" id="{DB6B854E-2F40-50E0-863C-77F5F1807708}"/>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45" name="Freeform 8">
                <a:extLst>
                  <a:ext uri="{FF2B5EF4-FFF2-40B4-BE49-F238E27FC236}">
                    <a16:creationId xmlns:a16="http://schemas.microsoft.com/office/drawing/2014/main" id="{067EB578-F5DD-0718-E849-61628541C183}"/>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46" name="Freeform 9">
                <a:extLst>
                  <a:ext uri="{FF2B5EF4-FFF2-40B4-BE49-F238E27FC236}">
                    <a16:creationId xmlns:a16="http://schemas.microsoft.com/office/drawing/2014/main" id="{FB67FBDF-74E2-D66A-55C9-22F232348BA2}"/>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47" name="Line 10">
                <a:extLst>
                  <a:ext uri="{FF2B5EF4-FFF2-40B4-BE49-F238E27FC236}">
                    <a16:creationId xmlns:a16="http://schemas.microsoft.com/office/drawing/2014/main" id="{48CEF7D2-8593-F2CD-6FB8-4F92F397542A}"/>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48" name="Line 11">
                <a:extLst>
                  <a:ext uri="{FF2B5EF4-FFF2-40B4-BE49-F238E27FC236}">
                    <a16:creationId xmlns:a16="http://schemas.microsoft.com/office/drawing/2014/main" id="{AEF6D695-2D85-D1F2-2E91-8AC81E800984}"/>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49" name="Line 12">
                <a:extLst>
                  <a:ext uri="{FF2B5EF4-FFF2-40B4-BE49-F238E27FC236}">
                    <a16:creationId xmlns:a16="http://schemas.microsoft.com/office/drawing/2014/main" id="{07D62AEB-2BC0-7F5A-339D-E655BF434445}"/>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50" name="Freeform 13">
                <a:extLst>
                  <a:ext uri="{FF2B5EF4-FFF2-40B4-BE49-F238E27FC236}">
                    <a16:creationId xmlns:a16="http://schemas.microsoft.com/office/drawing/2014/main" id="{9DFE389D-48F0-69F9-C9FF-ABC13D389FDC}"/>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51" name="Line 14">
                <a:extLst>
                  <a:ext uri="{FF2B5EF4-FFF2-40B4-BE49-F238E27FC236}">
                    <a16:creationId xmlns:a16="http://schemas.microsoft.com/office/drawing/2014/main" id="{9EF1F30D-415A-D7F7-43CD-03B0F7DA5A1F}"/>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52" name="Line 15">
                <a:extLst>
                  <a:ext uri="{FF2B5EF4-FFF2-40B4-BE49-F238E27FC236}">
                    <a16:creationId xmlns:a16="http://schemas.microsoft.com/office/drawing/2014/main" id="{50D53B17-2725-7DFC-0098-B586F10744D1}"/>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53" name="Line 16">
                <a:extLst>
                  <a:ext uri="{FF2B5EF4-FFF2-40B4-BE49-F238E27FC236}">
                    <a16:creationId xmlns:a16="http://schemas.microsoft.com/office/drawing/2014/main" id="{15FEFD19-048B-41CB-11A5-BB5309EFCD79}"/>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154" name="TextBox 1153">
              <a:extLst>
                <a:ext uri="{FF2B5EF4-FFF2-40B4-BE49-F238E27FC236}">
                  <a16:creationId xmlns:a16="http://schemas.microsoft.com/office/drawing/2014/main" id="{BACBF9C2-0978-F56E-9135-83B0D82B3F14}"/>
                </a:ext>
              </a:extLst>
            </p:cNvPr>
            <p:cNvSpPr txBox="1"/>
            <p:nvPr/>
          </p:nvSpPr>
          <p:spPr>
            <a:xfrm>
              <a:off x="6485924" y="4732838"/>
              <a:ext cx="1750925"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Databricks/</a:t>
              </a:r>
              <a:r>
                <a:rPr kumimoji="0" lang="en-US" sz="1100" b="0" i="0" u="none" strike="noStrike" kern="1200" cap="none" spc="0" normalizeH="0" baseline="0" noProof="0" err="1">
                  <a:ln>
                    <a:noFill/>
                  </a:ln>
                  <a:effectLst/>
                  <a:uLnTx/>
                  <a:uFillTx/>
                  <a:latin typeface="Segoe UI Variable Display Semibold" pitchFamily="2" charset="0"/>
                  <a:ea typeface="+mn-ea"/>
                  <a:cs typeface="+mn-cs"/>
                </a:rPr>
                <a:t>dbrx</a:t>
              </a:r>
              <a:r>
                <a:rPr kumimoji="0" lang="en-US" sz="1100" b="0" i="0" u="none" strike="noStrike" kern="1200" cap="none" spc="0" normalizeH="0" baseline="0" noProof="0">
                  <a:ln>
                    <a:noFill/>
                  </a:ln>
                  <a:effectLst/>
                  <a:uLnTx/>
                  <a:uFillTx/>
                  <a:latin typeface="Segoe UI Variable Display Semibold" pitchFamily="2" charset="0"/>
                  <a:ea typeface="+mn-ea"/>
                  <a:cs typeface="+mn-cs"/>
                </a:rPr>
                <a:t>-base</a:t>
              </a:r>
            </a:p>
          </p:txBody>
        </p:sp>
        <p:pic>
          <p:nvPicPr>
            <p:cNvPr id="1155" name="Picture 2" descr="Databricks - Battery Ventures">
              <a:extLst>
                <a:ext uri="{FF2B5EF4-FFF2-40B4-BE49-F238E27FC236}">
                  <a16:creationId xmlns:a16="http://schemas.microsoft.com/office/drawing/2014/main" id="{F511AC2C-7C0A-D6EA-7490-627337C205E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0477" t="36119" r="75600" b="36385"/>
            <a:stretch/>
          </p:blipFill>
          <p:spPr bwMode="auto">
            <a:xfrm>
              <a:off x="6116213" y="4174671"/>
              <a:ext cx="222612" cy="232881"/>
            </a:xfrm>
            <a:prstGeom prst="rect">
              <a:avLst/>
            </a:prstGeom>
            <a:noFill/>
            <a:extLst>
              <a:ext uri="{909E8E84-426E-40DD-AFC4-6F175D3DCCD1}">
                <a14:hiddenFill xmlns:a14="http://schemas.microsoft.com/office/drawing/2010/main">
                  <a:solidFill>
                    <a:srgbClr val="FFFFFF"/>
                  </a:solidFill>
                </a14:hiddenFill>
              </a:ext>
            </a:extLst>
          </p:spPr>
        </p:pic>
        <p:grpSp>
          <p:nvGrpSpPr>
            <p:cNvPr id="1156" name="sample project 2">
              <a:extLst>
                <a:ext uri="{FF2B5EF4-FFF2-40B4-BE49-F238E27FC236}">
                  <a16:creationId xmlns:a16="http://schemas.microsoft.com/office/drawing/2014/main" id="{43F59AB4-A2CC-9F50-47F7-CB8B7DEE72D7}"/>
                </a:ext>
                <a:ext uri="{C183D7F6-B498-43B3-948B-1728B52AA6E4}">
                  <adec:decorative xmlns:adec="http://schemas.microsoft.com/office/drawing/2017/decorative" val="1"/>
                </a:ext>
              </a:extLst>
            </p:cNvPr>
            <p:cNvGrpSpPr>
              <a:grpSpLocks/>
            </p:cNvGrpSpPr>
            <p:nvPr/>
          </p:nvGrpSpPr>
          <p:grpSpPr>
            <a:xfrm>
              <a:off x="6122835" y="5046128"/>
              <a:ext cx="182880" cy="182880"/>
              <a:chOff x="6415914" y="1211581"/>
              <a:chExt cx="388886" cy="449294"/>
            </a:xfrm>
          </p:grpSpPr>
          <p:sp>
            <p:nvSpPr>
              <p:cNvPr id="1157" name="Freeform 5">
                <a:extLst>
                  <a:ext uri="{FF2B5EF4-FFF2-40B4-BE49-F238E27FC236}">
                    <a16:creationId xmlns:a16="http://schemas.microsoft.com/office/drawing/2014/main" id="{BD948746-E93A-7387-FED3-743BAC02C608}"/>
                  </a:ext>
                </a:extLst>
              </p:cNvPr>
              <p:cNvSpPr>
                <a:spLocks/>
              </p:cNvSpPr>
              <p:nvPr/>
            </p:nvSpPr>
            <p:spPr bwMode="auto">
              <a:xfrm>
                <a:off x="6415914" y="1211581"/>
                <a:ext cx="388886" cy="449294"/>
              </a:xfrm>
              <a:prstGeom prst="roundRect">
                <a:avLst/>
              </a:pr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58" name="Freeform 6">
                <a:extLst>
                  <a:ext uri="{FF2B5EF4-FFF2-40B4-BE49-F238E27FC236}">
                    <a16:creationId xmlns:a16="http://schemas.microsoft.com/office/drawing/2014/main" id="{CDB9E2A7-846D-6EB8-B7BE-1990A27A7AB6}"/>
                  </a:ext>
                </a:extLst>
              </p:cNvPr>
              <p:cNvSpPr>
                <a:spLocks/>
              </p:cNvSpPr>
              <p:nvPr/>
            </p:nvSpPr>
            <p:spPr bwMode="auto">
              <a:xfrm>
                <a:off x="6452411" y="1436857"/>
                <a:ext cx="318408" cy="183745"/>
              </a:xfrm>
              <a:prstGeom prst="roundRect">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59" name="Freeform 7">
                <a:extLst>
                  <a:ext uri="{FF2B5EF4-FFF2-40B4-BE49-F238E27FC236}">
                    <a16:creationId xmlns:a16="http://schemas.microsoft.com/office/drawing/2014/main" id="{C67B7C54-E09D-ED66-49FC-8BC44ABBAC95}"/>
                  </a:ext>
                </a:extLst>
              </p:cNvPr>
              <p:cNvSpPr>
                <a:spLocks/>
              </p:cNvSpPr>
              <p:nvPr/>
            </p:nvSpPr>
            <p:spPr bwMode="auto">
              <a:xfrm>
                <a:off x="6451153" y="1251854"/>
                <a:ext cx="158575" cy="276876"/>
              </a:xfrm>
              <a:prstGeom prst="roundRect">
                <a:avLst/>
              </a:pr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0" name="Freeform 8">
                <a:extLst>
                  <a:ext uri="{FF2B5EF4-FFF2-40B4-BE49-F238E27FC236}">
                    <a16:creationId xmlns:a16="http://schemas.microsoft.com/office/drawing/2014/main" id="{913ED124-04A9-0CDF-17C2-F99362E2F0EA}"/>
                  </a:ext>
                </a:extLst>
              </p:cNvPr>
              <p:cNvSpPr>
                <a:spLocks/>
              </p:cNvSpPr>
              <p:nvPr/>
            </p:nvSpPr>
            <p:spPr bwMode="auto">
              <a:xfrm>
                <a:off x="6609728" y="1253112"/>
                <a:ext cx="158575" cy="274359"/>
              </a:xfrm>
              <a:prstGeom prst="roundRect">
                <a:avLst/>
              </a:pr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1" name="Freeform 9">
                <a:extLst>
                  <a:ext uri="{FF2B5EF4-FFF2-40B4-BE49-F238E27FC236}">
                    <a16:creationId xmlns:a16="http://schemas.microsoft.com/office/drawing/2014/main" id="{636A932F-A7DC-F881-CF37-CF5840EF189D}"/>
                  </a:ext>
                </a:extLst>
              </p:cNvPr>
              <p:cNvSpPr>
                <a:spLocks/>
              </p:cNvSpPr>
              <p:nvPr/>
            </p:nvSpPr>
            <p:spPr bwMode="auto">
              <a:xfrm>
                <a:off x="6449894" y="1251854"/>
                <a:ext cx="320925" cy="370007"/>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2" name="Line 10">
                <a:extLst>
                  <a:ext uri="{FF2B5EF4-FFF2-40B4-BE49-F238E27FC236}">
                    <a16:creationId xmlns:a16="http://schemas.microsoft.com/office/drawing/2014/main" id="{4457892E-A34A-C519-9DCD-60DFB8DF276F}"/>
                  </a:ext>
                </a:extLst>
              </p:cNvPr>
              <p:cNvSpPr>
                <a:spLocks noChangeShapeType="1"/>
              </p:cNvSpPr>
              <p:nvPr/>
            </p:nvSpPr>
            <p:spPr bwMode="auto">
              <a:xfrm>
                <a:off x="6609728" y="1251854"/>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3" name="Line 11">
                <a:extLst>
                  <a:ext uri="{FF2B5EF4-FFF2-40B4-BE49-F238E27FC236}">
                    <a16:creationId xmlns:a16="http://schemas.microsoft.com/office/drawing/2014/main" id="{1B5E0270-F387-CA78-73B5-C50D5A5B39DB}"/>
                  </a:ext>
                </a:extLst>
              </p:cNvPr>
              <p:cNvSpPr>
                <a:spLocks noChangeShapeType="1"/>
              </p:cNvSpPr>
              <p:nvPr/>
            </p:nvSpPr>
            <p:spPr bwMode="auto">
              <a:xfrm flipH="1">
                <a:off x="6451153" y="1436857"/>
                <a:ext cx="159833"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4" name="Line 12">
                <a:extLst>
                  <a:ext uri="{FF2B5EF4-FFF2-40B4-BE49-F238E27FC236}">
                    <a16:creationId xmlns:a16="http://schemas.microsoft.com/office/drawing/2014/main" id="{1E822F06-773A-6828-0D53-0C184484FF31}"/>
                  </a:ext>
                </a:extLst>
              </p:cNvPr>
              <p:cNvSpPr>
                <a:spLocks noChangeShapeType="1"/>
              </p:cNvSpPr>
              <p:nvPr/>
            </p:nvSpPr>
            <p:spPr bwMode="auto">
              <a:xfrm flipH="1" flipV="1">
                <a:off x="6610986" y="1436857"/>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5" name="Freeform 13">
                <a:extLst>
                  <a:ext uri="{FF2B5EF4-FFF2-40B4-BE49-F238E27FC236}">
                    <a16:creationId xmlns:a16="http://schemas.microsoft.com/office/drawing/2014/main" id="{D4DB1A0E-8FBE-D1B1-21A8-026875A52A43}"/>
                  </a:ext>
                </a:extLst>
              </p:cNvPr>
              <p:cNvSpPr>
                <a:spLocks/>
              </p:cNvSpPr>
              <p:nvPr/>
            </p:nvSpPr>
            <p:spPr bwMode="auto">
              <a:xfrm>
                <a:off x="6537991" y="1352536"/>
                <a:ext cx="143473" cy="167384"/>
              </a:xfrm>
              <a:prstGeom prst="roundRect">
                <a:avLst/>
              </a:pr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6" name="Line 14">
                <a:extLst>
                  <a:ext uri="{FF2B5EF4-FFF2-40B4-BE49-F238E27FC236}">
                    <a16:creationId xmlns:a16="http://schemas.microsoft.com/office/drawing/2014/main" id="{5070D127-B360-6862-5B65-49E51A7DAB2C}"/>
                  </a:ext>
                </a:extLst>
              </p:cNvPr>
              <p:cNvSpPr>
                <a:spLocks noChangeShapeType="1"/>
              </p:cNvSpPr>
              <p:nvPr/>
            </p:nvSpPr>
            <p:spPr bwMode="auto">
              <a:xfrm flipV="1">
                <a:off x="6609728" y="1343726"/>
                <a:ext cx="161092" cy="93131"/>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7" name="Line 15">
                <a:extLst>
                  <a:ext uri="{FF2B5EF4-FFF2-40B4-BE49-F238E27FC236}">
                    <a16:creationId xmlns:a16="http://schemas.microsoft.com/office/drawing/2014/main" id="{238C64DF-AD49-0A9C-DBCD-04645A0FF8A8}"/>
                  </a:ext>
                </a:extLst>
              </p:cNvPr>
              <p:cNvSpPr>
                <a:spLocks noChangeShapeType="1"/>
              </p:cNvSpPr>
              <p:nvPr/>
            </p:nvSpPr>
            <p:spPr bwMode="auto">
              <a:xfrm>
                <a:off x="6451153" y="1344985"/>
                <a:ext cx="158575" cy="91872"/>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68" name="Line 16">
                <a:extLst>
                  <a:ext uri="{FF2B5EF4-FFF2-40B4-BE49-F238E27FC236}">
                    <a16:creationId xmlns:a16="http://schemas.microsoft.com/office/drawing/2014/main" id="{01F63282-619E-E9C0-2D01-6C91872A5892}"/>
                  </a:ext>
                </a:extLst>
              </p:cNvPr>
              <p:cNvSpPr>
                <a:spLocks noChangeShapeType="1"/>
              </p:cNvSpPr>
              <p:nvPr/>
            </p:nvSpPr>
            <p:spPr bwMode="auto">
              <a:xfrm flipV="1">
                <a:off x="6610986" y="1435599"/>
                <a:ext cx="0" cy="185003"/>
              </a:xfrm>
              <a:prstGeom prst="roundRect">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169" name="TextBox 1168">
              <a:extLst>
                <a:ext uri="{FF2B5EF4-FFF2-40B4-BE49-F238E27FC236}">
                  <a16:creationId xmlns:a16="http://schemas.microsoft.com/office/drawing/2014/main" id="{910A02F6-CCD1-B224-BC2C-9C8FDE35EDBC}"/>
                </a:ext>
              </a:extLst>
            </p:cNvPr>
            <p:cNvSpPr txBox="1"/>
            <p:nvPr/>
          </p:nvSpPr>
          <p:spPr>
            <a:xfrm>
              <a:off x="6491657" y="5052929"/>
              <a:ext cx="1804124"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Databricks/</a:t>
              </a:r>
              <a:r>
                <a:rPr kumimoji="0" lang="en-US" sz="1100" b="0" i="0" u="none" strike="noStrike" kern="1200" cap="none" spc="0" normalizeH="0" baseline="0" noProof="0" err="1">
                  <a:ln>
                    <a:noFill/>
                  </a:ln>
                  <a:effectLst/>
                  <a:uLnTx/>
                  <a:uFillTx/>
                  <a:latin typeface="Segoe UI Variable Display Semibold" pitchFamily="2" charset="0"/>
                  <a:ea typeface="+mn-ea"/>
                  <a:cs typeface="+mn-cs"/>
                </a:rPr>
                <a:t>dbrx</a:t>
              </a:r>
              <a:r>
                <a:rPr kumimoji="0" lang="en-US" sz="1100" b="0" i="0" u="none" strike="noStrike" kern="1200" cap="none" spc="0" normalizeH="0" baseline="0" noProof="0">
                  <a:ln>
                    <a:noFill/>
                  </a:ln>
                  <a:effectLst/>
                  <a:uLnTx/>
                  <a:uFillTx/>
                  <a:latin typeface="Segoe UI Variable Display Semibold" pitchFamily="2" charset="0"/>
                  <a:ea typeface="+mn-ea"/>
                  <a:cs typeface="+mn-cs"/>
                </a:rPr>
                <a:t>-instruct</a:t>
              </a:r>
            </a:p>
          </p:txBody>
        </p:sp>
        <p:sp>
          <p:nvSpPr>
            <p:cNvPr id="1170" name="TextBox 1169">
              <a:extLst>
                <a:ext uri="{FF2B5EF4-FFF2-40B4-BE49-F238E27FC236}">
                  <a16:creationId xmlns:a16="http://schemas.microsoft.com/office/drawing/2014/main" id="{B70618F9-A125-2F0B-F144-3505647154DF}"/>
                </a:ext>
              </a:extLst>
            </p:cNvPr>
            <p:cNvSpPr txBox="1"/>
            <p:nvPr/>
          </p:nvSpPr>
          <p:spPr>
            <a:xfrm>
              <a:off x="6488086" y="4190809"/>
              <a:ext cx="843180"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effectLst/>
                  <a:uLnTx/>
                  <a:uFillTx/>
                  <a:latin typeface="Segoe UI Variable Display Semibold" pitchFamily="2" charset="0"/>
                  <a:ea typeface="+mn-ea"/>
                  <a:cs typeface="+mn-cs"/>
                </a:rPr>
                <a:t>databricks</a:t>
              </a:r>
              <a:endParaRPr kumimoji="0" lang="en-US" sz="1400" b="0" i="0" u="none" strike="noStrike" kern="1200" cap="none" spc="0" normalizeH="0" baseline="0" noProof="0">
                <a:ln>
                  <a:noFill/>
                </a:ln>
                <a:effectLst/>
                <a:uLnTx/>
                <a:uFillTx/>
                <a:latin typeface="Segoe UI Variable Display Semibold" pitchFamily="2" charset="0"/>
                <a:ea typeface="+mn-ea"/>
                <a:cs typeface="+mn-cs"/>
              </a:endParaRPr>
            </a:p>
          </p:txBody>
        </p:sp>
      </p:grpSp>
      <p:grpSp>
        <p:nvGrpSpPr>
          <p:cNvPr id="1288" name="Group 1287">
            <a:extLst>
              <a:ext uri="{FF2B5EF4-FFF2-40B4-BE49-F238E27FC236}">
                <a16:creationId xmlns:a16="http://schemas.microsoft.com/office/drawing/2014/main" id="{358DA10A-A2CB-9AD2-EFF3-C5B4DA8B74EE}"/>
              </a:ext>
              <a:ext uri="{C183D7F6-B498-43B3-948B-1728B52AA6E4}">
                <adec:decorative xmlns:adec="http://schemas.microsoft.com/office/drawing/2017/decorative" val="1"/>
              </a:ext>
            </a:extLst>
          </p:cNvPr>
          <p:cNvGrpSpPr/>
          <p:nvPr/>
        </p:nvGrpSpPr>
        <p:grpSpPr>
          <a:xfrm>
            <a:off x="8551254" y="4015450"/>
            <a:ext cx="3085374" cy="2088108"/>
            <a:chOff x="8551254" y="4015450"/>
            <a:chExt cx="3085374" cy="2088108"/>
          </a:xfrm>
        </p:grpSpPr>
        <p:sp>
          <p:nvSpPr>
            <p:cNvPr id="306" name="TextBox 305">
              <a:extLst>
                <a:ext uri="{FF2B5EF4-FFF2-40B4-BE49-F238E27FC236}">
                  <a16:creationId xmlns:a16="http://schemas.microsoft.com/office/drawing/2014/main" id="{F46B833F-8A11-A0CE-1A0E-04A357E22D64}"/>
                </a:ext>
              </a:extLst>
            </p:cNvPr>
            <p:cNvSpPr txBox="1">
              <a:spLocks/>
            </p:cNvSpPr>
            <p:nvPr/>
          </p:nvSpPr>
          <p:spPr>
            <a:xfrm>
              <a:off x="8819499" y="4219383"/>
              <a:ext cx="2674254"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Variable Display Semibold" pitchFamily="2" charset="0"/>
                  <a:ea typeface="+mn-ea"/>
                  <a:cs typeface="+mn-cs"/>
                </a:rPr>
                <a:t>Small language models</a:t>
              </a:r>
            </a:p>
          </p:txBody>
        </p:sp>
        <p:sp>
          <p:nvSpPr>
            <p:cNvPr id="307" name="Text Placeholder 45216">
              <a:extLst>
                <a:ext uri="{FF2B5EF4-FFF2-40B4-BE49-F238E27FC236}">
                  <a16:creationId xmlns:a16="http://schemas.microsoft.com/office/drawing/2014/main" id="{53CF6C40-093F-69D4-DC3D-F09E90B158DD}"/>
                </a:ext>
              </a:extLst>
            </p:cNvPr>
            <p:cNvSpPr txBox="1">
              <a:spLocks/>
            </p:cNvSpPr>
            <p:nvPr/>
          </p:nvSpPr>
          <p:spPr>
            <a:xfrm>
              <a:off x="8819499" y="4577832"/>
              <a:ext cx="585355" cy="21544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Segoe UI Semibold" panose="020B0702040204020203" pitchFamily="34" charset="0"/>
                </a:rPr>
                <a:t>Phi</a:t>
              </a:r>
            </a:p>
          </p:txBody>
        </p:sp>
        <p:grpSp>
          <p:nvGrpSpPr>
            <p:cNvPr id="308" name="sample project 2">
              <a:extLst>
                <a:ext uri="{FF2B5EF4-FFF2-40B4-BE49-F238E27FC236}">
                  <a16:creationId xmlns:a16="http://schemas.microsoft.com/office/drawing/2014/main" id="{16199C32-3B39-EB2F-FF7C-EC09291CFE1D}"/>
                </a:ext>
                <a:ext uri="{C183D7F6-B498-43B3-948B-1728B52AA6E4}">
                  <adec:decorative xmlns:adec="http://schemas.microsoft.com/office/drawing/2017/decorative" val="1"/>
                </a:ext>
              </a:extLst>
            </p:cNvPr>
            <p:cNvGrpSpPr>
              <a:grpSpLocks/>
            </p:cNvGrpSpPr>
            <p:nvPr/>
          </p:nvGrpSpPr>
          <p:grpSpPr>
            <a:xfrm>
              <a:off x="8813958" y="4930042"/>
              <a:ext cx="189316" cy="211594"/>
              <a:chOff x="6415914" y="1211581"/>
              <a:chExt cx="388886" cy="449294"/>
            </a:xfrm>
          </p:grpSpPr>
          <p:sp>
            <p:nvSpPr>
              <p:cNvPr id="309" name="Freeform 5">
                <a:extLst>
                  <a:ext uri="{FF2B5EF4-FFF2-40B4-BE49-F238E27FC236}">
                    <a16:creationId xmlns:a16="http://schemas.microsoft.com/office/drawing/2014/main" id="{DB732123-2ABD-E848-74D6-38EA20C6839E}"/>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0" name="Freeform 6">
                <a:extLst>
                  <a:ext uri="{FF2B5EF4-FFF2-40B4-BE49-F238E27FC236}">
                    <a16:creationId xmlns:a16="http://schemas.microsoft.com/office/drawing/2014/main" id="{502F514D-AAFA-9465-2D11-F399614CD8D5}"/>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1" name="Freeform 7">
                <a:extLst>
                  <a:ext uri="{FF2B5EF4-FFF2-40B4-BE49-F238E27FC236}">
                    <a16:creationId xmlns:a16="http://schemas.microsoft.com/office/drawing/2014/main" id="{5F387CFF-91BA-3D8C-19EA-22FAC6CB898F}"/>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2" name="Freeform 8">
                <a:extLst>
                  <a:ext uri="{FF2B5EF4-FFF2-40B4-BE49-F238E27FC236}">
                    <a16:creationId xmlns:a16="http://schemas.microsoft.com/office/drawing/2014/main" id="{1F7315A7-EB86-F058-88AB-ADB8DDC5C62D}"/>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3" name="Freeform 9">
                <a:extLst>
                  <a:ext uri="{FF2B5EF4-FFF2-40B4-BE49-F238E27FC236}">
                    <a16:creationId xmlns:a16="http://schemas.microsoft.com/office/drawing/2014/main" id="{94E5279C-86F9-90D9-0514-6584AAD0DE3D}"/>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4" name="Line 10">
                <a:extLst>
                  <a:ext uri="{FF2B5EF4-FFF2-40B4-BE49-F238E27FC236}">
                    <a16:creationId xmlns:a16="http://schemas.microsoft.com/office/drawing/2014/main" id="{B7CC4609-F789-11B8-EDD3-546CC9307AB9}"/>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5" name="Line 11">
                <a:extLst>
                  <a:ext uri="{FF2B5EF4-FFF2-40B4-BE49-F238E27FC236}">
                    <a16:creationId xmlns:a16="http://schemas.microsoft.com/office/drawing/2014/main" id="{0939AD0F-12CD-38D0-3F86-E45E9D1F3DFF}"/>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6" name="Line 12">
                <a:extLst>
                  <a:ext uri="{FF2B5EF4-FFF2-40B4-BE49-F238E27FC236}">
                    <a16:creationId xmlns:a16="http://schemas.microsoft.com/office/drawing/2014/main" id="{A451BA17-49A4-C890-B74F-203FD4F18210}"/>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7" name="Freeform 13">
                <a:extLst>
                  <a:ext uri="{FF2B5EF4-FFF2-40B4-BE49-F238E27FC236}">
                    <a16:creationId xmlns:a16="http://schemas.microsoft.com/office/drawing/2014/main" id="{C2D8DD44-6346-5F1B-3FA6-3504C0A497AD}"/>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8" name="Line 14">
                <a:extLst>
                  <a:ext uri="{FF2B5EF4-FFF2-40B4-BE49-F238E27FC236}">
                    <a16:creationId xmlns:a16="http://schemas.microsoft.com/office/drawing/2014/main" id="{3A973A08-8CC9-38E4-2382-CDC28822D295}"/>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19" name="Line 15">
                <a:extLst>
                  <a:ext uri="{FF2B5EF4-FFF2-40B4-BE49-F238E27FC236}">
                    <a16:creationId xmlns:a16="http://schemas.microsoft.com/office/drawing/2014/main" id="{28F2BFCC-5E6A-4482-162F-E18DC4B8FBD1}"/>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20" name="Line 16">
                <a:extLst>
                  <a:ext uri="{FF2B5EF4-FFF2-40B4-BE49-F238E27FC236}">
                    <a16:creationId xmlns:a16="http://schemas.microsoft.com/office/drawing/2014/main" id="{99A7416C-D9F6-00AE-95AB-0C3F661CD35D}"/>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321" name="TextBox 320">
              <a:extLst>
                <a:ext uri="{FF2B5EF4-FFF2-40B4-BE49-F238E27FC236}">
                  <a16:creationId xmlns:a16="http://schemas.microsoft.com/office/drawing/2014/main" id="{1C4FE833-86F9-F46B-38EE-76A15BEACE3D}"/>
                </a:ext>
              </a:extLst>
            </p:cNvPr>
            <p:cNvSpPr txBox="1"/>
            <p:nvPr/>
          </p:nvSpPr>
          <p:spPr>
            <a:xfrm>
              <a:off x="9118481" y="4951201"/>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Phi-1</a:t>
              </a:r>
            </a:p>
          </p:txBody>
        </p:sp>
        <p:grpSp>
          <p:nvGrpSpPr>
            <p:cNvPr id="322" name="sample project 2">
              <a:extLst>
                <a:ext uri="{FF2B5EF4-FFF2-40B4-BE49-F238E27FC236}">
                  <a16:creationId xmlns:a16="http://schemas.microsoft.com/office/drawing/2014/main" id="{657004F9-B903-A11C-A560-979AFE72F841}"/>
                </a:ext>
                <a:ext uri="{C183D7F6-B498-43B3-948B-1728B52AA6E4}">
                  <adec:decorative xmlns:adec="http://schemas.microsoft.com/office/drawing/2017/decorative" val="1"/>
                </a:ext>
              </a:extLst>
            </p:cNvPr>
            <p:cNvGrpSpPr>
              <a:grpSpLocks/>
            </p:cNvGrpSpPr>
            <p:nvPr/>
          </p:nvGrpSpPr>
          <p:grpSpPr>
            <a:xfrm>
              <a:off x="8813958" y="5243128"/>
              <a:ext cx="189316" cy="211594"/>
              <a:chOff x="6415914" y="1211581"/>
              <a:chExt cx="388886" cy="449294"/>
            </a:xfrm>
          </p:grpSpPr>
          <p:sp>
            <p:nvSpPr>
              <p:cNvPr id="323" name="Freeform 5">
                <a:extLst>
                  <a:ext uri="{FF2B5EF4-FFF2-40B4-BE49-F238E27FC236}">
                    <a16:creationId xmlns:a16="http://schemas.microsoft.com/office/drawing/2014/main" id="{F80317ED-0DAA-08C1-4F68-646E7656DB55}"/>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24" name="Freeform 6">
                <a:extLst>
                  <a:ext uri="{FF2B5EF4-FFF2-40B4-BE49-F238E27FC236}">
                    <a16:creationId xmlns:a16="http://schemas.microsoft.com/office/drawing/2014/main" id="{18CF6147-54AA-C75D-A30C-36FD98ABB6CC}"/>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25" name="Freeform 7">
                <a:extLst>
                  <a:ext uri="{FF2B5EF4-FFF2-40B4-BE49-F238E27FC236}">
                    <a16:creationId xmlns:a16="http://schemas.microsoft.com/office/drawing/2014/main" id="{71946BE2-7FBD-A44C-9134-FB09A1D77EED}"/>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26" name="Freeform 8">
                <a:extLst>
                  <a:ext uri="{FF2B5EF4-FFF2-40B4-BE49-F238E27FC236}">
                    <a16:creationId xmlns:a16="http://schemas.microsoft.com/office/drawing/2014/main" id="{49B2E46C-BCA5-FBB1-905F-A2508C3FEDCD}"/>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27" name="Freeform 9">
                <a:extLst>
                  <a:ext uri="{FF2B5EF4-FFF2-40B4-BE49-F238E27FC236}">
                    <a16:creationId xmlns:a16="http://schemas.microsoft.com/office/drawing/2014/main" id="{EB968AF7-43E1-90CE-7FA5-052AB872BD8D}"/>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28" name="Line 10">
                <a:extLst>
                  <a:ext uri="{FF2B5EF4-FFF2-40B4-BE49-F238E27FC236}">
                    <a16:creationId xmlns:a16="http://schemas.microsoft.com/office/drawing/2014/main" id="{A43721D9-96E7-96D7-6963-0132159361AE}"/>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29" name="Line 11">
                <a:extLst>
                  <a:ext uri="{FF2B5EF4-FFF2-40B4-BE49-F238E27FC236}">
                    <a16:creationId xmlns:a16="http://schemas.microsoft.com/office/drawing/2014/main" id="{E9C510C6-E0FE-5510-652A-9EC75CD1513F}"/>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30" name="Line 12">
                <a:extLst>
                  <a:ext uri="{FF2B5EF4-FFF2-40B4-BE49-F238E27FC236}">
                    <a16:creationId xmlns:a16="http://schemas.microsoft.com/office/drawing/2014/main" id="{5962223A-03FD-F7DC-C093-97E4FEA9BDA5}"/>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31" name="Freeform 13">
                <a:extLst>
                  <a:ext uri="{FF2B5EF4-FFF2-40B4-BE49-F238E27FC236}">
                    <a16:creationId xmlns:a16="http://schemas.microsoft.com/office/drawing/2014/main" id="{8D42C0A2-7C48-E58E-4BB7-282D12F3D3C1}"/>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32" name="Line 14">
                <a:extLst>
                  <a:ext uri="{FF2B5EF4-FFF2-40B4-BE49-F238E27FC236}">
                    <a16:creationId xmlns:a16="http://schemas.microsoft.com/office/drawing/2014/main" id="{EBDC2ED3-C31C-0F68-4FF1-342A39870A1E}"/>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33" name="Line 15">
                <a:extLst>
                  <a:ext uri="{FF2B5EF4-FFF2-40B4-BE49-F238E27FC236}">
                    <a16:creationId xmlns:a16="http://schemas.microsoft.com/office/drawing/2014/main" id="{5E9A0F1C-25C8-F440-4552-94A20111867D}"/>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34" name="Line 16">
                <a:extLst>
                  <a:ext uri="{FF2B5EF4-FFF2-40B4-BE49-F238E27FC236}">
                    <a16:creationId xmlns:a16="http://schemas.microsoft.com/office/drawing/2014/main" id="{AB96D0DC-DDD2-27C7-D0D9-4D73A9AB4F06}"/>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335" name="TextBox 334">
              <a:extLst>
                <a:ext uri="{FF2B5EF4-FFF2-40B4-BE49-F238E27FC236}">
                  <a16:creationId xmlns:a16="http://schemas.microsoft.com/office/drawing/2014/main" id="{98B4F3C3-82CB-6C71-5024-D2440D222071}"/>
                </a:ext>
              </a:extLst>
            </p:cNvPr>
            <p:cNvSpPr txBox="1"/>
            <p:nvPr/>
          </p:nvSpPr>
          <p:spPr>
            <a:xfrm>
              <a:off x="9115703" y="5264287"/>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Phi-1.5</a:t>
              </a:r>
            </a:p>
          </p:txBody>
        </p:sp>
        <p:grpSp>
          <p:nvGrpSpPr>
            <p:cNvPr id="336" name="sample project 2">
              <a:extLst>
                <a:ext uri="{FF2B5EF4-FFF2-40B4-BE49-F238E27FC236}">
                  <a16:creationId xmlns:a16="http://schemas.microsoft.com/office/drawing/2014/main" id="{EC22DF4A-42EF-87BB-9980-A01FB5300AB3}"/>
                </a:ext>
                <a:ext uri="{C183D7F6-B498-43B3-948B-1728B52AA6E4}">
                  <adec:decorative xmlns:adec="http://schemas.microsoft.com/office/drawing/2017/decorative" val="1"/>
                </a:ext>
              </a:extLst>
            </p:cNvPr>
            <p:cNvGrpSpPr>
              <a:grpSpLocks/>
            </p:cNvGrpSpPr>
            <p:nvPr/>
          </p:nvGrpSpPr>
          <p:grpSpPr>
            <a:xfrm>
              <a:off x="8813958" y="5565764"/>
              <a:ext cx="189316" cy="211594"/>
              <a:chOff x="6415914" y="1211581"/>
              <a:chExt cx="388886" cy="449294"/>
            </a:xfrm>
          </p:grpSpPr>
          <p:sp>
            <p:nvSpPr>
              <p:cNvPr id="337" name="Freeform 5">
                <a:extLst>
                  <a:ext uri="{FF2B5EF4-FFF2-40B4-BE49-F238E27FC236}">
                    <a16:creationId xmlns:a16="http://schemas.microsoft.com/office/drawing/2014/main" id="{71F669C5-4DA3-6FF2-6EA2-1BAE336F56BF}"/>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38" name="Freeform 6">
                <a:extLst>
                  <a:ext uri="{FF2B5EF4-FFF2-40B4-BE49-F238E27FC236}">
                    <a16:creationId xmlns:a16="http://schemas.microsoft.com/office/drawing/2014/main" id="{F5EDAC83-083C-185F-791D-C2D3A9213658}"/>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39" name="Freeform 7">
                <a:extLst>
                  <a:ext uri="{FF2B5EF4-FFF2-40B4-BE49-F238E27FC236}">
                    <a16:creationId xmlns:a16="http://schemas.microsoft.com/office/drawing/2014/main" id="{A8A4C500-400A-DBBD-2501-457920950624}"/>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40" name="Freeform 8">
                <a:extLst>
                  <a:ext uri="{FF2B5EF4-FFF2-40B4-BE49-F238E27FC236}">
                    <a16:creationId xmlns:a16="http://schemas.microsoft.com/office/drawing/2014/main" id="{EC976B9F-6851-BA16-A6E0-B115880CF3E0}"/>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41" name="Freeform 9">
                <a:extLst>
                  <a:ext uri="{FF2B5EF4-FFF2-40B4-BE49-F238E27FC236}">
                    <a16:creationId xmlns:a16="http://schemas.microsoft.com/office/drawing/2014/main" id="{CB3ED186-07B8-8C17-2EB7-5D03567C8E24}"/>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42" name="Line 10">
                <a:extLst>
                  <a:ext uri="{FF2B5EF4-FFF2-40B4-BE49-F238E27FC236}">
                    <a16:creationId xmlns:a16="http://schemas.microsoft.com/office/drawing/2014/main" id="{D12C13F9-1010-B677-3563-50665ADB4663}"/>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43" name="Line 11">
                <a:extLst>
                  <a:ext uri="{FF2B5EF4-FFF2-40B4-BE49-F238E27FC236}">
                    <a16:creationId xmlns:a16="http://schemas.microsoft.com/office/drawing/2014/main" id="{891BD177-D54F-FFB2-9572-181A7F0CA80A}"/>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44" name="Line 12">
                <a:extLst>
                  <a:ext uri="{FF2B5EF4-FFF2-40B4-BE49-F238E27FC236}">
                    <a16:creationId xmlns:a16="http://schemas.microsoft.com/office/drawing/2014/main" id="{1922978E-1C90-B869-A04B-F50232F6C609}"/>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45" name="Freeform 13">
                <a:extLst>
                  <a:ext uri="{FF2B5EF4-FFF2-40B4-BE49-F238E27FC236}">
                    <a16:creationId xmlns:a16="http://schemas.microsoft.com/office/drawing/2014/main" id="{0CFFC508-1A97-48D8-CBFD-8258AB0E841C}"/>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46" name="Line 14">
                <a:extLst>
                  <a:ext uri="{FF2B5EF4-FFF2-40B4-BE49-F238E27FC236}">
                    <a16:creationId xmlns:a16="http://schemas.microsoft.com/office/drawing/2014/main" id="{B85CDD87-150F-B014-B8CF-D4280235D253}"/>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47" name="Line 15">
                <a:extLst>
                  <a:ext uri="{FF2B5EF4-FFF2-40B4-BE49-F238E27FC236}">
                    <a16:creationId xmlns:a16="http://schemas.microsoft.com/office/drawing/2014/main" id="{6C6B1024-66C5-005E-46AB-1F6BE2E6A412}"/>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48" name="Line 16">
                <a:extLst>
                  <a:ext uri="{FF2B5EF4-FFF2-40B4-BE49-F238E27FC236}">
                    <a16:creationId xmlns:a16="http://schemas.microsoft.com/office/drawing/2014/main" id="{4993E6ED-CB56-6AE1-C8CF-2CDB7F8B5E4C}"/>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349" name="TextBox 348">
              <a:extLst>
                <a:ext uri="{FF2B5EF4-FFF2-40B4-BE49-F238E27FC236}">
                  <a16:creationId xmlns:a16="http://schemas.microsoft.com/office/drawing/2014/main" id="{B9D59A89-B7E5-EA7E-6708-C57126B8CB30}"/>
                </a:ext>
              </a:extLst>
            </p:cNvPr>
            <p:cNvSpPr txBox="1"/>
            <p:nvPr/>
          </p:nvSpPr>
          <p:spPr>
            <a:xfrm>
              <a:off x="9134040" y="5586923"/>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Phi-2</a:t>
              </a:r>
            </a:p>
          </p:txBody>
        </p:sp>
        <p:sp>
          <p:nvSpPr>
            <p:cNvPr id="350" name="Text Placeholder 45216">
              <a:extLst>
                <a:ext uri="{FF2B5EF4-FFF2-40B4-BE49-F238E27FC236}">
                  <a16:creationId xmlns:a16="http://schemas.microsoft.com/office/drawing/2014/main" id="{FBD1B375-288B-13D3-4086-0C9F05BF7DBB}"/>
                </a:ext>
              </a:extLst>
            </p:cNvPr>
            <p:cNvSpPr txBox="1">
              <a:spLocks/>
            </p:cNvSpPr>
            <p:nvPr/>
          </p:nvSpPr>
          <p:spPr>
            <a:xfrm>
              <a:off x="9995596" y="4577832"/>
              <a:ext cx="585355" cy="21544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Segoe UI Semibold" panose="020B0702040204020203" pitchFamily="34" charset="0"/>
                </a:rPr>
                <a:t>Orca</a:t>
              </a:r>
            </a:p>
          </p:txBody>
        </p:sp>
        <p:grpSp>
          <p:nvGrpSpPr>
            <p:cNvPr id="351" name="sample project 2">
              <a:extLst>
                <a:ext uri="{FF2B5EF4-FFF2-40B4-BE49-F238E27FC236}">
                  <a16:creationId xmlns:a16="http://schemas.microsoft.com/office/drawing/2014/main" id="{61794000-3AED-6A74-AEE7-0BC2CF2DBE85}"/>
                </a:ext>
                <a:ext uri="{C183D7F6-B498-43B3-948B-1728B52AA6E4}">
                  <adec:decorative xmlns:adec="http://schemas.microsoft.com/office/drawing/2017/decorative" val="1"/>
                </a:ext>
              </a:extLst>
            </p:cNvPr>
            <p:cNvGrpSpPr>
              <a:grpSpLocks/>
            </p:cNvGrpSpPr>
            <p:nvPr/>
          </p:nvGrpSpPr>
          <p:grpSpPr>
            <a:xfrm>
              <a:off x="9996042" y="4923171"/>
              <a:ext cx="189316" cy="211594"/>
              <a:chOff x="6415914" y="1211581"/>
              <a:chExt cx="388886" cy="449294"/>
            </a:xfrm>
          </p:grpSpPr>
          <p:sp>
            <p:nvSpPr>
              <p:cNvPr id="352" name="Freeform 5">
                <a:extLst>
                  <a:ext uri="{FF2B5EF4-FFF2-40B4-BE49-F238E27FC236}">
                    <a16:creationId xmlns:a16="http://schemas.microsoft.com/office/drawing/2014/main" id="{AC97B1E7-E24D-1D55-101D-0FDF347E0546}"/>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53" name="Freeform 6">
                <a:extLst>
                  <a:ext uri="{FF2B5EF4-FFF2-40B4-BE49-F238E27FC236}">
                    <a16:creationId xmlns:a16="http://schemas.microsoft.com/office/drawing/2014/main" id="{46F62F38-3813-C813-1CF0-A5AA6FB02829}"/>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54" name="Freeform 7">
                <a:extLst>
                  <a:ext uri="{FF2B5EF4-FFF2-40B4-BE49-F238E27FC236}">
                    <a16:creationId xmlns:a16="http://schemas.microsoft.com/office/drawing/2014/main" id="{558ADAA1-6FD5-5022-68E5-F61C40C26066}"/>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55" name="Freeform 8">
                <a:extLst>
                  <a:ext uri="{FF2B5EF4-FFF2-40B4-BE49-F238E27FC236}">
                    <a16:creationId xmlns:a16="http://schemas.microsoft.com/office/drawing/2014/main" id="{D7BA2725-777D-D562-7592-91B79DA413E5}"/>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56" name="Freeform 9">
                <a:extLst>
                  <a:ext uri="{FF2B5EF4-FFF2-40B4-BE49-F238E27FC236}">
                    <a16:creationId xmlns:a16="http://schemas.microsoft.com/office/drawing/2014/main" id="{C075F32A-3DF1-5A52-DD39-2EB9AAC444A7}"/>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57" name="Line 10">
                <a:extLst>
                  <a:ext uri="{FF2B5EF4-FFF2-40B4-BE49-F238E27FC236}">
                    <a16:creationId xmlns:a16="http://schemas.microsoft.com/office/drawing/2014/main" id="{E95BD3C5-33DD-E64C-6EC5-3FF752531183}"/>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58" name="Line 11">
                <a:extLst>
                  <a:ext uri="{FF2B5EF4-FFF2-40B4-BE49-F238E27FC236}">
                    <a16:creationId xmlns:a16="http://schemas.microsoft.com/office/drawing/2014/main" id="{8AF507EC-50A6-51EA-A113-3E3AF4C304EC}"/>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59" name="Line 12">
                <a:extLst>
                  <a:ext uri="{FF2B5EF4-FFF2-40B4-BE49-F238E27FC236}">
                    <a16:creationId xmlns:a16="http://schemas.microsoft.com/office/drawing/2014/main" id="{B30967F9-8243-CEC1-FF5F-B2B02B21FFF3}"/>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60" name="Freeform 13">
                <a:extLst>
                  <a:ext uri="{FF2B5EF4-FFF2-40B4-BE49-F238E27FC236}">
                    <a16:creationId xmlns:a16="http://schemas.microsoft.com/office/drawing/2014/main" id="{0C1DEC1E-33A1-C68B-1A43-6C328BC7A729}"/>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61" name="Line 14">
                <a:extLst>
                  <a:ext uri="{FF2B5EF4-FFF2-40B4-BE49-F238E27FC236}">
                    <a16:creationId xmlns:a16="http://schemas.microsoft.com/office/drawing/2014/main" id="{895EFCA8-8114-AF39-0377-EFFBC95F2E79}"/>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62" name="Line 15">
                <a:extLst>
                  <a:ext uri="{FF2B5EF4-FFF2-40B4-BE49-F238E27FC236}">
                    <a16:creationId xmlns:a16="http://schemas.microsoft.com/office/drawing/2014/main" id="{E26EA3BF-0B14-F6D6-8852-21C040640FDC}"/>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63" name="Line 16">
                <a:extLst>
                  <a:ext uri="{FF2B5EF4-FFF2-40B4-BE49-F238E27FC236}">
                    <a16:creationId xmlns:a16="http://schemas.microsoft.com/office/drawing/2014/main" id="{F4C5FD8E-ECD1-9C9E-8253-E389CA96E542}"/>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364" name="TextBox 363">
              <a:extLst>
                <a:ext uri="{FF2B5EF4-FFF2-40B4-BE49-F238E27FC236}">
                  <a16:creationId xmlns:a16="http://schemas.microsoft.com/office/drawing/2014/main" id="{AE8F1163-F834-E476-35B5-A00EA2E059B0}"/>
                </a:ext>
              </a:extLst>
            </p:cNvPr>
            <p:cNvSpPr txBox="1"/>
            <p:nvPr/>
          </p:nvSpPr>
          <p:spPr>
            <a:xfrm>
              <a:off x="10297540" y="4944330"/>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Orca 1</a:t>
              </a:r>
            </a:p>
          </p:txBody>
        </p:sp>
        <p:grpSp>
          <p:nvGrpSpPr>
            <p:cNvPr id="365" name="sample project 2">
              <a:extLst>
                <a:ext uri="{FF2B5EF4-FFF2-40B4-BE49-F238E27FC236}">
                  <a16:creationId xmlns:a16="http://schemas.microsoft.com/office/drawing/2014/main" id="{D21ED6FD-BE30-35CC-81BF-FDBF14C45F35}"/>
                </a:ext>
                <a:ext uri="{C183D7F6-B498-43B3-948B-1728B52AA6E4}">
                  <adec:decorative xmlns:adec="http://schemas.microsoft.com/office/drawing/2017/decorative" val="1"/>
                </a:ext>
              </a:extLst>
            </p:cNvPr>
            <p:cNvGrpSpPr>
              <a:grpSpLocks/>
            </p:cNvGrpSpPr>
            <p:nvPr/>
          </p:nvGrpSpPr>
          <p:grpSpPr>
            <a:xfrm>
              <a:off x="9995596" y="5243128"/>
              <a:ext cx="189316" cy="211594"/>
              <a:chOff x="6415914" y="1211581"/>
              <a:chExt cx="388886" cy="449294"/>
            </a:xfrm>
          </p:grpSpPr>
          <p:sp>
            <p:nvSpPr>
              <p:cNvPr id="366" name="Freeform 5">
                <a:extLst>
                  <a:ext uri="{FF2B5EF4-FFF2-40B4-BE49-F238E27FC236}">
                    <a16:creationId xmlns:a16="http://schemas.microsoft.com/office/drawing/2014/main" id="{C5D2A907-A140-23C7-786F-6830BE21402D}"/>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67" name="Freeform 6">
                <a:extLst>
                  <a:ext uri="{FF2B5EF4-FFF2-40B4-BE49-F238E27FC236}">
                    <a16:creationId xmlns:a16="http://schemas.microsoft.com/office/drawing/2014/main" id="{C90EBC81-9E2E-F512-115F-134295F1CA7A}"/>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68" name="Freeform 7">
                <a:extLst>
                  <a:ext uri="{FF2B5EF4-FFF2-40B4-BE49-F238E27FC236}">
                    <a16:creationId xmlns:a16="http://schemas.microsoft.com/office/drawing/2014/main" id="{F2E82D2E-CCC4-CC21-CB03-63D49BD6B0BF}"/>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69" name="Freeform 8">
                <a:extLst>
                  <a:ext uri="{FF2B5EF4-FFF2-40B4-BE49-F238E27FC236}">
                    <a16:creationId xmlns:a16="http://schemas.microsoft.com/office/drawing/2014/main" id="{9C50F695-115C-6AC9-E1F2-62DC7539DA9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70" name="Freeform 9">
                <a:extLst>
                  <a:ext uri="{FF2B5EF4-FFF2-40B4-BE49-F238E27FC236}">
                    <a16:creationId xmlns:a16="http://schemas.microsoft.com/office/drawing/2014/main" id="{A95EE43D-6860-4897-E451-DA1E2AE47E16}"/>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71" name="Line 10">
                <a:extLst>
                  <a:ext uri="{FF2B5EF4-FFF2-40B4-BE49-F238E27FC236}">
                    <a16:creationId xmlns:a16="http://schemas.microsoft.com/office/drawing/2014/main" id="{F9C25310-C4AC-9BC2-CC8D-AD2F8895BDFC}"/>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72" name="Line 11">
                <a:extLst>
                  <a:ext uri="{FF2B5EF4-FFF2-40B4-BE49-F238E27FC236}">
                    <a16:creationId xmlns:a16="http://schemas.microsoft.com/office/drawing/2014/main" id="{878469D6-3B0C-E135-BF88-BE605EC9D5F7}"/>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73" name="Line 12">
                <a:extLst>
                  <a:ext uri="{FF2B5EF4-FFF2-40B4-BE49-F238E27FC236}">
                    <a16:creationId xmlns:a16="http://schemas.microsoft.com/office/drawing/2014/main" id="{4477B56D-FD88-F368-3174-727A39EFE8B2}"/>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74" name="Freeform 13">
                <a:extLst>
                  <a:ext uri="{FF2B5EF4-FFF2-40B4-BE49-F238E27FC236}">
                    <a16:creationId xmlns:a16="http://schemas.microsoft.com/office/drawing/2014/main" id="{477975AC-FF3E-3EE3-1FE4-1120BD4F7260}"/>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75" name="Line 14">
                <a:extLst>
                  <a:ext uri="{FF2B5EF4-FFF2-40B4-BE49-F238E27FC236}">
                    <a16:creationId xmlns:a16="http://schemas.microsoft.com/office/drawing/2014/main" id="{616FEDDC-60FB-A343-CDAE-A2A7BC9FB527}"/>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76" name="Line 15">
                <a:extLst>
                  <a:ext uri="{FF2B5EF4-FFF2-40B4-BE49-F238E27FC236}">
                    <a16:creationId xmlns:a16="http://schemas.microsoft.com/office/drawing/2014/main" id="{3B49B5B9-649C-0FF5-BF64-E4A82607A495}"/>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377" name="Line 16">
                <a:extLst>
                  <a:ext uri="{FF2B5EF4-FFF2-40B4-BE49-F238E27FC236}">
                    <a16:creationId xmlns:a16="http://schemas.microsoft.com/office/drawing/2014/main" id="{4F6CF3D7-5872-C7E7-0552-2EA0EE267185}"/>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378" name="TextBox 377">
              <a:extLst>
                <a:ext uri="{FF2B5EF4-FFF2-40B4-BE49-F238E27FC236}">
                  <a16:creationId xmlns:a16="http://schemas.microsoft.com/office/drawing/2014/main" id="{A1DCFA8B-7B3D-3B5E-1969-746573EDA2D6}"/>
                </a:ext>
              </a:extLst>
            </p:cNvPr>
            <p:cNvSpPr txBox="1"/>
            <p:nvPr/>
          </p:nvSpPr>
          <p:spPr>
            <a:xfrm>
              <a:off x="10297341" y="5264287"/>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Orca 2</a:t>
              </a:r>
            </a:p>
          </p:txBody>
        </p:sp>
        <p:sp>
          <p:nvSpPr>
            <p:cNvPr id="1080" name="Rectangle: Rounded Corners 16">
              <a:extLst>
                <a:ext uri="{FF2B5EF4-FFF2-40B4-BE49-F238E27FC236}">
                  <a16:creationId xmlns:a16="http://schemas.microsoft.com/office/drawing/2014/main" id="{3FCB0BA4-917C-5E20-F297-70F3C9AEC96C}"/>
                </a:ext>
              </a:extLst>
            </p:cNvPr>
            <p:cNvSpPr/>
            <p:nvPr/>
          </p:nvSpPr>
          <p:spPr bwMode="auto">
            <a:xfrm>
              <a:off x="8551254" y="4015450"/>
              <a:ext cx="2545927" cy="2088108"/>
            </a:xfrm>
            <a:prstGeom prst="roundRect">
              <a:avLst>
                <a:gd name="adj" fmla="val 3200"/>
              </a:avLst>
            </a:prstGeom>
            <a:solidFill>
              <a:schemeClr val="bg1">
                <a:lumMod val="95000"/>
              </a:schemeClr>
            </a:solidFill>
            <a:ln w="19050">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chemeClr val="tx1"/>
                </a:solidFill>
                <a:effectLst/>
                <a:uLnTx/>
                <a:uFillTx/>
                <a:latin typeface="Segoe UI Variable Display Semibold" pitchFamily="2" charset="0"/>
                <a:ea typeface="+mn-ea"/>
                <a:cs typeface="Segoe UI" pitchFamily="34" charset="0"/>
              </a:endParaRPr>
            </a:p>
          </p:txBody>
        </p:sp>
        <p:sp>
          <p:nvSpPr>
            <p:cNvPr id="1171" name="TextBox 1170">
              <a:extLst>
                <a:ext uri="{FF2B5EF4-FFF2-40B4-BE49-F238E27FC236}">
                  <a16:creationId xmlns:a16="http://schemas.microsoft.com/office/drawing/2014/main" id="{7FC715C6-FF73-599D-8369-08805103D463}"/>
                </a:ext>
              </a:extLst>
            </p:cNvPr>
            <p:cNvSpPr txBox="1">
              <a:spLocks/>
            </p:cNvSpPr>
            <p:nvPr/>
          </p:nvSpPr>
          <p:spPr>
            <a:xfrm>
              <a:off x="8962374" y="4190808"/>
              <a:ext cx="2674254"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Variable Display Semibold" pitchFamily="2" charset="0"/>
                  <a:ea typeface="+mn-ea"/>
                  <a:cs typeface="+mn-cs"/>
                </a:rPr>
                <a:t>Small language models</a:t>
              </a:r>
            </a:p>
          </p:txBody>
        </p:sp>
        <p:sp>
          <p:nvSpPr>
            <p:cNvPr id="1172" name="Text Placeholder 45216">
              <a:extLst>
                <a:ext uri="{FF2B5EF4-FFF2-40B4-BE49-F238E27FC236}">
                  <a16:creationId xmlns:a16="http://schemas.microsoft.com/office/drawing/2014/main" id="{F6D842C6-745D-A3BF-AE45-72A39A15BCA7}"/>
                </a:ext>
              </a:extLst>
            </p:cNvPr>
            <p:cNvSpPr txBox="1">
              <a:spLocks/>
            </p:cNvSpPr>
            <p:nvPr/>
          </p:nvSpPr>
          <p:spPr>
            <a:xfrm>
              <a:off x="8962374" y="4549257"/>
              <a:ext cx="585355" cy="21544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Segoe UI Semibold" panose="020B0702040204020203" pitchFamily="34" charset="0"/>
                </a:rPr>
                <a:t>Phi</a:t>
              </a:r>
            </a:p>
          </p:txBody>
        </p:sp>
        <p:grpSp>
          <p:nvGrpSpPr>
            <p:cNvPr id="1173" name="sample project 2">
              <a:extLst>
                <a:ext uri="{FF2B5EF4-FFF2-40B4-BE49-F238E27FC236}">
                  <a16:creationId xmlns:a16="http://schemas.microsoft.com/office/drawing/2014/main" id="{DC349535-E92C-F96E-DE8A-FDE019986717}"/>
                </a:ext>
                <a:ext uri="{C183D7F6-B498-43B3-948B-1728B52AA6E4}">
                  <adec:decorative xmlns:adec="http://schemas.microsoft.com/office/drawing/2017/decorative" val="1"/>
                </a:ext>
              </a:extLst>
            </p:cNvPr>
            <p:cNvGrpSpPr>
              <a:grpSpLocks/>
            </p:cNvGrpSpPr>
            <p:nvPr/>
          </p:nvGrpSpPr>
          <p:grpSpPr>
            <a:xfrm>
              <a:off x="8956833" y="4901467"/>
              <a:ext cx="189316" cy="211594"/>
              <a:chOff x="6415914" y="1211581"/>
              <a:chExt cx="388886" cy="449294"/>
            </a:xfrm>
          </p:grpSpPr>
          <p:sp>
            <p:nvSpPr>
              <p:cNvPr id="1174" name="Freeform 5">
                <a:extLst>
                  <a:ext uri="{FF2B5EF4-FFF2-40B4-BE49-F238E27FC236}">
                    <a16:creationId xmlns:a16="http://schemas.microsoft.com/office/drawing/2014/main" id="{0F17E00A-CE5D-5B94-9F30-17BE6FB6E5F7}"/>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75" name="Freeform 6">
                <a:extLst>
                  <a:ext uri="{FF2B5EF4-FFF2-40B4-BE49-F238E27FC236}">
                    <a16:creationId xmlns:a16="http://schemas.microsoft.com/office/drawing/2014/main" id="{F59842F6-295F-C7C3-7465-2B69E9A8A5CB}"/>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76" name="Freeform 7">
                <a:extLst>
                  <a:ext uri="{FF2B5EF4-FFF2-40B4-BE49-F238E27FC236}">
                    <a16:creationId xmlns:a16="http://schemas.microsoft.com/office/drawing/2014/main" id="{2BD85361-494B-EABF-BC4D-B943EC589664}"/>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77" name="Freeform 8">
                <a:extLst>
                  <a:ext uri="{FF2B5EF4-FFF2-40B4-BE49-F238E27FC236}">
                    <a16:creationId xmlns:a16="http://schemas.microsoft.com/office/drawing/2014/main" id="{6F8C53DF-E50E-3C16-5B78-FEF8EA4A6452}"/>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78" name="Freeform 9">
                <a:extLst>
                  <a:ext uri="{FF2B5EF4-FFF2-40B4-BE49-F238E27FC236}">
                    <a16:creationId xmlns:a16="http://schemas.microsoft.com/office/drawing/2014/main" id="{4A7C1426-0D6F-5D42-C77A-80F1C8E626B2}"/>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79" name="Line 10">
                <a:extLst>
                  <a:ext uri="{FF2B5EF4-FFF2-40B4-BE49-F238E27FC236}">
                    <a16:creationId xmlns:a16="http://schemas.microsoft.com/office/drawing/2014/main" id="{98561F08-D87E-C5D8-D282-F494CCBEE7A8}"/>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80" name="Line 11">
                <a:extLst>
                  <a:ext uri="{FF2B5EF4-FFF2-40B4-BE49-F238E27FC236}">
                    <a16:creationId xmlns:a16="http://schemas.microsoft.com/office/drawing/2014/main" id="{18B1D521-E3C8-1979-921C-88551826A955}"/>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81" name="Line 12">
                <a:extLst>
                  <a:ext uri="{FF2B5EF4-FFF2-40B4-BE49-F238E27FC236}">
                    <a16:creationId xmlns:a16="http://schemas.microsoft.com/office/drawing/2014/main" id="{25422755-3CE2-414C-4F8F-1C1676EFD5F6}"/>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82" name="Freeform 13">
                <a:extLst>
                  <a:ext uri="{FF2B5EF4-FFF2-40B4-BE49-F238E27FC236}">
                    <a16:creationId xmlns:a16="http://schemas.microsoft.com/office/drawing/2014/main" id="{0DC156E6-5640-38D6-6533-6212AD7CB45A}"/>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83" name="Line 14">
                <a:extLst>
                  <a:ext uri="{FF2B5EF4-FFF2-40B4-BE49-F238E27FC236}">
                    <a16:creationId xmlns:a16="http://schemas.microsoft.com/office/drawing/2014/main" id="{B4E4E708-02D8-79EC-31B0-E78223C5E58D}"/>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84" name="Line 15">
                <a:extLst>
                  <a:ext uri="{FF2B5EF4-FFF2-40B4-BE49-F238E27FC236}">
                    <a16:creationId xmlns:a16="http://schemas.microsoft.com/office/drawing/2014/main" id="{8227EE5C-B4B3-AB84-84B7-68009370E6B5}"/>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85" name="Line 16">
                <a:extLst>
                  <a:ext uri="{FF2B5EF4-FFF2-40B4-BE49-F238E27FC236}">
                    <a16:creationId xmlns:a16="http://schemas.microsoft.com/office/drawing/2014/main" id="{279390ED-2A10-7FAD-C6B1-B7E39A355B39}"/>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186" name="TextBox 1185">
              <a:extLst>
                <a:ext uri="{FF2B5EF4-FFF2-40B4-BE49-F238E27FC236}">
                  <a16:creationId xmlns:a16="http://schemas.microsoft.com/office/drawing/2014/main" id="{1563E81C-88CA-0C88-5A6C-0019F9FD3F3F}"/>
                </a:ext>
              </a:extLst>
            </p:cNvPr>
            <p:cNvSpPr txBox="1"/>
            <p:nvPr/>
          </p:nvSpPr>
          <p:spPr>
            <a:xfrm>
              <a:off x="9261356" y="4922626"/>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Phi-1</a:t>
              </a:r>
            </a:p>
          </p:txBody>
        </p:sp>
        <p:grpSp>
          <p:nvGrpSpPr>
            <p:cNvPr id="1187" name="sample project 2">
              <a:extLst>
                <a:ext uri="{FF2B5EF4-FFF2-40B4-BE49-F238E27FC236}">
                  <a16:creationId xmlns:a16="http://schemas.microsoft.com/office/drawing/2014/main" id="{9D946434-1780-A9E0-4551-6F2EB9AF22AA}"/>
                </a:ext>
                <a:ext uri="{C183D7F6-B498-43B3-948B-1728B52AA6E4}">
                  <adec:decorative xmlns:adec="http://schemas.microsoft.com/office/drawing/2017/decorative" val="1"/>
                </a:ext>
              </a:extLst>
            </p:cNvPr>
            <p:cNvGrpSpPr>
              <a:grpSpLocks/>
            </p:cNvGrpSpPr>
            <p:nvPr/>
          </p:nvGrpSpPr>
          <p:grpSpPr>
            <a:xfrm>
              <a:off x="8956833" y="5214553"/>
              <a:ext cx="189316" cy="211594"/>
              <a:chOff x="6415914" y="1211581"/>
              <a:chExt cx="388886" cy="449294"/>
            </a:xfrm>
          </p:grpSpPr>
          <p:sp>
            <p:nvSpPr>
              <p:cNvPr id="1188" name="Freeform 5">
                <a:extLst>
                  <a:ext uri="{FF2B5EF4-FFF2-40B4-BE49-F238E27FC236}">
                    <a16:creationId xmlns:a16="http://schemas.microsoft.com/office/drawing/2014/main" id="{C7A677C6-A901-C14E-54B6-4907CB0692A6}"/>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89" name="Freeform 6">
                <a:extLst>
                  <a:ext uri="{FF2B5EF4-FFF2-40B4-BE49-F238E27FC236}">
                    <a16:creationId xmlns:a16="http://schemas.microsoft.com/office/drawing/2014/main" id="{3A2F4B8F-BCBB-B7F8-BB07-94BEAA46D21A}"/>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0" name="Freeform 7">
                <a:extLst>
                  <a:ext uri="{FF2B5EF4-FFF2-40B4-BE49-F238E27FC236}">
                    <a16:creationId xmlns:a16="http://schemas.microsoft.com/office/drawing/2014/main" id="{F1206320-3ACC-5459-A64E-14072D5792B3}"/>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1" name="Freeform 8">
                <a:extLst>
                  <a:ext uri="{FF2B5EF4-FFF2-40B4-BE49-F238E27FC236}">
                    <a16:creationId xmlns:a16="http://schemas.microsoft.com/office/drawing/2014/main" id="{7ACEFF0D-B000-7D44-7197-DB8C6E1A259A}"/>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2" name="Freeform 9">
                <a:extLst>
                  <a:ext uri="{FF2B5EF4-FFF2-40B4-BE49-F238E27FC236}">
                    <a16:creationId xmlns:a16="http://schemas.microsoft.com/office/drawing/2014/main" id="{4B8B4315-15E8-76DF-A82A-591674E4F0AD}"/>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3" name="Line 10">
                <a:extLst>
                  <a:ext uri="{FF2B5EF4-FFF2-40B4-BE49-F238E27FC236}">
                    <a16:creationId xmlns:a16="http://schemas.microsoft.com/office/drawing/2014/main" id="{E99F7DA6-EC45-95C6-FC98-F20DA05C67E8}"/>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4" name="Line 11">
                <a:extLst>
                  <a:ext uri="{FF2B5EF4-FFF2-40B4-BE49-F238E27FC236}">
                    <a16:creationId xmlns:a16="http://schemas.microsoft.com/office/drawing/2014/main" id="{075EF3B7-22DA-8E9D-A201-25DA21215EA2}"/>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5" name="Line 12">
                <a:extLst>
                  <a:ext uri="{FF2B5EF4-FFF2-40B4-BE49-F238E27FC236}">
                    <a16:creationId xmlns:a16="http://schemas.microsoft.com/office/drawing/2014/main" id="{7C0B6F6B-1F14-0D27-7A7F-210A9BDE5EE3}"/>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6" name="Freeform 13">
                <a:extLst>
                  <a:ext uri="{FF2B5EF4-FFF2-40B4-BE49-F238E27FC236}">
                    <a16:creationId xmlns:a16="http://schemas.microsoft.com/office/drawing/2014/main" id="{495E0513-569E-BEEC-4A99-52828CD9934E}"/>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7" name="Line 14">
                <a:extLst>
                  <a:ext uri="{FF2B5EF4-FFF2-40B4-BE49-F238E27FC236}">
                    <a16:creationId xmlns:a16="http://schemas.microsoft.com/office/drawing/2014/main" id="{29F88EC7-7125-33A4-F465-B2FF9DFCBC1E}"/>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8" name="Line 15">
                <a:extLst>
                  <a:ext uri="{FF2B5EF4-FFF2-40B4-BE49-F238E27FC236}">
                    <a16:creationId xmlns:a16="http://schemas.microsoft.com/office/drawing/2014/main" id="{53CB58BE-2769-DFC8-32A5-184B410C9E60}"/>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99" name="Line 16">
                <a:extLst>
                  <a:ext uri="{FF2B5EF4-FFF2-40B4-BE49-F238E27FC236}">
                    <a16:creationId xmlns:a16="http://schemas.microsoft.com/office/drawing/2014/main" id="{29A4C155-9FB3-DEC0-0F85-83B5CF4C17D0}"/>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200" name="TextBox 1199">
              <a:extLst>
                <a:ext uri="{FF2B5EF4-FFF2-40B4-BE49-F238E27FC236}">
                  <a16:creationId xmlns:a16="http://schemas.microsoft.com/office/drawing/2014/main" id="{FDCB96C5-9EDC-CDA6-70F0-3490FED7E2A1}"/>
                </a:ext>
              </a:extLst>
            </p:cNvPr>
            <p:cNvSpPr txBox="1"/>
            <p:nvPr/>
          </p:nvSpPr>
          <p:spPr>
            <a:xfrm>
              <a:off x="9258578" y="5235712"/>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Phi-1.5</a:t>
              </a:r>
            </a:p>
          </p:txBody>
        </p:sp>
        <p:grpSp>
          <p:nvGrpSpPr>
            <p:cNvPr id="1201" name="sample project 2">
              <a:extLst>
                <a:ext uri="{FF2B5EF4-FFF2-40B4-BE49-F238E27FC236}">
                  <a16:creationId xmlns:a16="http://schemas.microsoft.com/office/drawing/2014/main" id="{6F572711-A04C-DC4A-7453-20F32D806349}"/>
                </a:ext>
                <a:ext uri="{C183D7F6-B498-43B3-948B-1728B52AA6E4}">
                  <adec:decorative xmlns:adec="http://schemas.microsoft.com/office/drawing/2017/decorative" val="1"/>
                </a:ext>
              </a:extLst>
            </p:cNvPr>
            <p:cNvGrpSpPr>
              <a:grpSpLocks/>
            </p:cNvGrpSpPr>
            <p:nvPr/>
          </p:nvGrpSpPr>
          <p:grpSpPr>
            <a:xfrm>
              <a:off x="8956833" y="5537189"/>
              <a:ext cx="189316" cy="211594"/>
              <a:chOff x="6415914" y="1211581"/>
              <a:chExt cx="388886" cy="449294"/>
            </a:xfrm>
          </p:grpSpPr>
          <p:sp>
            <p:nvSpPr>
              <p:cNvPr id="1202" name="Freeform 5">
                <a:extLst>
                  <a:ext uri="{FF2B5EF4-FFF2-40B4-BE49-F238E27FC236}">
                    <a16:creationId xmlns:a16="http://schemas.microsoft.com/office/drawing/2014/main" id="{5445DE13-1D62-54E0-52FD-44FDAED402C7}"/>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03" name="Freeform 6">
                <a:extLst>
                  <a:ext uri="{FF2B5EF4-FFF2-40B4-BE49-F238E27FC236}">
                    <a16:creationId xmlns:a16="http://schemas.microsoft.com/office/drawing/2014/main" id="{46BADF37-E802-91EA-2909-E526FB76A674}"/>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04" name="Freeform 7">
                <a:extLst>
                  <a:ext uri="{FF2B5EF4-FFF2-40B4-BE49-F238E27FC236}">
                    <a16:creationId xmlns:a16="http://schemas.microsoft.com/office/drawing/2014/main" id="{79300192-AD23-C912-2D1B-3739DB144A51}"/>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05" name="Freeform 8">
                <a:extLst>
                  <a:ext uri="{FF2B5EF4-FFF2-40B4-BE49-F238E27FC236}">
                    <a16:creationId xmlns:a16="http://schemas.microsoft.com/office/drawing/2014/main" id="{AA979D95-52A2-921E-2B14-EA4C530C435B}"/>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06" name="Freeform 9">
                <a:extLst>
                  <a:ext uri="{FF2B5EF4-FFF2-40B4-BE49-F238E27FC236}">
                    <a16:creationId xmlns:a16="http://schemas.microsoft.com/office/drawing/2014/main" id="{A34C9710-721A-DA29-2172-E29FF6382C8A}"/>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07" name="Line 10">
                <a:extLst>
                  <a:ext uri="{FF2B5EF4-FFF2-40B4-BE49-F238E27FC236}">
                    <a16:creationId xmlns:a16="http://schemas.microsoft.com/office/drawing/2014/main" id="{8E529CB0-7DDE-435F-1DE8-74A31A81D6B5}"/>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08" name="Line 11">
                <a:extLst>
                  <a:ext uri="{FF2B5EF4-FFF2-40B4-BE49-F238E27FC236}">
                    <a16:creationId xmlns:a16="http://schemas.microsoft.com/office/drawing/2014/main" id="{811B3299-234B-4C05-8604-306EC1A8DE8F}"/>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09" name="Line 12">
                <a:extLst>
                  <a:ext uri="{FF2B5EF4-FFF2-40B4-BE49-F238E27FC236}">
                    <a16:creationId xmlns:a16="http://schemas.microsoft.com/office/drawing/2014/main" id="{7976A411-E7A6-2462-99EA-D338124A967C}"/>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10" name="Freeform 13">
                <a:extLst>
                  <a:ext uri="{FF2B5EF4-FFF2-40B4-BE49-F238E27FC236}">
                    <a16:creationId xmlns:a16="http://schemas.microsoft.com/office/drawing/2014/main" id="{7B454B58-E90B-C6BC-D91E-7E04B27E4681}"/>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11" name="Line 14">
                <a:extLst>
                  <a:ext uri="{FF2B5EF4-FFF2-40B4-BE49-F238E27FC236}">
                    <a16:creationId xmlns:a16="http://schemas.microsoft.com/office/drawing/2014/main" id="{EE72C223-5C21-3E97-9AC0-0370F65D5D77}"/>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12" name="Line 15">
                <a:extLst>
                  <a:ext uri="{FF2B5EF4-FFF2-40B4-BE49-F238E27FC236}">
                    <a16:creationId xmlns:a16="http://schemas.microsoft.com/office/drawing/2014/main" id="{70D98D23-51D4-E97C-05C9-6861F2155026}"/>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13" name="Line 16">
                <a:extLst>
                  <a:ext uri="{FF2B5EF4-FFF2-40B4-BE49-F238E27FC236}">
                    <a16:creationId xmlns:a16="http://schemas.microsoft.com/office/drawing/2014/main" id="{0816D3AD-84C4-E891-9414-7610C3225A1E}"/>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214" name="TextBox 1213">
              <a:extLst>
                <a:ext uri="{FF2B5EF4-FFF2-40B4-BE49-F238E27FC236}">
                  <a16:creationId xmlns:a16="http://schemas.microsoft.com/office/drawing/2014/main" id="{41A1BC53-17C7-152D-6191-0FB347A6B5E4}"/>
                </a:ext>
              </a:extLst>
            </p:cNvPr>
            <p:cNvSpPr txBox="1"/>
            <p:nvPr/>
          </p:nvSpPr>
          <p:spPr>
            <a:xfrm>
              <a:off x="9276915" y="5558348"/>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Phi-2</a:t>
              </a:r>
            </a:p>
          </p:txBody>
        </p:sp>
        <p:sp>
          <p:nvSpPr>
            <p:cNvPr id="1215" name="Text Placeholder 45216">
              <a:extLst>
                <a:ext uri="{FF2B5EF4-FFF2-40B4-BE49-F238E27FC236}">
                  <a16:creationId xmlns:a16="http://schemas.microsoft.com/office/drawing/2014/main" id="{1A04044F-9C1D-3EB5-113F-A736EF1EA216}"/>
                </a:ext>
              </a:extLst>
            </p:cNvPr>
            <p:cNvSpPr txBox="1">
              <a:spLocks/>
            </p:cNvSpPr>
            <p:nvPr/>
          </p:nvSpPr>
          <p:spPr>
            <a:xfrm>
              <a:off x="10138471" y="4549257"/>
              <a:ext cx="585355" cy="215444"/>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Segoe UI Semibold" panose="020B0702040204020203" pitchFamily="34" charset="0"/>
                </a:rPr>
                <a:t>Orca</a:t>
              </a:r>
            </a:p>
          </p:txBody>
        </p:sp>
        <p:grpSp>
          <p:nvGrpSpPr>
            <p:cNvPr id="1216" name="sample project 2">
              <a:extLst>
                <a:ext uri="{FF2B5EF4-FFF2-40B4-BE49-F238E27FC236}">
                  <a16:creationId xmlns:a16="http://schemas.microsoft.com/office/drawing/2014/main" id="{27F5A8C3-B04B-4584-05A8-AB9582ACB415}"/>
                </a:ext>
                <a:ext uri="{C183D7F6-B498-43B3-948B-1728B52AA6E4}">
                  <adec:decorative xmlns:adec="http://schemas.microsoft.com/office/drawing/2017/decorative" val="1"/>
                </a:ext>
              </a:extLst>
            </p:cNvPr>
            <p:cNvGrpSpPr>
              <a:grpSpLocks/>
            </p:cNvGrpSpPr>
            <p:nvPr/>
          </p:nvGrpSpPr>
          <p:grpSpPr>
            <a:xfrm>
              <a:off x="10138917" y="4894596"/>
              <a:ext cx="189316" cy="211594"/>
              <a:chOff x="6415914" y="1211581"/>
              <a:chExt cx="388886" cy="449294"/>
            </a:xfrm>
          </p:grpSpPr>
          <p:sp>
            <p:nvSpPr>
              <p:cNvPr id="1217" name="Freeform 5">
                <a:extLst>
                  <a:ext uri="{FF2B5EF4-FFF2-40B4-BE49-F238E27FC236}">
                    <a16:creationId xmlns:a16="http://schemas.microsoft.com/office/drawing/2014/main" id="{FC80B8CA-5AA9-9459-C9F9-BD64D957FC6F}"/>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18" name="Freeform 6">
                <a:extLst>
                  <a:ext uri="{FF2B5EF4-FFF2-40B4-BE49-F238E27FC236}">
                    <a16:creationId xmlns:a16="http://schemas.microsoft.com/office/drawing/2014/main" id="{5349555A-DDBE-435D-EB3A-BAF7E3B400D0}"/>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19" name="Freeform 7">
                <a:extLst>
                  <a:ext uri="{FF2B5EF4-FFF2-40B4-BE49-F238E27FC236}">
                    <a16:creationId xmlns:a16="http://schemas.microsoft.com/office/drawing/2014/main" id="{A5F1DEEB-6C98-BE46-1979-CAAA0D21EB56}"/>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0" name="Freeform 8">
                <a:extLst>
                  <a:ext uri="{FF2B5EF4-FFF2-40B4-BE49-F238E27FC236}">
                    <a16:creationId xmlns:a16="http://schemas.microsoft.com/office/drawing/2014/main" id="{AA71CFBE-9CAC-2B3A-54FF-76C770CECA40}"/>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1" name="Freeform 9">
                <a:extLst>
                  <a:ext uri="{FF2B5EF4-FFF2-40B4-BE49-F238E27FC236}">
                    <a16:creationId xmlns:a16="http://schemas.microsoft.com/office/drawing/2014/main" id="{8E82C53B-BEAA-513C-82BB-D54AE54D9A34}"/>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2" name="Line 10">
                <a:extLst>
                  <a:ext uri="{FF2B5EF4-FFF2-40B4-BE49-F238E27FC236}">
                    <a16:creationId xmlns:a16="http://schemas.microsoft.com/office/drawing/2014/main" id="{2C0916D3-5FCE-F5E5-9B41-E3A8F464DDFF}"/>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3" name="Line 11">
                <a:extLst>
                  <a:ext uri="{FF2B5EF4-FFF2-40B4-BE49-F238E27FC236}">
                    <a16:creationId xmlns:a16="http://schemas.microsoft.com/office/drawing/2014/main" id="{53BFA33A-500B-FFEE-26DF-2F55D8684C04}"/>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4" name="Line 12">
                <a:extLst>
                  <a:ext uri="{FF2B5EF4-FFF2-40B4-BE49-F238E27FC236}">
                    <a16:creationId xmlns:a16="http://schemas.microsoft.com/office/drawing/2014/main" id="{4DF94074-1148-C78B-AB2E-5C39F82A28F4}"/>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5" name="Freeform 13">
                <a:extLst>
                  <a:ext uri="{FF2B5EF4-FFF2-40B4-BE49-F238E27FC236}">
                    <a16:creationId xmlns:a16="http://schemas.microsoft.com/office/drawing/2014/main" id="{32E9F875-CE43-E1B2-211F-6567CFB398C3}"/>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6" name="Line 14">
                <a:extLst>
                  <a:ext uri="{FF2B5EF4-FFF2-40B4-BE49-F238E27FC236}">
                    <a16:creationId xmlns:a16="http://schemas.microsoft.com/office/drawing/2014/main" id="{47FAFC72-1317-F930-088C-0D0E1B5BB8B6}"/>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7" name="Line 15">
                <a:extLst>
                  <a:ext uri="{FF2B5EF4-FFF2-40B4-BE49-F238E27FC236}">
                    <a16:creationId xmlns:a16="http://schemas.microsoft.com/office/drawing/2014/main" id="{6294ACC8-42B4-62BC-2873-22E042437E1E}"/>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28" name="Line 16">
                <a:extLst>
                  <a:ext uri="{FF2B5EF4-FFF2-40B4-BE49-F238E27FC236}">
                    <a16:creationId xmlns:a16="http://schemas.microsoft.com/office/drawing/2014/main" id="{8F42A792-A819-D1DE-E94B-702E9860C0F9}"/>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229" name="TextBox 1228">
              <a:extLst>
                <a:ext uri="{FF2B5EF4-FFF2-40B4-BE49-F238E27FC236}">
                  <a16:creationId xmlns:a16="http://schemas.microsoft.com/office/drawing/2014/main" id="{F24DF985-EFAB-BB37-349B-5220F115D379}"/>
                </a:ext>
              </a:extLst>
            </p:cNvPr>
            <p:cNvSpPr txBox="1"/>
            <p:nvPr/>
          </p:nvSpPr>
          <p:spPr>
            <a:xfrm>
              <a:off x="10440415" y="4915755"/>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Orca 1</a:t>
              </a:r>
            </a:p>
          </p:txBody>
        </p:sp>
        <p:grpSp>
          <p:nvGrpSpPr>
            <p:cNvPr id="1230" name="sample project 2">
              <a:extLst>
                <a:ext uri="{FF2B5EF4-FFF2-40B4-BE49-F238E27FC236}">
                  <a16:creationId xmlns:a16="http://schemas.microsoft.com/office/drawing/2014/main" id="{483F5BC7-657A-39D5-9C65-9565FA8F262C}"/>
                </a:ext>
                <a:ext uri="{C183D7F6-B498-43B3-948B-1728B52AA6E4}">
                  <adec:decorative xmlns:adec="http://schemas.microsoft.com/office/drawing/2017/decorative" val="1"/>
                </a:ext>
              </a:extLst>
            </p:cNvPr>
            <p:cNvGrpSpPr>
              <a:grpSpLocks/>
            </p:cNvGrpSpPr>
            <p:nvPr/>
          </p:nvGrpSpPr>
          <p:grpSpPr>
            <a:xfrm>
              <a:off x="10138471" y="5214553"/>
              <a:ext cx="189316" cy="211594"/>
              <a:chOff x="6415914" y="1211581"/>
              <a:chExt cx="388886" cy="449294"/>
            </a:xfrm>
          </p:grpSpPr>
          <p:sp>
            <p:nvSpPr>
              <p:cNvPr id="1231" name="Freeform 5">
                <a:extLst>
                  <a:ext uri="{FF2B5EF4-FFF2-40B4-BE49-F238E27FC236}">
                    <a16:creationId xmlns:a16="http://schemas.microsoft.com/office/drawing/2014/main" id="{A38F473F-5100-E8B4-E1B4-2598DE1B835A}"/>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32" name="Freeform 6">
                <a:extLst>
                  <a:ext uri="{FF2B5EF4-FFF2-40B4-BE49-F238E27FC236}">
                    <a16:creationId xmlns:a16="http://schemas.microsoft.com/office/drawing/2014/main" id="{81E0AEFE-4ABD-CE5B-8F5F-EE0276EACDB8}"/>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33" name="Freeform 7">
                <a:extLst>
                  <a:ext uri="{FF2B5EF4-FFF2-40B4-BE49-F238E27FC236}">
                    <a16:creationId xmlns:a16="http://schemas.microsoft.com/office/drawing/2014/main" id="{1D1B000D-590C-A81C-EFC0-C2D08A9E0486}"/>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34" name="Freeform 8">
                <a:extLst>
                  <a:ext uri="{FF2B5EF4-FFF2-40B4-BE49-F238E27FC236}">
                    <a16:creationId xmlns:a16="http://schemas.microsoft.com/office/drawing/2014/main" id="{6663E6E3-86E7-AA6B-39A0-9412245FDF48}"/>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35" name="Freeform 9">
                <a:extLst>
                  <a:ext uri="{FF2B5EF4-FFF2-40B4-BE49-F238E27FC236}">
                    <a16:creationId xmlns:a16="http://schemas.microsoft.com/office/drawing/2014/main" id="{76A8C146-EA8F-0172-A35C-8A9013F3831F}"/>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36" name="Line 10">
                <a:extLst>
                  <a:ext uri="{FF2B5EF4-FFF2-40B4-BE49-F238E27FC236}">
                    <a16:creationId xmlns:a16="http://schemas.microsoft.com/office/drawing/2014/main" id="{28681969-37A4-3705-C050-820D187306D4}"/>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37" name="Line 11">
                <a:extLst>
                  <a:ext uri="{FF2B5EF4-FFF2-40B4-BE49-F238E27FC236}">
                    <a16:creationId xmlns:a16="http://schemas.microsoft.com/office/drawing/2014/main" id="{02113C07-7D77-5474-4ADC-33596E0DA4CA}"/>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38" name="Line 12">
                <a:extLst>
                  <a:ext uri="{FF2B5EF4-FFF2-40B4-BE49-F238E27FC236}">
                    <a16:creationId xmlns:a16="http://schemas.microsoft.com/office/drawing/2014/main" id="{16C07784-5631-7CDC-FABF-CE01081D01B0}"/>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39" name="Freeform 13">
                <a:extLst>
                  <a:ext uri="{FF2B5EF4-FFF2-40B4-BE49-F238E27FC236}">
                    <a16:creationId xmlns:a16="http://schemas.microsoft.com/office/drawing/2014/main" id="{616E9F08-E337-E051-B565-2AFC69DC0A5E}"/>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40" name="Line 14">
                <a:extLst>
                  <a:ext uri="{FF2B5EF4-FFF2-40B4-BE49-F238E27FC236}">
                    <a16:creationId xmlns:a16="http://schemas.microsoft.com/office/drawing/2014/main" id="{0F74F6FB-463F-05D7-65B1-24FEF28722E1}"/>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41" name="Line 15">
                <a:extLst>
                  <a:ext uri="{FF2B5EF4-FFF2-40B4-BE49-F238E27FC236}">
                    <a16:creationId xmlns:a16="http://schemas.microsoft.com/office/drawing/2014/main" id="{4F88FA4E-2A80-3019-1895-7CB6AEA9A42D}"/>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42" name="Line 16">
                <a:extLst>
                  <a:ext uri="{FF2B5EF4-FFF2-40B4-BE49-F238E27FC236}">
                    <a16:creationId xmlns:a16="http://schemas.microsoft.com/office/drawing/2014/main" id="{44C5D80B-0957-5EB4-D7AE-D176535AAB28}"/>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243" name="TextBox 1242">
              <a:extLst>
                <a:ext uri="{FF2B5EF4-FFF2-40B4-BE49-F238E27FC236}">
                  <a16:creationId xmlns:a16="http://schemas.microsoft.com/office/drawing/2014/main" id="{91FEB048-64E1-3445-476B-5C8B1AE86C84}"/>
                </a:ext>
              </a:extLst>
            </p:cNvPr>
            <p:cNvSpPr txBox="1"/>
            <p:nvPr/>
          </p:nvSpPr>
          <p:spPr>
            <a:xfrm>
              <a:off x="10440216" y="5235712"/>
              <a:ext cx="82035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Orca 2</a:t>
              </a:r>
            </a:p>
          </p:txBody>
        </p:sp>
      </p:grpSp>
      <p:grpSp>
        <p:nvGrpSpPr>
          <p:cNvPr id="1287" name="Group 1286">
            <a:extLst>
              <a:ext uri="{FF2B5EF4-FFF2-40B4-BE49-F238E27FC236}">
                <a16:creationId xmlns:a16="http://schemas.microsoft.com/office/drawing/2014/main" id="{18FA60C3-7F75-4587-4394-39CA65AFE9DA}"/>
              </a:ext>
              <a:ext uri="{C183D7F6-B498-43B3-948B-1728B52AA6E4}">
                <adec:decorative xmlns:adec="http://schemas.microsoft.com/office/drawing/2017/decorative" val="1"/>
              </a:ext>
            </a:extLst>
          </p:cNvPr>
          <p:cNvGrpSpPr/>
          <p:nvPr/>
        </p:nvGrpSpPr>
        <p:grpSpPr>
          <a:xfrm>
            <a:off x="8551254" y="1815175"/>
            <a:ext cx="2545927" cy="2088108"/>
            <a:chOff x="8551254" y="1815175"/>
            <a:chExt cx="2545927" cy="2088108"/>
          </a:xfrm>
        </p:grpSpPr>
        <p:sp>
          <p:nvSpPr>
            <p:cNvPr id="853" name="TextBox 852">
              <a:extLst>
                <a:ext uri="{FF2B5EF4-FFF2-40B4-BE49-F238E27FC236}">
                  <a16:creationId xmlns:a16="http://schemas.microsoft.com/office/drawing/2014/main" id="{A92A3928-B4CE-890F-ED81-EBA0599775CB}"/>
                </a:ext>
              </a:extLst>
            </p:cNvPr>
            <p:cNvSpPr txBox="1"/>
            <p:nvPr/>
          </p:nvSpPr>
          <p:spPr>
            <a:xfrm>
              <a:off x="9200695" y="2011625"/>
              <a:ext cx="56425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Variable Display Semibold" pitchFamily="2" charset="0"/>
                  <a:ea typeface="+mn-ea"/>
                  <a:cs typeface="+mn-cs"/>
                </a:rPr>
                <a:t>c</a:t>
              </a:r>
              <a:r>
                <a:rPr kumimoji="0" lang="en-US" sz="1400" b="0" i="0" u="none" strike="noStrike" kern="1200" cap="none" spc="0" normalizeH="0" baseline="0" noProof="0" err="1">
                  <a:ln>
                    <a:noFill/>
                  </a:ln>
                  <a:effectLst/>
                  <a:uLnTx/>
                  <a:uFillTx/>
                  <a:latin typeface="Segoe UI Variable Display Semibold" pitchFamily="2" charset="0"/>
                  <a:ea typeface="+mn-ea"/>
                  <a:cs typeface="+mn-cs"/>
                </a:rPr>
                <a:t>ohere</a:t>
              </a:r>
              <a:endParaRPr kumimoji="0" lang="en-US" sz="1400" b="0" i="0" u="none" strike="noStrike" kern="1200" cap="none" spc="0" normalizeH="0" baseline="0" noProof="0">
                <a:ln>
                  <a:noFill/>
                </a:ln>
                <a:effectLst/>
                <a:uLnTx/>
                <a:uFillTx/>
                <a:latin typeface="Segoe UI Variable Display Semibold" pitchFamily="2" charset="0"/>
                <a:ea typeface="+mn-ea"/>
                <a:cs typeface="+mn-cs"/>
              </a:endParaRPr>
            </a:p>
          </p:txBody>
        </p:sp>
        <p:pic>
          <p:nvPicPr>
            <p:cNvPr id="855" name="Picture 854" descr="A black and green logo&#10;&#10;Description automatically generated">
              <a:extLst>
                <a:ext uri="{FF2B5EF4-FFF2-40B4-BE49-F238E27FC236}">
                  <a16:creationId xmlns:a16="http://schemas.microsoft.com/office/drawing/2014/main" id="{F3A299CD-5E4A-D6F6-26D4-3AC5A6F05E94}"/>
                </a:ext>
              </a:extLst>
            </p:cNvPr>
            <p:cNvPicPr>
              <a:picLocks noChangeAspect="1"/>
            </p:cNvPicPr>
            <p:nvPr/>
          </p:nvPicPr>
          <p:blipFill rotWithShape="1">
            <a:blip r:embed="rId10">
              <a:extLst>
                <a:ext uri="{28A0092B-C50C-407E-A947-70E740481C1C}">
                  <a14:useLocalDpi xmlns:a14="http://schemas.microsoft.com/office/drawing/2010/main" val="0"/>
                </a:ext>
              </a:extLst>
            </a:blip>
            <a:srcRect t="-7491" r="80121"/>
            <a:stretch/>
          </p:blipFill>
          <p:spPr>
            <a:xfrm>
              <a:off x="8821342" y="2022566"/>
              <a:ext cx="219547" cy="193563"/>
            </a:xfrm>
            <a:prstGeom prst="rect">
              <a:avLst/>
            </a:prstGeom>
          </p:spPr>
        </p:pic>
        <p:grpSp>
          <p:nvGrpSpPr>
            <p:cNvPr id="856" name="sample project 2">
              <a:extLst>
                <a:ext uri="{FF2B5EF4-FFF2-40B4-BE49-F238E27FC236}">
                  <a16:creationId xmlns:a16="http://schemas.microsoft.com/office/drawing/2014/main" id="{8ED6CB90-F3F6-A4E5-732A-DE5498655D2B}"/>
                </a:ext>
                <a:ext uri="{C183D7F6-B498-43B3-948B-1728B52AA6E4}">
                  <adec:decorative xmlns:adec="http://schemas.microsoft.com/office/drawing/2017/decorative" val="1"/>
                </a:ext>
              </a:extLst>
            </p:cNvPr>
            <p:cNvGrpSpPr>
              <a:grpSpLocks/>
            </p:cNvGrpSpPr>
            <p:nvPr/>
          </p:nvGrpSpPr>
          <p:grpSpPr>
            <a:xfrm>
              <a:off x="8819499" y="2377665"/>
              <a:ext cx="182880" cy="195639"/>
              <a:chOff x="6415914" y="1211581"/>
              <a:chExt cx="388886" cy="449294"/>
            </a:xfrm>
          </p:grpSpPr>
          <p:sp>
            <p:nvSpPr>
              <p:cNvPr id="857" name="Freeform 5">
                <a:extLst>
                  <a:ext uri="{FF2B5EF4-FFF2-40B4-BE49-F238E27FC236}">
                    <a16:creationId xmlns:a16="http://schemas.microsoft.com/office/drawing/2014/main" id="{7D3E6F1F-B32C-0D02-0B88-94F28E2EB1B9}"/>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58" name="Freeform 6">
                <a:extLst>
                  <a:ext uri="{FF2B5EF4-FFF2-40B4-BE49-F238E27FC236}">
                    <a16:creationId xmlns:a16="http://schemas.microsoft.com/office/drawing/2014/main" id="{50583097-8E37-8F23-927C-2C7299E78CF8}"/>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59" name="Freeform 7">
                <a:extLst>
                  <a:ext uri="{FF2B5EF4-FFF2-40B4-BE49-F238E27FC236}">
                    <a16:creationId xmlns:a16="http://schemas.microsoft.com/office/drawing/2014/main" id="{A8872D3E-E0C8-D9FE-5576-18168B5A1145}"/>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60" name="Freeform 8">
                <a:extLst>
                  <a:ext uri="{FF2B5EF4-FFF2-40B4-BE49-F238E27FC236}">
                    <a16:creationId xmlns:a16="http://schemas.microsoft.com/office/drawing/2014/main" id="{8267E8D1-D7C6-099B-9032-8106DA3119AA}"/>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61" name="Freeform 9">
                <a:extLst>
                  <a:ext uri="{FF2B5EF4-FFF2-40B4-BE49-F238E27FC236}">
                    <a16:creationId xmlns:a16="http://schemas.microsoft.com/office/drawing/2014/main" id="{D224ADFA-8D0C-30CB-3714-E55C3443941D}"/>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62" name="Line 10">
                <a:extLst>
                  <a:ext uri="{FF2B5EF4-FFF2-40B4-BE49-F238E27FC236}">
                    <a16:creationId xmlns:a16="http://schemas.microsoft.com/office/drawing/2014/main" id="{FEA13B17-5DDF-61FB-E714-50357A067B9F}"/>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63" name="Line 11">
                <a:extLst>
                  <a:ext uri="{FF2B5EF4-FFF2-40B4-BE49-F238E27FC236}">
                    <a16:creationId xmlns:a16="http://schemas.microsoft.com/office/drawing/2014/main" id="{CEBF50D8-231B-50AA-5117-F217BFC74D92}"/>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64" name="Line 12">
                <a:extLst>
                  <a:ext uri="{FF2B5EF4-FFF2-40B4-BE49-F238E27FC236}">
                    <a16:creationId xmlns:a16="http://schemas.microsoft.com/office/drawing/2014/main" id="{2EE7D614-CEBD-CEDF-48E8-B02378C33DA5}"/>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65" name="Freeform 13">
                <a:extLst>
                  <a:ext uri="{FF2B5EF4-FFF2-40B4-BE49-F238E27FC236}">
                    <a16:creationId xmlns:a16="http://schemas.microsoft.com/office/drawing/2014/main" id="{04BCF91F-C2BD-2EBA-4194-9D7F6B610BA8}"/>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66" name="Line 14">
                <a:extLst>
                  <a:ext uri="{FF2B5EF4-FFF2-40B4-BE49-F238E27FC236}">
                    <a16:creationId xmlns:a16="http://schemas.microsoft.com/office/drawing/2014/main" id="{D583697F-DA7C-7507-7AEF-A3B264E95261}"/>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67" name="Line 15">
                <a:extLst>
                  <a:ext uri="{FF2B5EF4-FFF2-40B4-BE49-F238E27FC236}">
                    <a16:creationId xmlns:a16="http://schemas.microsoft.com/office/drawing/2014/main" id="{02A28935-0861-42AF-3F5F-FB5239FBD9B5}"/>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868" name="Line 16">
                <a:extLst>
                  <a:ext uri="{FF2B5EF4-FFF2-40B4-BE49-F238E27FC236}">
                    <a16:creationId xmlns:a16="http://schemas.microsoft.com/office/drawing/2014/main" id="{3F6BA527-CD67-69B8-E51A-F36FC4BD8AD8}"/>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869" name="TextBox 868">
              <a:extLst>
                <a:ext uri="{FF2B5EF4-FFF2-40B4-BE49-F238E27FC236}">
                  <a16:creationId xmlns:a16="http://schemas.microsoft.com/office/drawing/2014/main" id="{316A7CE1-BD36-9BB0-3B01-CAC26B4BEFBC}"/>
                </a:ext>
              </a:extLst>
            </p:cNvPr>
            <p:cNvSpPr txBox="1"/>
            <p:nvPr/>
          </p:nvSpPr>
          <p:spPr>
            <a:xfrm>
              <a:off x="9178564" y="2390846"/>
              <a:ext cx="83033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Cohere R+*</a:t>
              </a:r>
            </a:p>
          </p:txBody>
        </p:sp>
        <p:sp>
          <p:nvSpPr>
            <p:cNvPr id="10" name="TextBox 9">
              <a:extLst>
                <a:ext uri="{FF2B5EF4-FFF2-40B4-BE49-F238E27FC236}">
                  <a16:creationId xmlns:a16="http://schemas.microsoft.com/office/drawing/2014/main" id="{49E7E086-6CE9-FCF0-B672-74EC81067ECC}"/>
                </a:ext>
              </a:extLst>
            </p:cNvPr>
            <p:cNvSpPr txBox="1"/>
            <p:nvPr/>
          </p:nvSpPr>
          <p:spPr>
            <a:xfrm>
              <a:off x="9178564" y="2673450"/>
              <a:ext cx="83033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Cohere R*</a:t>
              </a:r>
            </a:p>
          </p:txBody>
        </p:sp>
        <p:sp>
          <p:nvSpPr>
            <p:cNvPr id="11" name="TextBox 10">
              <a:extLst>
                <a:ext uri="{FF2B5EF4-FFF2-40B4-BE49-F238E27FC236}">
                  <a16:creationId xmlns:a16="http://schemas.microsoft.com/office/drawing/2014/main" id="{EABCA8BC-8559-8A48-5D0C-A5C584DB35A3}"/>
                </a:ext>
              </a:extLst>
            </p:cNvPr>
            <p:cNvSpPr txBox="1"/>
            <p:nvPr/>
          </p:nvSpPr>
          <p:spPr>
            <a:xfrm>
              <a:off x="9178563" y="2970433"/>
              <a:ext cx="1602841"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Embed v3-Multilingual*</a:t>
              </a:r>
            </a:p>
          </p:txBody>
        </p:sp>
        <p:sp>
          <p:nvSpPr>
            <p:cNvPr id="12" name="TextBox 11">
              <a:extLst>
                <a:ext uri="{FF2B5EF4-FFF2-40B4-BE49-F238E27FC236}">
                  <a16:creationId xmlns:a16="http://schemas.microsoft.com/office/drawing/2014/main" id="{6B85C893-5AB4-CE5E-86C2-C35591752198}"/>
                </a:ext>
              </a:extLst>
            </p:cNvPr>
            <p:cNvSpPr txBox="1"/>
            <p:nvPr/>
          </p:nvSpPr>
          <p:spPr>
            <a:xfrm>
              <a:off x="9178564" y="3275057"/>
              <a:ext cx="1568514"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Embed v3-English*</a:t>
              </a:r>
            </a:p>
          </p:txBody>
        </p:sp>
        <p:grpSp>
          <p:nvGrpSpPr>
            <p:cNvPr id="13" name="sample project 2">
              <a:extLst>
                <a:ext uri="{FF2B5EF4-FFF2-40B4-BE49-F238E27FC236}">
                  <a16:creationId xmlns:a16="http://schemas.microsoft.com/office/drawing/2014/main" id="{4AD0A7BA-884A-5218-F9DA-4440937BEAB7}"/>
                </a:ext>
                <a:ext uri="{C183D7F6-B498-43B3-948B-1728B52AA6E4}">
                  <adec:decorative xmlns:adec="http://schemas.microsoft.com/office/drawing/2017/decorative" val="1"/>
                </a:ext>
              </a:extLst>
            </p:cNvPr>
            <p:cNvGrpSpPr>
              <a:grpSpLocks/>
            </p:cNvGrpSpPr>
            <p:nvPr/>
          </p:nvGrpSpPr>
          <p:grpSpPr>
            <a:xfrm>
              <a:off x="8819499" y="2660269"/>
              <a:ext cx="182880" cy="195639"/>
              <a:chOff x="6415914" y="1211581"/>
              <a:chExt cx="388886" cy="449294"/>
            </a:xfrm>
          </p:grpSpPr>
          <p:sp>
            <p:nvSpPr>
              <p:cNvPr id="14" name="Freeform 5">
                <a:extLst>
                  <a:ext uri="{FF2B5EF4-FFF2-40B4-BE49-F238E27FC236}">
                    <a16:creationId xmlns:a16="http://schemas.microsoft.com/office/drawing/2014/main" id="{9AD3B229-11D9-F530-37D7-2A5E4693CBB6}"/>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5" name="Freeform 6">
                <a:extLst>
                  <a:ext uri="{FF2B5EF4-FFF2-40B4-BE49-F238E27FC236}">
                    <a16:creationId xmlns:a16="http://schemas.microsoft.com/office/drawing/2014/main" id="{63E67974-6952-835C-9106-2F1D6A67D0A8}"/>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6" name="Freeform 7">
                <a:extLst>
                  <a:ext uri="{FF2B5EF4-FFF2-40B4-BE49-F238E27FC236}">
                    <a16:creationId xmlns:a16="http://schemas.microsoft.com/office/drawing/2014/main" id="{FB2F0E67-D771-75D3-51F8-3D6B79AFA44C}"/>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7" name="Freeform 8">
                <a:extLst>
                  <a:ext uri="{FF2B5EF4-FFF2-40B4-BE49-F238E27FC236}">
                    <a16:creationId xmlns:a16="http://schemas.microsoft.com/office/drawing/2014/main" id="{6ABC35EA-46A9-662E-22CC-DB12EA7F1D85}"/>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8" name="Freeform 9">
                <a:extLst>
                  <a:ext uri="{FF2B5EF4-FFF2-40B4-BE49-F238E27FC236}">
                    <a16:creationId xmlns:a16="http://schemas.microsoft.com/office/drawing/2014/main" id="{BFE1D328-93AB-8DB6-D0FF-18B5E4E2FF2D}"/>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9" name="Line 10">
                <a:extLst>
                  <a:ext uri="{FF2B5EF4-FFF2-40B4-BE49-F238E27FC236}">
                    <a16:creationId xmlns:a16="http://schemas.microsoft.com/office/drawing/2014/main" id="{6C01AD2E-A7A4-2295-9EDB-04E004EC8E49}"/>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0" name="Line 11">
                <a:extLst>
                  <a:ext uri="{FF2B5EF4-FFF2-40B4-BE49-F238E27FC236}">
                    <a16:creationId xmlns:a16="http://schemas.microsoft.com/office/drawing/2014/main" id="{68AE7E67-0933-AA26-69D8-2E31C13BA6CD}"/>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1" name="Line 12">
                <a:extLst>
                  <a:ext uri="{FF2B5EF4-FFF2-40B4-BE49-F238E27FC236}">
                    <a16:creationId xmlns:a16="http://schemas.microsoft.com/office/drawing/2014/main" id="{8A4180D1-27B5-1B23-C92F-4C801C086F4E}"/>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2" name="Freeform 13">
                <a:extLst>
                  <a:ext uri="{FF2B5EF4-FFF2-40B4-BE49-F238E27FC236}">
                    <a16:creationId xmlns:a16="http://schemas.microsoft.com/office/drawing/2014/main" id="{D4F5200A-9B12-ABFA-4E01-08D77290C2DF}"/>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3" name="Line 14">
                <a:extLst>
                  <a:ext uri="{FF2B5EF4-FFF2-40B4-BE49-F238E27FC236}">
                    <a16:creationId xmlns:a16="http://schemas.microsoft.com/office/drawing/2014/main" id="{22EBA1BD-C5D6-D34B-9856-9ED3B55F12B5}"/>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4" name="Line 15">
                <a:extLst>
                  <a:ext uri="{FF2B5EF4-FFF2-40B4-BE49-F238E27FC236}">
                    <a16:creationId xmlns:a16="http://schemas.microsoft.com/office/drawing/2014/main" id="{9689A13D-8DB1-FFAE-72E8-59D1A8EEE55D}"/>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25" name="Line 16">
                <a:extLst>
                  <a:ext uri="{FF2B5EF4-FFF2-40B4-BE49-F238E27FC236}">
                    <a16:creationId xmlns:a16="http://schemas.microsoft.com/office/drawing/2014/main" id="{B4C68327-0394-7E95-52D9-F91D36BC9084}"/>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grpSp>
          <p:nvGrpSpPr>
            <p:cNvPr id="26" name="sample project 2">
              <a:extLst>
                <a:ext uri="{FF2B5EF4-FFF2-40B4-BE49-F238E27FC236}">
                  <a16:creationId xmlns:a16="http://schemas.microsoft.com/office/drawing/2014/main" id="{7288B5FD-F210-E0AA-02AF-A1A5606ADF88}"/>
                </a:ext>
                <a:ext uri="{C183D7F6-B498-43B3-948B-1728B52AA6E4}">
                  <adec:decorative xmlns:adec="http://schemas.microsoft.com/office/drawing/2017/decorative" val="1"/>
                </a:ext>
              </a:extLst>
            </p:cNvPr>
            <p:cNvGrpSpPr>
              <a:grpSpLocks/>
            </p:cNvGrpSpPr>
            <p:nvPr/>
          </p:nvGrpSpPr>
          <p:grpSpPr>
            <a:xfrm>
              <a:off x="8819499" y="2957252"/>
              <a:ext cx="182880" cy="195639"/>
              <a:chOff x="6415914" y="1211581"/>
              <a:chExt cx="388886" cy="449294"/>
            </a:xfrm>
          </p:grpSpPr>
          <p:sp>
            <p:nvSpPr>
              <p:cNvPr id="27" name="Freeform 5">
                <a:extLst>
                  <a:ext uri="{FF2B5EF4-FFF2-40B4-BE49-F238E27FC236}">
                    <a16:creationId xmlns:a16="http://schemas.microsoft.com/office/drawing/2014/main" id="{A535C7C8-72A1-7EC8-4686-2BAF4FD911EC}"/>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0" name="Freeform 6">
                <a:extLst>
                  <a:ext uri="{FF2B5EF4-FFF2-40B4-BE49-F238E27FC236}">
                    <a16:creationId xmlns:a16="http://schemas.microsoft.com/office/drawing/2014/main" id="{E2ABC193-0BF6-BFE9-0222-ED79BEF20089}"/>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1" name="Freeform 7">
                <a:extLst>
                  <a:ext uri="{FF2B5EF4-FFF2-40B4-BE49-F238E27FC236}">
                    <a16:creationId xmlns:a16="http://schemas.microsoft.com/office/drawing/2014/main" id="{9EC42316-FA86-CAF2-BA90-C8DE00573F22}"/>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2" name="Freeform 8">
                <a:extLst>
                  <a:ext uri="{FF2B5EF4-FFF2-40B4-BE49-F238E27FC236}">
                    <a16:creationId xmlns:a16="http://schemas.microsoft.com/office/drawing/2014/main" id="{3B2D14F8-06D0-B46E-C772-532B80CBC197}"/>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3" name="Freeform 9">
                <a:extLst>
                  <a:ext uri="{FF2B5EF4-FFF2-40B4-BE49-F238E27FC236}">
                    <a16:creationId xmlns:a16="http://schemas.microsoft.com/office/drawing/2014/main" id="{BF6160E3-95DE-7D42-80BA-553C0BED9F7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4" name="Line 10">
                <a:extLst>
                  <a:ext uri="{FF2B5EF4-FFF2-40B4-BE49-F238E27FC236}">
                    <a16:creationId xmlns:a16="http://schemas.microsoft.com/office/drawing/2014/main" id="{9C7CA302-CF56-BE9A-C1D7-C8CFF6013DCE}"/>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5" name="Line 11">
                <a:extLst>
                  <a:ext uri="{FF2B5EF4-FFF2-40B4-BE49-F238E27FC236}">
                    <a16:creationId xmlns:a16="http://schemas.microsoft.com/office/drawing/2014/main" id="{86C92746-5119-B471-E22A-B9C82676865B}"/>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6" name="Line 12">
                <a:extLst>
                  <a:ext uri="{FF2B5EF4-FFF2-40B4-BE49-F238E27FC236}">
                    <a16:creationId xmlns:a16="http://schemas.microsoft.com/office/drawing/2014/main" id="{9AE0A62C-BD69-DFFF-F84A-61056DA4B21A}"/>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7" name="Freeform 13">
                <a:extLst>
                  <a:ext uri="{FF2B5EF4-FFF2-40B4-BE49-F238E27FC236}">
                    <a16:creationId xmlns:a16="http://schemas.microsoft.com/office/drawing/2014/main" id="{69ABDF22-9063-EA26-8192-39178DB96196}"/>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8" name="Line 14">
                <a:extLst>
                  <a:ext uri="{FF2B5EF4-FFF2-40B4-BE49-F238E27FC236}">
                    <a16:creationId xmlns:a16="http://schemas.microsoft.com/office/drawing/2014/main" id="{73875577-09C3-4ACB-0F95-A4E4FDF474D9}"/>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19" name="Line 15">
                <a:extLst>
                  <a:ext uri="{FF2B5EF4-FFF2-40B4-BE49-F238E27FC236}">
                    <a16:creationId xmlns:a16="http://schemas.microsoft.com/office/drawing/2014/main" id="{EDDA8C43-A0F9-286A-1327-B55A46AD3DBE}"/>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20" name="Line 16">
                <a:extLst>
                  <a:ext uri="{FF2B5EF4-FFF2-40B4-BE49-F238E27FC236}">
                    <a16:creationId xmlns:a16="http://schemas.microsoft.com/office/drawing/2014/main" id="{5717CAFF-E484-B707-1D79-2623D5755552}"/>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grpSp>
          <p:nvGrpSpPr>
            <p:cNvPr id="921" name="sample project 2">
              <a:extLst>
                <a:ext uri="{FF2B5EF4-FFF2-40B4-BE49-F238E27FC236}">
                  <a16:creationId xmlns:a16="http://schemas.microsoft.com/office/drawing/2014/main" id="{3BF4F616-7674-9642-4FB4-77A800A0981D}"/>
                </a:ext>
                <a:ext uri="{C183D7F6-B498-43B3-948B-1728B52AA6E4}">
                  <adec:decorative xmlns:adec="http://schemas.microsoft.com/office/drawing/2017/decorative" val="1"/>
                </a:ext>
              </a:extLst>
            </p:cNvPr>
            <p:cNvGrpSpPr>
              <a:grpSpLocks/>
            </p:cNvGrpSpPr>
            <p:nvPr/>
          </p:nvGrpSpPr>
          <p:grpSpPr>
            <a:xfrm>
              <a:off x="8819499" y="3261876"/>
              <a:ext cx="182880" cy="195639"/>
              <a:chOff x="6415914" y="1211581"/>
              <a:chExt cx="388886" cy="449294"/>
            </a:xfrm>
          </p:grpSpPr>
          <p:sp>
            <p:nvSpPr>
              <p:cNvPr id="922" name="Freeform 5">
                <a:extLst>
                  <a:ext uri="{FF2B5EF4-FFF2-40B4-BE49-F238E27FC236}">
                    <a16:creationId xmlns:a16="http://schemas.microsoft.com/office/drawing/2014/main" id="{12CBDCCC-0E03-1515-7678-5D8195027F86}"/>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23" name="Freeform 6">
                <a:extLst>
                  <a:ext uri="{FF2B5EF4-FFF2-40B4-BE49-F238E27FC236}">
                    <a16:creationId xmlns:a16="http://schemas.microsoft.com/office/drawing/2014/main" id="{61E564B6-7494-4E15-77A6-4058E8D973F7}"/>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24" name="Freeform 7">
                <a:extLst>
                  <a:ext uri="{FF2B5EF4-FFF2-40B4-BE49-F238E27FC236}">
                    <a16:creationId xmlns:a16="http://schemas.microsoft.com/office/drawing/2014/main" id="{9346303D-211E-043F-3EE6-AF4FE99463B6}"/>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25" name="Freeform 8">
                <a:extLst>
                  <a:ext uri="{FF2B5EF4-FFF2-40B4-BE49-F238E27FC236}">
                    <a16:creationId xmlns:a16="http://schemas.microsoft.com/office/drawing/2014/main" id="{C0A2DB61-94AD-014F-6F13-1560F8C12E39}"/>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26" name="Freeform 9">
                <a:extLst>
                  <a:ext uri="{FF2B5EF4-FFF2-40B4-BE49-F238E27FC236}">
                    <a16:creationId xmlns:a16="http://schemas.microsoft.com/office/drawing/2014/main" id="{6188A23F-DFF5-FD4D-214F-5004B353C05F}"/>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27" name="Line 10">
                <a:extLst>
                  <a:ext uri="{FF2B5EF4-FFF2-40B4-BE49-F238E27FC236}">
                    <a16:creationId xmlns:a16="http://schemas.microsoft.com/office/drawing/2014/main" id="{1CC2409F-3FA9-979E-C74C-025EACA72B21}"/>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28" name="Line 11">
                <a:extLst>
                  <a:ext uri="{FF2B5EF4-FFF2-40B4-BE49-F238E27FC236}">
                    <a16:creationId xmlns:a16="http://schemas.microsoft.com/office/drawing/2014/main" id="{EB65769D-81DA-6B7A-C004-7C81FF9C06DF}"/>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29" name="Line 12">
                <a:extLst>
                  <a:ext uri="{FF2B5EF4-FFF2-40B4-BE49-F238E27FC236}">
                    <a16:creationId xmlns:a16="http://schemas.microsoft.com/office/drawing/2014/main" id="{8BB12E99-7F55-DC99-4176-A982A2183648}"/>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30" name="Freeform 13">
                <a:extLst>
                  <a:ext uri="{FF2B5EF4-FFF2-40B4-BE49-F238E27FC236}">
                    <a16:creationId xmlns:a16="http://schemas.microsoft.com/office/drawing/2014/main" id="{6FC44D59-6093-6CEC-39AD-2CA0AE1B6B46}"/>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31" name="Line 14">
                <a:extLst>
                  <a:ext uri="{FF2B5EF4-FFF2-40B4-BE49-F238E27FC236}">
                    <a16:creationId xmlns:a16="http://schemas.microsoft.com/office/drawing/2014/main" id="{6409021B-9465-106A-DB8E-90EE8C699C68}"/>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32" name="Line 15">
                <a:extLst>
                  <a:ext uri="{FF2B5EF4-FFF2-40B4-BE49-F238E27FC236}">
                    <a16:creationId xmlns:a16="http://schemas.microsoft.com/office/drawing/2014/main" id="{E608668C-3D1F-3EC9-0CB3-74ED115BDFD2}"/>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933" name="Line 16">
                <a:extLst>
                  <a:ext uri="{FF2B5EF4-FFF2-40B4-BE49-F238E27FC236}">
                    <a16:creationId xmlns:a16="http://schemas.microsoft.com/office/drawing/2014/main" id="{42DEE899-78B6-F358-175B-102813154FC7}"/>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937" name="TextBox 936">
              <a:extLst>
                <a:ext uri="{FF2B5EF4-FFF2-40B4-BE49-F238E27FC236}">
                  <a16:creationId xmlns:a16="http://schemas.microsoft.com/office/drawing/2014/main" id="{A8E0205D-CF40-C19C-FC52-A09869A3BC6B}"/>
                </a:ext>
              </a:extLst>
            </p:cNvPr>
            <p:cNvSpPr txBox="1"/>
            <p:nvPr/>
          </p:nvSpPr>
          <p:spPr>
            <a:xfrm>
              <a:off x="8813958" y="3591355"/>
              <a:ext cx="1946189" cy="153888"/>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effectLst/>
                  <a:uLnTx/>
                  <a:uFillTx/>
                  <a:latin typeface="Segoe UI Variable Text Semibold" pitchFamily="2" charset="0"/>
                  <a:ea typeface="+mn-ea"/>
                  <a:cs typeface="+mn-cs"/>
                </a:rPr>
                <a:t>*Available as pay-as-you-go</a:t>
              </a:r>
            </a:p>
          </p:txBody>
        </p:sp>
        <p:sp>
          <p:nvSpPr>
            <p:cNvPr id="1079" name="Rectangle: Rounded Corners 16">
              <a:extLst>
                <a:ext uri="{FF2B5EF4-FFF2-40B4-BE49-F238E27FC236}">
                  <a16:creationId xmlns:a16="http://schemas.microsoft.com/office/drawing/2014/main" id="{A8EAB91D-E327-9856-BF85-94C0EE646065}"/>
                </a:ext>
              </a:extLst>
            </p:cNvPr>
            <p:cNvSpPr/>
            <p:nvPr/>
          </p:nvSpPr>
          <p:spPr bwMode="auto">
            <a:xfrm>
              <a:off x="8551254" y="1815175"/>
              <a:ext cx="2545927" cy="2088108"/>
            </a:xfrm>
            <a:prstGeom prst="roundRect">
              <a:avLst>
                <a:gd name="adj" fmla="val 3200"/>
              </a:avLst>
            </a:prstGeom>
            <a:solidFill>
              <a:schemeClr val="bg1">
                <a:lumMod val="95000"/>
              </a:schemeClr>
            </a:solidFill>
            <a:ln w="19050">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chemeClr val="tx1"/>
                </a:solidFill>
                <a:effectLst/>
                <a:uLnTx/>
                <a:uFillTx/>
                <a:latin typeface="Segoe UI Variable Display Semibold" pitchFamily="2" charset="0"/>
                <a:ea typeface="+mn-ea"/>
                <a:cs typeface="Segoe UI" pitchFamily="34" charset="0"/>
              </a:endParaRPr>
            </a:p>
          </p:txBody>
        </p:sp>
        <p:sp>
          <p:nvSpPr>
            <p:cNvPr id="1125" name="TextBox 1124">
              <a:extLst>
                <a:ext uri="{FF2B5EF4-FFF2-40B4-BE49-F238E27FC236}">
                  <a16:creationId xmlns:a16="http://schemas.microsoft.com/office/drawing/2014/main" id="{9392FC6C-3463-09EA-0AD8-A0D51C30DA48}"/>
                </a:ext>
              </a:extLst>
            </p:cNvPr>
            <p:cNvSpPr txBox="1"/>
            <p:nvPr/>
          </p:nvSpPr>
          <p:spPr>
            <a:xfrm>
              <a:off x="9343570" y="1983050"/>
              <a:ext cx="564257" cy="215444"/>
            </a:xfrm>
            <a:prstGeom prst="rect">
              <a:avLst/>
            </a:prstGeom>
            <a:noFill/>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Variable Display Semibold" pitchFamily="2" charset="0"/>
                  <a:ea typeface="+mn-ea"/>
                  <a:cs typeface="+mn-cs"/>
                </a:rPr>
                <a:t>c</a:t>
              </a:r>
              <a:r>
                <a:rPr kumimoji="0" lang="en-US" sz="1400" b="0" i="0" u="none" strike="noStrike" kern="1200" cap="none" spc="0" normalizeH="0" baseline="0" noProof="0" err="1">
                  <a:ln>
                    <a:noFill/>
                  </a:ln>
                  <a:effectLst/>
                  <a:uLnTx/>
                  <a:uFillTx/>
                  <a:latin typeface="Segoe UI Variable Display Semibold" pitchFamily="2" charset="0"/>
                  <a:ea typeface="+mn-ea"/>
                  <a:cs typeface="+mn-cs"/>
                </a:rPr>
                <a:t>ohere</a:t>
              </a:r>
              <a:endParaRPr kumimoji="0" lang="en-US" sz="1400" b="0" i="0" u="none" strike="noStrike" kern="1200" cap="none" spc="0" normalizeH="0" baseline="0" noProof="0">
                <a:ln>
                  <a:noFill/>
                </a:ln>
                <a:effectLst/>
                <a:uLnTx/>
                <a:uFillTx/>
                <a:latin typeface="Segoe UI Variable Display Semibold" pitchFamily="2" charset="0"/>
                <a:ea typeface="+mn-ea"/>
                <a:cs typeface="+mn-cs"/>
              </a:endParaRPr>
            </a:p>
          </p:txBody>
        </p:sp>
        <p:pic>
          <p:nvPicPr>
            <p:cNvPr id="1126" name="Picture 1125" descr="A black and green logo&#10;&#10;Description automatically generated">
              <a:extLst>
                <a:ext uri="{FF2B5EF4-FFF2-40B4-BE49-F238E27FC236}">
                  <a16:creationId xmlns:a16="http://schemas.microsoft.com/office/drawing/2014/main" id="{0543CB23-ACBA-4964-8E14-908E0E830528}"/>
                </a:ext>
              </a:extLst>
            </p:cNvPr>
            <p:cNvPicPr>
              <a:picLocks noChangeAspect="1"/>
            </p:cNvPicPr>
            <p:nvPr/>
          </p:nvPicPr>
          <p:blipFill rotWithShape="1">
            <a:blip r:embed="rId10">
              <a:extLst>
                <a:ext uri="{28A0092B-C50C-407E-A947-70E740481C1C}">
                  <a14:useLocalDpi xmlns:a14="http://schemas.microsoft.com/office/drawing/2010/main" val="0"/>
                </a:ext>
              </a:extLst>
            </a:blip>
            <a:srcRect t="-7491" r="80121"/>
            <a:stretch/>
          </p:blipFill>
          <p:spPr>
            <a:xfrm>
              <a:off x="8964217" y="1993991"/>
              <a:ext cx="219547" cy="193563"/>
            </a:xfrm>
            <a:prstGeom prst="rect">
              <a:avLst/>
            </a:prstGeom>
          </p:spPr>
        </p:pic>
        <p:grpSp>
          <p:nvGrpSpPr>
            <p:cNvPr id="1127" name="sample project 2">
              <a:extLst>
                <a:ext uri="{FF2B5EF4-FFF2-40B4-BE49-F238E27FC236}">
                  <a16:creationId xmlns:a16="http://schemas.microsoft.com/office/drawing/2014/main" id="{BE51924A-58E9-17FB-D266-853DF56AE356}"/>
                </a:ext>
                <a:ext uri="{C183D7F6-B498-43B3-948B-1728B52AA6E4}">
                  <adec:decorative xmlns:adec="http://schemas.microsoft.com/office/drawing/2017/decorative" val="1"/>
                </a:ext>
              </a:extLst>
            </p:cNvPr>
            <p:cNvGrpSpPr>
              <a:grpSpLocks/>
            </p:cNvGrpSpPr>
            <p:nvPr/>
          </p:nvGrpSpPr>
          <p:grpSpPr>
            <a:xfrm>
              <a:off x="8962374" y="2349090"/>
              <a:ext cx="182880" cy="195639"/>
              <a:chOff x="6415914" y="1211581"/>
              <a:chExt cx="388886" cy="449294"/>
            </a:xfrm>
          </p:grpSpPr>
          <p:sp>
            <p:nvSpPr>
              <p:cNvPr id="1128" name="Freeform 5">
                <a:extLst>
                  <a:ext uri="{FF2B5EF4-FFF2-40B4-BE49-F238E27FC236}">
                    <a16:creationId xmlns:a16="http://schemas.microsoft.com/office/drawing/2014/main" id="{477EE102-FC08-D7B0-ABED-16E38A468D7C}"/>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29" name="Freeform 6">
                <a:extLst>
                  <a:ext uri="{FF2B5EF4-FFF2-40B4-BE49-F238E27FC236}">
                    <a16:creationId xmlns:a16="http://schemas.microsoft.com/office/drawing/2014/main" id="{415AFB31-12F6-FB83-070E-040EB472D587}"/>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0" name="Freeform 7">
                <a:extLst>
                  <a:ext uri="{FF2B5EF4-FFF2-40B4-BE49-F238E27FC236}">
                    <a16:creationId xmlns:a16="http://schemas.microsoft.com/office/drawing/2014/main" id="{DAC22A3E-6181-AE28-3906-7DB1AB229B23}"/>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1" name="Freeform 8">
                <a:extLst>
                  <a:ext uri="{FF2B5EF4-FFF2-40B4-BE49-F238E27FC236}">
                    <a16:creationId xmlns:a16="http://schemas.microsoft.com/office/drawing/2014/main" id="{78D5DAD1-7BE3-FFEA-0FB2-75C5BE9BB5CC}"/>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2" name="Freeform 9">
                <a:extLst>
                  <a:ext uri="{FF2B5EF4-FFF2-40B4-BE49-F238E27FC236}">
                    <a16:creationId xmlns:a16="http://schemas.microsoft.com/office/drawing/2014/main" id="{2BA17A16-A5B6-D92D-8AB9-6439E165648E}"/>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3" name="Line 10">
                <a:extLst>
                  <a:ext uri="{FF2B5EF4-FFF2-40B4-BE49-F238E27FC236}">
                    <a16:creationId xmlns:a16="http://schemas.microsoft.com/office/drawing/2014/main" id="{28A04E67-9B8E-6DC4-C5A6-5A821774FE23}"/>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4" name="Line 11">
                <a:extLst>
                  <a:ext uri="{FF2B5EF4-FFF2-40B4-BE49-F238E27FC236}">
                    <a16:creationId xmlns:a16="http://schemas.microsoft.com/office/drawing/2014/main" id="{D8C08696-23E5-E783-2DD6-369E78D895E5}"/>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5" name="Line 12">
                <a:extLst>
                  <a:ext uri="{FF2B5EF4-FFF2-40B4-BE49-F238E27FC236}">
                    <a16:creationId xmlns:a16="http://schemas.microsoft.com/office/drawing/2014/main" id="{2C61355B-E83B-BED3-7E0F-9A7D1AC421BA}"/>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6" name="Freeform 13">
                <a:extLst>
                  <a:ext uri="{FF2B5EF4-FFF2-40B4-BE49-F238E27FC236}">
                    <a16:creationId xmlns:a16="http://schemas.microsoft.com/office/drawing/2014/main" id="{5D39952D-47FC-3E7A-35FE-76C0971952E8}"/>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7" name="Line 14">
                <a:extLst>
                  <a:ext uri="{FF2B5EF4-FFF2-40B4-BE49-F238E27FC236}">
                    <a16:creationId xmlns:a16="http://schemas.microsoft.com/office/drawing/2014/main" id="{363C50DC-2707-4BCB-B672-2FF464CB0AD2}"/>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8" name="Line 15">
                <a:extLst>
                  <a:ext uri="{FF2B5EF4-FFF2-40B4-BE49-F238E27FC236}">
                    <a16:creationId xmlns:a16="http://schemas.microsoft.com/office/drawing/2014/main" id="{6B993830-27B3-DEEE-6E8B-C273C6379B29}"/>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139" name="Line 16">
                <a:extLst>
                  <a:ext uri="{FF2B5EF4-FFF2-40B4-BE49-F238E27FC236}">
                    <a16:creationId xmlns:a16="http://schemas.microsoft.com/office/drawing/2014/main" id="{31F2DB7D-6627-7F59-63D6-D7F360D63ADF}"/>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140" name="TextBox 1139">
              <a:extLst>
                <a:ext uri="{FF2B5EF4-FFF2-40B4-BE49-F238E27FC236}">
                  <a16:creationId xmlns:a16="http://schemas.microsoft.com/office/drawing/2014/main" id="{5B1EFFE6-BF31-ED51-8592-0A24B0D5BC0C}"/>
                </a:ext>
              </a:extLst>
            </p:cNvPr>
            <p:cNvSpPr txBox="1"/>
            <p:nvPr/>
          </p:nvSpPr>
          <p:spPr>
            <a:xfrm>
              <a:off x="9321439" y="2362271"/>
              <a:ext cx="83033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Cohere R+*</a:t>
              </a:r>
            </a:p>
          </p:txBody>
        </p:sp>
        <p:sp>
          <p:nvSpPr>
            <p:cNvPr id="1244" name="TextBox 1243">
              <a:extLst>
                <a:ext uri="{FF2B5EF4-FFF2-40B4-BE49-F238E27FC236}">
                  <a16:creationId xmlns:a16="http://schemas.microsoft.com/office/drawing/2014/main" id="{FE2A05AA-289B-A284-CC0C-B85D60E05BC5}"/>
                </a:ext>
              </a:extLst>
            </p:cNvPr>
            <p:cNvSpPr txBox="1"/>
            <p:nvPr/>
          </p:nvSpPr>
          <p:spPr>
            <a:xfrm>
              <a:off x="9321439" y="2644875"/>
              <a:ext cx="830338"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Cohere R*</a:t>
              </a:r>
            </a:p>
          </p:txBody>
        </p:sp>
        <p:sp>
          <p:nvSpPr>
            <p:cNvPr id="1245" name="TextBox 1244">
              <a:extLst>
                <a:ext uri="{FF2B5EF4-FFF2-40B4-BE49-F238E27FC236}">
                  <a16:creationId xmlns:a16="http://schemas.microsoft.com/office/drawing/2014/main" id="{37397ABC-1E18-F587-F564-5B45D260FDD8}"/>
                </a:ext>
              </a:extLst>
            </p:cNvPr>
            <p:cNvSpPr txBox="1"/>
            <p:nvPr/>
          </p:nvSpPr>
          <p:spPr>
            <a:xfrm>
              <a:off x="9321438" y="2941858"/>
              <a:ext cx="1602841"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Embed v3-Multilingual*</a:t>
              </a:r>
            </a:p>
          </p:txBody>
        </p:sp>
        <p:sp>
          <p:nvSpPr>
            <p:cNvPr id="1246" name="TextBox 1245">
              <a:extLst>
                <a:ext uri="{FF2B5EF4-FFF2-40B4-BE49-F238E27FC236}">
                  <a16:creationId xmlns:a16="http://schemas.microsoft.com/office/drawing/2014/main" id="{D5B84C28-EC3D-368F-0B20-0489DF3E4C3D}"/>
                </a:ext>
              </a:extLst>
            </p:cNvPr>
            <p:cNvSpPr txBox="1"/>
            <p:nvPr/>
          </p:nvSpPr>
          <p:spPr>
            <a:xfrm>
              <a:off x="9321439" y="3246482"/>
              <a:ext cx="1568514" cy="169277"/>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effectLst/>
                  <a:uLnTx/>
                  <a:uFillTx/>
                  <a:latin typeface="Segoe UI Variable Display Semibold" pitchFamily="2" charset="0"/>
                  <a:ea typeface="+mn-ea"/>
                  <a:cs typeface="+mn-cs"/>
                </a:rPr>
                <a:t>Embed v3-English*</a:t>
              </a:r>
            </a:p>
          </p:txBody>
        </p:sp>
        <p:grpSp>
          <p:nvGrpSpPr>
            <p:cNvPr id="1247" name="sample project 2">
              <a:extLst>
                <a:ext uri="{FF2B5EF4-FFF2-40B4-BE49-F238E27FC236}">
                  <a16:creationId xmlns:a16="http://schemas.microsoft.com/office/drawing/2014/main" id="{201FB0F8-97EB-C09D-C898-30BEC9D8CE73}"/>
                </a:ext>
                <a:ext uri="{C183D7F6-B498-43B3-948B-1728B52AA6E4}">
                  <adec:decorative xmlns:adec="http://schemas.microsoft.com/office/drawing/2017/decorative" val="1"/>
                </a:ext>
              </a:extLst>
            </p:cNvPr>
            <p:cNvGrpSpPr>
              <a:grpSpLocks/>
            </p:cNvGrpSpPr>
            <p:nvPr/>
          </p:nvGrpSpPr>
          <p:grpSpPr>
            <a:xfrm>
              <a:off x="8962374" y="2631694"/>
              <a:ext cx="182880" cy="195639"/>
              <a:chOff x="6415914" y="1211581"/>
              <a:chExt cx="388886" cy="449294"/>
            </a:xfrm>
          </p:grpSpPr>
          <p:sp>
            <p:nvSpPr>
              <p:cNvPr id="1248" name="Freeform 5">
                <a:extLst>
                  <a:ext uri="{FF2B5EF4-FFF2-40B4-BE49-F238E27FC236}">
                    <a16:creationId xmlns:a16="http://schemas.microsoft.com/office/drawing/2014/main" id="{B4AE958F-7704-1918-DB72-830AF695E336}"/>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49" name="Freeform 6">
                <a:extLst>
                  <a:ext uri="{FF2B5EF4-FFF2-40B4-BE49-F238E27FC236}">
                    <a16:creationId xmlns:a16="http://schemas.microsoft.com/office/drawing/2014/main" id="{BD017451-D883-5AB6-A354-F91BD5E49B84}"/>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0" name="Freeform 7">
                <a:extLst>
                  <a:ext uri="{FF2B5EF4-FFF2-40B4-BE49-F238E27FC236}">
                    <a16:creationId xmlns:a16="http://schemas.microsoft.com/office/drawing/2014/main" id="{79B58868-6623-508D-E13F-37A1FD6CF744}"/>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1" name="Freeform 8">
                <a:extLst>
                  <a:ext uri="{FF2B5EF4-FFF2-40B4-BE49-F238E27FC236}">
                    <a16:creationId xmlns:a16="http://schemas.microsoft.com/office/drawing/2014/main" id="{DE94836F-6DFD-23E1-78F7-66442CAEA322}"/>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2" name="Freeform 9">
                <a:extLst>
                  <a:ext uri="{FF2B5EF4-FFF2-40B4-BE49-F238E27FC236}">
                    <a16:creationId xmlns:a16="http://schemas.microsoft.com/office/drawing/2014/main" id="{09AB19C2-60C0-B881-3559-039C4842808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3" name="Line 10">
                <a:extLst>
                  <a:ext uri="{FF2B5EF4-FFF2-40B4-BE49-F238E27FC236}">
                    <a16:creationId xmlns:a16="http://schemas.microsoft.com/office/drawing/2014/main" id="{C9ECECC2-51B2-E9AF-F8A0-E0C6636C7BAA}"/>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4" name="Line 11">
                <a:extLst>
                  <a:ext uri="{FF2B5EF4-FFF2-40B4-BE49-F238E27FC236}">
                    <a16:creationId xmlns:a16="http://schemas.microsoft.com/office/drawing/2014/main" id="{E049319C-8786-9166-B3CD-4B49020383E5}"/>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5" name="Line 12">
                <a:extLst>
                  <a:ext uri="{FF2B5EF4-FFF2-40B4-BE49-F238E27FC236}">
                    <a16:creationId xmlns:a16="http://schemas.microsoft.com/office/drawing/2014/main" id="{A08CE56B-B1FE-DA94-ED7B-4108CE1568AD}"/>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6" name="Freeform 13">
                <a:extLst>
                  <a:ext uri="{FF2B5EF4-FFF2-40B4-BE49-F238E27FC236}">
                    <a16:creationId xmlns:a16="http://schemas.microsoft.com/office/drawing/2014/main" id="{52A2C719-B8C5-284D-15A7-E99090506570}"/>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7" name="Line 14">
                <a:extLst>
                  <a:ext uri="{FF2B5EF4-FFF2-40B4-BE49-F238E27FC236}">
                    <a16:creationId xmlns:a16="http://schemas.microsoft.com/office/drawing/2014/main" id="{16B26098-F633-FC5E-DA02-570A1CBFB3EA}"/>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8" name="Line 15">
                <a:extLst>
                  <a:ext uri="{FF2B5EF4-FFF2-40B4-BE49-F238E27FC236}">
                    <a16:creationId xmlns:a16="http://schemas.microsoft.com/office/drawing/2014/main" id="{5E7B9F10-8D8A-CDA7-3EF9-B6B1972BCDC3}"/>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59" name="Line 16">
                <a:extLst>
                  <a:ext uri="{FF2B5EF4-FFF2-40B4-BE49-F238E27FC236}">
                    <a16:creationId xmlns:a16="http://schemas.microsoft.com/office/drawing/2014/main" id="{46CA4D59-57CE-39A0-7840-FF6609576C92}"/>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grpSp>
          <p:nvGrpSpPr>
            <p:cNvPr id="1260" name="sample project 2">
              <a:extLst>
                <a:ext uri="{FF2B5EF4-FFF2-40B4-BE49-F238E27FC236}">
                  <a16:creationId xmlns:a16="http://schemas.microsoft.com/office/drawing/2014/main" id="{AAB578A5-CD02-4D5E-38A6-12A6A2C3793F}"/>
                </a:ext>
                <a:ext uri="{C183D7F6-B498-43B3-948B-1728B52AA6E4}">
                  <adec:decorative xmlns:adec="http://schemas.microsoft.com/office/drawing/2017/decorative" val="1"/>
                </a:ext>
              </a:extLst>
            </p:cNvPr>
            <p:cNvGrpSpPr>
              <a:grpSpLocks/>
            </p:cNvGrpSpPr>
            <p:nvPr/>
          </p:nvGrpSpPr>
          <p:grpSpPr>
            <a:xfrm>
              <a:off x="8962374" y="2928677"/>
              <a:ext cx="182880" cy="195639"/>
              <a:chOff x="6415914" y="1211581"/>
              <a:chExt cx="388886" cy="449294"/>
            </a:xfrm>
          </p:grpSpPr>
          <p:sp>
            <p:nvSpPr>
              <p:cNvPr id="1261" name="Freeform 5">
                <a:extLst>
                  <a:ext uri="{FF2B5EF4-FFF2-40B4-BE49-F238E27FC236}">
                    <a16:creationId xmlns:a16="http://schemas.microsoft.com/office/drawing/2014/main" id="{FADF3CE8-A393-D47B-FF2B-43E2FC688570}"/>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62" name="Freeform 6">
                <a:extLst>
                  <a:ext uri="{FF2B5EF4-FFF2-40B4-BE49-F238E27FC236}">
                    <a16:creationId xmlns:a16="http://schemas.microsoft.com/office/drawing/2014/main" id="{BB0AFB11-867C-D77B-E52F-5A16E6E58ABA}"/>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63" name="Freeform 7">
                <a:extLst>
                  <a:ext uri="{FF2B5EF4-FFF2-40B4-BE49-F238E27FC236}">
                    <a16:creationId xmlns:a16="http://schemas.microsoft.com/office/drawing/2014/main" id="{4DC92A4E-6FB3-70A8-97FA-D7C6EB892EC0}"/>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64" name="Freeform 8">
                <a:extLst>
                  <a:ext uri="{FF2B5EF4-FFF2-40B4-BE49-F238E27FC236}">
                    <a16:creationId xmlns:a16="http://schemas.microsoft.com/office/drawing/2014/main" id="{CA6338CC-B32F-7317-6161-6C6BF6A369FD}"/>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65" name="Freeform 9">
                <a:extLst>
                  <a:ext uri="{FF2B5EF4-FFF2-40B4-BE49-F238E27FC236}">
                    <a16:creationId xmlns:a16="http://schemas.microsoft.com/office/drawing/2014/main" id="{44ACA6E4-3DCB-BF64-5CDD-2480A00A018E}"/>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66" name="Line 10">
                <a:extLst>
                  <a:ext uri="{FF2B5EF4-FFF2-40B4-BE49-F238E27FC236}">
                    <a16:creationId xmlns:a16="http://schemas.microsoft.com/office/drawing/2014/main" id="{66CFBF9B-1A08-FE09-6539-552DFBB5701B}"/>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67" name="Line 11">
                <a:extLst>
                  <a:ext uri="{FF2B5EF4-FFF2-40B4-BE49-F238E27FC236}">
                    <a16:creationId xmlns:a16="http://schemas.microsoft.com/office/drawing/2014/main" id="{861B4113-4FC3-0FDA-5BBF-F8143E72432B}"/>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68" name="Line 12">
                <a:extLst>
                  <a:ext uri="{FF2B5EF4-FFF2-40B4-BE49-F238E27FC236}">
                    <a16:creationId xmlns:a16="http://schemas.microsoft.com/office/drawing/2014/main" id="{AA4A2E42-CEDF-6BB1-7EE1-3ADBC5639406}"/>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69" name="Freeform 13">
                <a:extLst>
                  <a:ext uri="{FF2B5EF4-FFF2-40B4-BE49-F238E27FC236}">
                    <a16:creationId xmlns:a16="http://schemas.microsoft.com/office/drawing/2014/main" id="{24BC7EE9-4934-A86C-3C50-91D3935BA66D}"/>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70" name="Line 14">
                <a:extLst>
                  <a:ext uri="{FF2B5EF4-FFF2-40B4-BE49-F238E27FC236}">
                    <a16:creationId xmlns:a16="http://schemas.microsoft.com/office/drawing/2014/main" id="{F1FC1494-CF80-A961-14EB-027022D76FC8}"/>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71" name="Line 15">
                <a:extLst>
                  <a:ext uri="{FF2B5EF4-FFF2-40B4-BE49-F238E27FC236}">
                    <a16:creationId xmlns:a16="http://schemas.microsoft.com/office/drawing/2014/main" id="{F31AD143-578D-B3D1-0999-3A01B394D051}"/>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72" name="Line 16">
                <a:extLst>
                  <a:ext uri="{FF2B5EF4-FFF2-40B4-BE49-F238E27FC236}">
                    <a16:creationId xmlns:a16="http://schemas.microsoft.com/office/drawing/2014/main" id="{FB246D64-00F0-C360-648E-6190EBF9DFD9}"/>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grpSp>
          <p:nvGrpSpPr>
            <p:cNvPr id="1273" name="sample project 2">
              <a:extLst>
                <a:ext uri="{FF2B5EF4-FFF2-40B4-BE49-F238E27FC236}">
                  <a16:creationId xmlns:a16="http://schemas.microsoft.com/office/drawing/2014/main" id="{BEE68485-70B3-D3D3-008D-4AC7476B016B}"/>
                </a:ext>
                <a:ext uri="{C183D7F6-B498-43B3-948B-1728B52AA6E4}">
                  <adec:decorative xmlns:adec="http://schemas.microsoft.com/office/drawing/2017/decorative" val="1"/>
                </a:ext>
              </a:extLst>
            </p:cNvPr>
            <p:cNvGrpSpPr>
              <a:grpSpLocks/>
            </p:cNvGrpSpPr>
            <p:nvPr/>
          </p:nvGrpSpPr>
          <p:grpSpPr>
            <a:xfrm>
              <a:off x="8962374" y="3233301"/>
              <a:ext cx="182880" cy="195639"/>
              <a:chOff x="6415914" y="1211581"/>
              <a:chExt cx="388886" cy="449294"/>
            </a:xfrm>
          </p:grpSpPr>
          <p:sp>
            <p:nvSpPr>
              <p:cNvPr id="1274" name="Freeform 5">
                <a:extLst>
                  <a:ext uri="{FF2B5EF4-FFF2-40B4-BE49-F238E27FC236}">
                    <a16:creationId xmlns:a16="http://schemas.microsoft.com/office/drawing/2014/main" id="{02EDDE55-0C8D-2D63-41EB-9DFDAF692E53}"/>
                  </a:ext>
                </a:extLst>
              </p:cNvPr>
              <p:cNvSpPr>
                <a:spLocks/>
              </p:cNvSpPr>
              <p:nvPr/>
            </p:nvSpPr>
            <p:spPr bwMode="auto">
              <a:xfrm>
                <a:off x="6415914" y="1211581"/>
                <a:ext cx="388886" cy="449294"/>
              </a:xfrm>
              <a:custGeom>
                <a:avLst/>
                <a:gdLst>
                  <a:gd name="T0" fmla="*/ 309 w 309"/>
                  <a:gd name="T1" fmla="*/ 268 h 357"/>
                  <a:gd name="T2" fmla="*/ 309 w 309"/>
                  <a:gd name="T3" fmla="*/ 90 h 357"/>
                  <a:gd name="T4" fmla="*/ 154 w 309"/>
                  <a:gd name="T5" fmla="*/ 0 h 357"/>
                  <a:gd name="T6" fmla="*/ 0 w 309"/>
                  <a:gd name="T7" fmla="*/ 90 h 357"/>
                  <a:gd name="T8" fmla="*/ 0 w 309"/>
                  <a:gd name="T9" fmla="*/ 268 h 357"/>
                  <a:gd name="T10" fmla="*/ 154 w 309"/>
                  <a:gd name="T11" fmla="*/ 357 h 357"/>
                  <a:gd name="T12" fmla="*/ 309 w 309"/>
                  <a:gd name="T13" fmla="*/ 268 h 357"/>
                </a:gdLst>
                <a:ahLst/>
                <a:cxnLst>
                  <a:cxn ang="0">
                    <a:pos x="T0" y="T1"/>
                  </a:cxn>
                  <a:cxn ang="0">
                    <a:pos x="T2" y="T3"/>
                  </a:cxn>
                  <a:cxn ang="0">
                    <a:pos x="T4" y="T5"/>
                  </a:cxn>
                  <a:cxn ang="0">
                    <a:pos x="T6" y="T7"/>
                  </a:cxn>
                  <a:cxn ang="0">
                    <a:pos x="T8" y="T9"/>
                  </a:cxn>
                  <a:cxn ang="0">
                    <a:pos x="T10" y="T11"/>
                  </a:cxn>
                  <a:cxn ang="0">
                    <a:pos x="T12" y="T13"/>
                  </a:cxn>
                </a:cxnLst>
                <a:rect l="0" t="0" r="r" b="b"/>
                <a:pathLst>
                  <a:path w="309" h="357">
                    <a:moveTo>
                      <a:pt x="309" y="268"/>
                    </a:moveTo>
                    <a:lnTo>
                      <a:pt x="309" y="90"/>
                    </a:lnTo>
                    <a:lnTo>
                      <a:pt x="154" y="0"/>
                    </a:lnTo>
                    <a:lnTo>
                      <a:pt x="0" y="90"/>
                    </a:lnTo>
                    <a:lnTo>
                      <a:pt x="0" y="268"/>
                    </a:lnTo>
                    <a:lnTo>
                      <a:pt x="154" y="357"/>
                    </a:lnTo>
                    <a:lnTo>
                      <a:pt x="309" y="268"/>
                    </a:lnTo>
                    <a:close/>
                  </a:path>
                </a:pathLst>
              </a:custGeom>
              <a:solidFill>
                <a:srgbClr val="FFFFFF"/>
              </a:solidFill>
              <a:ln w="11113" cap="flat">
                <a:solidFill>
                  <a:srgbClr val="4FE4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75" name="Freeform 6">
                <a:extLst>
                  <a:ext uri="{FF2B5EF4-FFF2-40B4-BE49-F238E27FC236}">
                    <a16:creationId xmlns:a16="http://schemas.microsoft.com/office/drawing/2014/main" id="{80229ECE-C877-C2A4-1A64-4CD4958CEB92}"/>
                  </a:ext>
                </a:extLst>
              </p:cNvPr>
              <p:cNvSpPr>
                <a:spLocks/>
              </p:cNvSpPr>
              <p:nvPr/>
            </p:nvSpPr>
            <p:spPr bwMode="auto">
              <a:xfrm>
                <a:off x="6452411" y="1436857"/>
                <a:ext cx="318408" cy="183745"/>
              </a:xfrm>
              <a:custGeom>
                <a:avLst/>
                <a:gdLst>
                  <a:gd name="T0" fmla="*/ 125 w 253"/>
                  <a:gd name="T1" fmla="*/ 146 h 146"/>
                  <a:gd name="T2" fmla="*/ 0 w 253"/>
                  <a:gd name="T3" fmla="*/ 73 h 146"/>
                  <a:gd name="T4" fmla="*/ 127 w 253"/>
                  <a:gd name="T5" fmla="*/ 0 h 146"/>
                  <a:gd name="T6" fmla="*/ 253 w 253"/>
                  <a:gd name="T7" fmla="*/ 73 h 146"/>
                  <a:gd name="T8" fmla="*/ 125 w 253"/>
                  <a:gd name="T9" fmla="*/ 146 h 146"/>
                </a:gdLst>
                <a:ahLst/>
                <a:cxnLst>
                  <a:cxn ang="0">
                    <a:pos x="T0" y="T1"/>
                  </a:cxn>
                  <a:cxn ang="0">
                    <a:pos x="T2" y="T3"/>
                  </a:cxn>
                  <a:cxn ang="0">
                    <a:pos x="T4" y="T5"/>
                  </a:cxn>
                  <a:cxn ang="0">
                    <a:pos x="T6" y="T7"/>
                  </a:cxn>
                  <a:cxn ang="0">
                    <a:pos x="T8" y="T9"/>
                  </a:cxn>
                </a:cxnLst>
                <a:rect l="0" t="0" r="r" b="b"/>
                <a:pathLst>
                  <a:path w="253" h="146">
                    <a:moveTo>
                      <a:pt x="125" y="146"/>
                    </a:moveTo>
                    <a:lnTo>
                      <a:pt x="0" y="73"/>
                    </a:lnTo>
                    <a:lnTo>
                      <a:pt x="127" y="0"/>
                    </a:lnTo>
                    <a:lnTo>
                      <a:pt x="253" y="73"/>
                    </a:lnTo>
                    <a:lnTo>
                      <a:pt x="125" y="14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76" name="Freeform 7">
                <a:extLst>
                  <a:ext uri="{FF2B5EF4-FFF2-40B4-BE49-F238E27FC236}">
                    <a16:creationId xmlns:a16="http://schemas.microsoft.com/office/drawing/2014/main" id="{1F2DC9E8-B10E-C311-8EF9-FD2DD820136D}"/>
                  </a:ext>
                </a:extLst>
              </p:cNvPr>
              <p:cNvSpPr>
                <a:spLocks/>
              </p:cNvSpPr>
              <p:nvPr/>
            </p:nvSpPr>
            <p:spPr bwMode="auto">
              <a:xfrm>
                <a:off x="6451153" y="1251854"/>
                <a:ext cx="158575" cy="276876"/>
              </a:xfrm>
              <a:custGeom>
                <a:avLst/>
                <a:gdLst>
                  <a:gd name="T0" fmla="*/ 0 w 126"/>
                  <a:gd name="T1" fmla="*/ 220 h 220"/>
                  <a:gd name="T2" fmla="*/ 126 w 126"/>
                  <a:gd name="T3" fmla="*/ 147 h 220"/>
                  <a:gd name="T4" fmla="*/ 126 w 126"/>
                  <a:gd name="T5" fmla="*/ 0 h 220"/>
                  <a:gd name="T6" fmla="*/ 0 w 126"/>
                  <a:gd name="T7" fmla="*/ 73 h 220"/>
                  <a:gd name="T8" fmla="*/ 0 w 126"/>
                  <a:gd name="T9" fmla="*/ 220 h 220"/>
                </a:gdLst>
                <a:ahLst/>
                <a:cxnLst>
                  <a:cxn ang="0">
                    <a:pos x="T0" y="T1"/>
                  </a:cxn>
                  <a:cxn ang="0">
                    <a:pos x="T2" y="T3"/>
                  </a:cxn>
                  <a:cxn ang="0">
                    <a:pos x="T4" y="T5"/>
                  </a:cxn>
                  <a:cxn ang="0">
                    <a:pos x="T6" y="T7"/>
                  </a:cxn>
                  <a:cxn ang="0">
                    <a:pos x="T8" y="T9"/>
                  </a:cxn>
                </a:cxnLst>
                <a:rect l="0" t="0" r="r" b="b"/>
                <a:pathLst>
                  <a:path w="126" h="220">
                    <a:moveTo>
                      <a:pt x="0" y="220"/>
                    </a:moveTo>
                    <a:lnTo>
                      <a:pt x="126" y="147"/>
                    </a:lnTo>
                    <a:lnTo>
                      <a:pt x="126" y="0"/>
                    </a:lnTo>
                    <a:lnTo>
                      <a:pt x="0" y="73"/>
                    </a:lnTo>
                    <a:lnTo>
                      <a:pt x="0" y="220"/>
                    </a:lnTo>
                    <a:close/>
                  </a:path>
                </a:pathLst>
              </a:custGeom>
              <a:solidFill>
                <a:srgbClr val="0078D7">
                  <a:alpha val="7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77" name="Freeform 8">
                <a:extLst>
                  <a:ext uri="{FF2B5EF4-FFF2-40B4-BE49-F238E27FC236}">
                    <a16:creationId xmlns:a16="http://schemas.microsoft.com/office/drawing/2014/main" id="{CA5D879E-5BE1-AB57-E9C7-5D33E0A86602}"/>
                  </a:ext>
                </a:extLst>
              </p:cNvPr>
              <p:cNvSpPr>
                <a:spLocks/>
              </p:cNvSpPr>
              <p:nvPr/>
            </p:nvSpPr>
            <p:spPr bwMode="auto">
              <a:xfrm>
                <a:off x="6609728" y="1253112"/>
                <a:ext cx="158575" cy="274359"/>
              </a:xfrm>
              <a:custGeom>
                <a:avLst/>
                <a:gdLst>
                  <a:gd name="T0" fmla="*/ 0 w 126"/>
                  <a:gd name="T1" fmla="*/ 146 h 218"/>
                  <a:gd name="T2" fmla="*/ 126 w 126"/>
                  <a:gd name="T3" fmla="*/ 218 h 218"/>
                  <a:gd name="T4" fmla="*/ 126 w 126"/>
                  <a:gd name="T5" fmla="*/ 72 h 218"/>
                  <a:gd name="T6" fmla="*/ 0 w 126"/>
                  <a:gd name="T7" fmla="*/ 0 h 218"/>
                  <a:gd name="T8" fmla="*/ 0 w 126"/>
                  <a:gd name="T9" fmla="*/ 146 h 218"/>
                </a:gdLst>
                <a:ahLst/>
                <a:cxnLst>
                  <a:cxn ang="0">
                    <a:pos x="T0" y="T1"/>
                  </a:cxn>
                  <a:cxn ang="0">
                    <a:pos x="T2" y="T3"/>
                  </a:cxn>
                  <a:cxn ang="0">
                    <a:pos x="T4" y="T5"/>
                  </a:cxn>
                  <a:cxn ang="0">
                    <a:pos x="T6" y="T7"/>
                  </a:cxn>
                  <a:cxn ang="0">
                    <a:pos x="T8" y="T9"/>
                  </a:cxn>
                </a:cxnLst>
                <a:rect l="0" t="0" r="r" b="b"/>
                <a:pathLst>
                  <a:path w="126" h="218">
                    <a:moveTo>
                      <a:pt x="0" y="146"/>
                    </a:moveTo>
                    <a:lnTo>
                      <a:pt x="126" y="218"/>
                    </a:lnTo>
                    <a:lnTo>
                      <a:pt x="126" y="72"/>
                    </a:lnTo>
                    <a:lnTo>
                      <a:pt x="0" y="0"/>
                    </a:lnTo>
                    <a:lnTo>
                      <a:pt x="0" y="146"/>
                    </a:lnTo>
                    <a:close/>
                  </a:path>
                </a:pathLst>
              </a:custGeom>
              <a:solidFill>
                <a:srgbClr val="0078D7">
                  <a:alpha val="4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78" name="Freeform 9">
                <a:extLst>
                  <a:ext uri="{FF2B5EF4-FFF2-40B4-BE49-F238E27FC236}">
                    <a16:creationId xmlns:a16="http://schemas.microsoft.com/office/drawing/2014/main" id="{26F3120F-9B0C-A0BB-4BB1-FF08F4C5D603}"/>
                  </a:ext>
                </a:extLst>
              </p:cNvPr>
              <p:cNvSpPr>
                <a:spLocks/>
              </p:cNvSpPr>
              <p:nvPr/>
            </p:nvSpPr>
            <p:spPr bwMode="auto">
              <a:xfrm>
                <a:off x="6449894" y="1251854"/>
                <a:ext cx="320925" cy="370007"/>
              </a:xfrm>
              <a:custGeom>
                <a:avLst/>
                <a:gdLst>
                  <a:gd name="T0" fmla="*/ 255 w 255"/>
                  <a:gd name="T1" fmla="*/ 220 h 294"/>
                  <a:gd name="T2" fmla="*/ 255 w 255"/>
                  <a:gd name="T3" fmla="*/ 73 h 294"/>
                  <a:gd name="T4" fmla="*/ 127 w 255"/>
                  <a:gd name="T5" fmla="*/ 0 h 294"/>
                  <a:gd name="T6" fmla="*/ 0 w 255"/>
                  <a:gd name="T7" fmla="*/ 73 h 294"/>
                  <a:gd name="T8" fmla="*/ 0 w 255"/>
                  <a:gd name="T9" fmla="*/ 220 h 294"/>
                  <a:gd name="T10" fmla="*/ 127 w 255"/>
                  <a:gd name="T11" fmla="*/ 294 h 294"/>
                  <a:gd name="T12" fmla="*/ 255 w 255"/>
                  <a:gd name="T13" fmla="*/ 220 h 294"/>
                </a:gdLst>
                <a:ahLst/>
                <a:cxnLst>
                  <a:cxn ang="0">
                    <a:pos x="T0" y="T1"/>
                  </a:cxn>
                  <a:cxn ang="0">
                    <a:pos x="T2" y="T3"/>
                  </a:cxn>
                  <a:cxn ang="0">
                    <a:pos x="T4" y="T5"/>
                  </a:cxn>
                  <a:cxn ang="0">
                    <a:pos x="T6" y="T7"/>
                  </a:cxn>
                  <a:cxn ang="0">
                    <a:pos x="T8" y="T9"/>
                  </a:cxn>
                  <a:cxn ang="0">
                    <a:pos x="T10" y="T11"/>
                  </a:cxn>
                  <a:cxn ang="0">
                    <a:pos x="T12" y="T13"/>
                  </a:cxn>
                </a:cxnLst>
                <a:rect l="0" t="0" r="r" b="b"/>
                <a:pathLst>
                  <a:path w="255" h="294">
                    <a:moveTo>
                      <a:pt x="255" y="220"/>
                    </a:moveTo>
                    <a:lnTo>
                      <a:pt x="255" y="73"/>
                    </a:lnTo>
                    <a:lnTo>
                      <a:pt x="127" y="0"/>
                    </a:lnTo>
                    <a:lnTo>
                      <a:pt x="0" y="73"/>
                    </a:lnTo>
                    <a:lnTo>
                      <a:pt x="0" y="220"/>
                    </a:lnTo>
                    <a:lnTo>
                      <a:pt x="127" y="294"/>
                    </a:lnTo>
                    <a:lnTo>
                      <a:pt x="255" y="220"/>
                    </a:lnTo>
                    <a:close/>
                  </a:path>
                </a:pathLst>
              </a:custGeom>
              <a:noFill/>
              <a:ln w="47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79" name="Line 10">
                <a:extLst>
                  <a:ext uri="{FF2B5EF4-FFF2-40B4-BE49-F238E27FC236}">
                    <a16:creationId xmlns:a16="http://schemas.microsoft.com/office/drawing/2014/main" id="{5BA6D3CC-AA18-8B53-4F87-06189CFDF766}"/>
                  </a:ext>
                </a:extLst>
              </p:cNvPr>
              <p:cNvSpPr>
                <a:spLocks noChangeShapeType="1"/>
              </p:cNvSpPr>
              <p:nvPr/>
            </p:nvSpPr>
            <p:spPr bwMode="auto">
              <a:xfrm>
                <a:off x="6609728" y="1251854"/>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80" name="Line 11">
                <a:extLst>
                  <a:ext uri="{FF2B5EF4-FFF2-40B4-BE49-F238E27FC236}">
                    <a16:creationId xmlns:a16="http://schemas.microsoft.com/office/drawing/2014/main" id="{9E563BE5-A751-6884-3843-04F5C98E4F13}"/>
                  </a:ext>
                </a:extLst>
              </p:cNvPr>
              <p:cNvSpPr>
                <a:spLocks noChangeShapeType="1"/>
              </p:cNvSpPr>
              <p:nvPr/>
            </p:nvSpPr>
            <p:spPr bwMode="auto">
              <a:xfrm flipH="1">
                <a:off x="6451153" y="1436857"/>
                <a:ext cx="159833"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81" name="Line 12">
                <a:extLst>
                  <a:ext uri="{FF2B5EF4-FFF2-40B4-BE49-F238E27FC236}">
                    <a16:creationId xmlns:a16="http://schemas.microsoft.com/office/drawing/2014/main" id="{CC9EED97-5878-C478-6532-44CE2440C56E}"/>
                  </a:ext>
                </a:extLst>
              </p:cNvPr>
              <p:cNvSpPr>
                <a:spLocks noChangeShapeType="1"/>
              </p:cNvSpPr>
              <p:nvPr/>
            </p:nvSpPr>
            <p:spPr bwMode="auto">
              <a:xfrm flipH="1" flipV="1">
                <a:off x="6610986" y="1436857"/>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82" name="Freeform 13">
                <a:extLst>
                  <a:ext uri="{FF2B5EF4-FFF2-40B4-BE49-F238E27FC236}">
                    <a16:creationId xmlns:a16="http://schemas.microsoft.com/office/drawing/2014/main" id="{49574A3F-5C87-8753-B311-A25E1210642A}"/>
                  </a:ext>
                </a:extLst>
              </p:cNvPr>
              <p:cNvSpPr>
                <a:spLocks/>
              </p:cNvSpPr>
              <p:nvPr/>
            </p:nvSpPr>
            <p:spPr bwMode="auto">
              <a:xfrm>
                <a:off x="6537991" y="1352536"/>
                <a:ext cx="143473" cy="167384"/>
              </a:xfrm>
              <a:custGeom>
                <a:avLst/>
                <a:gdLst>
                  <a:gd name="T0" fmla="*/ 114 w 114"/>
                  <a:gd name="T1" fmla="*/ 99 h 133"/>
                  <a:gd name="T2" fmla="*/ 114 w 114"/>
                  <a:gd name="T3" fmla="*/ 34 h 133"/>
                  <a:gd name="T4" fmla="*/ 57 w 114"/>
                  <a:gd name="T5" fmla="*/ 0 h 133"/>
                  <a:gd name="T6" fmla="*/ 0 w 114"/>
                  <a:gd name="T7" fmla="*/ 34 h 133"/>
                  <a:gd name="T8" fmla="*/ 0 w 114"/>
                  <a:gd name="T9" fmla="*/ 99 h 133"/>
                  <a:gd name="T10" fmla="*/ 57 w 114"/>
                  <a:gd name="T11" fmla="*/ 133 h 133"/>
                  <a:gd name="T12" fmla="*/ 114 w 114"/>
                  <a:gd name="T13" fmla="*/ 99 h 133"/>
                </a:gdLst>
                <a:ahLst/>
                <a:cxnLst>
                  <a:cxn ang="0">
                    <a:pos x="T0" y="T1"/>
                  </a:cxn>
                  <a:cxn ang="0">
                    <a:pos x="T2" y="T3"/>
                  </a:cxn>
                  <a:cxn ang="0">
                    <a:pos x="T4" y="T5"/>
                  </a:cxn>
                  <a:cxn ang="0">
                    <a:pos x="T6" y="T7"/>
                  </a:cxn>
                  <a:cxn ang="0">
                    <a:pos x="T8" y="T9"/>
                  </a:cxn>
                  <a:cxn ang="0">
                    <a:pos x="T10" y="T11"/>
                  </a:cxn>
                  <a:cxn ang="0">
                    <a:pos x="T12" y="T13"/>
                  </a:cxn>
                </a:cxnLst>
                <a:rect l="0" t="0" r="r" b="b"/>
                <a:pathLst>
                  <a:path w="114" h="133">
                    <a:moveTo>
                      <a:pt x="114" y="99"/>
                    </a:moveTo>
                    <a:lnTo>
                      <a:pt x="114" y="34"/>
                    </a:lnTo>
                    <a:lnTo>
                      <a:pt x="57" y="0"/>
                    </a:lnTo>
                    <a:lnTo>
                      <a:pt x="0" y="34"/>
                    </a:lnTo>
                    <a:lnTo>
                      <a:pt x="0" y="99"/>
                    </a:lnTo>
                    <a:lnTo>
                      <a:pt x="57" y="133"/>
                    </a:lnTo>
                    <a:lnTo>
                      <a:pt x="114" y="99"/>
                    </a:lnTo>
                    <a:close/>
                  </a:path>
                </a:pathLst>
              </a:custGeom>
              <a:solidFill>
                <a:srgbClr val="4FE4FF"/>
              </a:solidFill>
              <a:ln w="9525" cap="flat">
                <a:solidFill>
                  <a:srgbClr val="FFFFFF"/>
                </a:solidFill>
                <a:prstDash val="solid"/>
                <a:miter lim="800000"/>
                <a:headEnd/>
                <a:tailEnd/>
              </a:ln>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83" name="Line 14">
                <a:extLst>
                  <a:ext uri="{FF2B5EF4-FFF2-40B4-BE49-F238E27FC236}">
                    <a16:creationId xmlns:a16="http://schemas.microsoft.com/office/drawing/2014/main" id="{82474EE9-D9D1-9A97-62D1-6E4A319207DB}"/>
                  </a:ext>
                </a:extLst>
              </p:cNvPr>
              <p:cNvSpPr>
                <a:spLocks noChangeShapeType="1"/>
              </p:cNvSpPr>
              <p:nvPr/>
            </p:nvSpPr>
            <p:spPr bwMode="auto">
              <a:xfrm flipV="1">
                <a:off x="6609728" y="1343726"/>
                <a:ext cx="161092" cy="93131"/>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84" name="Line 15">
                <a:extLst>
                  <a:ext uri="{FF2B5EF4-FFF2-40B4-BE49-F238E27FC236}">
                    <a16:creationId xmlns:a16="http://schemas.microsoft.com/office/drawing/2014/main" id="{1D4BDC63-5A84-088A-DE74-4CC0509DD139}"/>
                  </a:ext>
                </a:extLst>
              </p:cNvPr>
              <p:cNvSpPr>
                <a:spLocks noChangeShapeType="1"/>
              </p:cNvSpPr>
              <p:nvPr/>
            </p:nvSpPr>
            <p:spPr bwMode="auto">
              <a:xfrm>
                <a:off x="6451153" y="1344985"/>
                <a:ext cx="158575" cy="91872"/>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sp>
            <p:nvSpPr>
              <p:cNvPr id="1285" name="Line 16">
                <a:extLst>
                  <a:ext uri="{FF2B5EF4-FFF2-40B4-BE49-F238E27FC236}">
                    <a16:creationId xmlns:a16="http://schemas.microsoft.com/office/drawing/2014/main" id="{CC90D665-6F88-0441-AA7E-BF67ADC7958C}"/>
                  </a:ext>
                </a:extLst>
              </p:cNvPr>
              <p:cNvSpPr>
                <a:spLocks noChangeShapeType="1"/>
              </p:cNvSpPr>
              <p:nvPr/>
            </p:nvSpPr>
            <p:spPr bwMode="auto">
              <a:xfrm flipV="1">
                <a:off x="6610986" y="1435599"/>
                <a:ext cx="0" cy="185003"/>
              </a:xfrm>
              <a:prstGeom prst="line">
                <a:avLst/>
              </a:prstGeom>
              <a:noFill/>
              <a:ln w="47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none" lIns="0" tIns="0" rIns="0" bIns="0"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effectLst/>
                  <a:uLnTx/>
                  <a:uFillTx/>
                  <a:latin typeface="Segoe UI Variable Display Semibold" pitchFamily="2" charset="0"/>
                  <a:ea typeface="+mn-ea"/>
                  <a:cs typeface="+mn-cs"/>
                </a:endParaRPr>
              </a:p>
            </p:txBody>
          </p:sp>
        </p:grpSp>
        <p:sp>
          <p:nvSpPr>
            <p:cNvPr id="1286" name="TextBox 1285">
              <a:extLst>
                <a:ext uri="{FF2B5EF4-FFF2-40B4-BE49-F238E27FC236}">
                  <a16:creationId xmlns:a16="http://schemas.microsoft.com/office/drawing/2014/main" id="{BE851445-28E2-365D-B62F-C16BAEC8D376}"/>
                </a:ext>
              </a:extLst>
            </p:cNvPr>
            <p:cNvSpPr txBox="1"/>
            <p:nvPr/>
          </p:nvSpPr>
          <p:spPr>
            <a:xfrm>
              <a:off x="8956833" y="3562780"/>
              <a:ext cx="1946189" cy="153888"/>
            </a:xfrm>
            <a:prstGeom prst="rect">
              <a:avLst/>
            </a:prstGeom>
            <a:noFill/>
            <a:ln>
              <a:noFill/>
            </a:ln>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600"/>
                </a:spcAft>
                <a:buClrTx/>
                <a:buSzTx/>
                <a:buFontTx/>
                <a:buNone/>
                <a:tabLst/>
                <a:defRPr/>
              </a:pPr>
              <a:r>
                <a:rPr kumimoji="0" lang="en-US" sz="1000" b="1" i="0" u="none" strike="noStrike" kern="1200" cap="none" spc="0" normalizeH="0" baseline="0" noProof="0">
                  <a:ln>
                    <a:noFill/>
                  </a:ln>
                  <a:effectLst/>
                  <a:uLnTx/>
                  <a:uFillTx/>
                  <a:latin typeface="Segoe UI Variable Text Semibold" pitchFamily="2" charset="0"/>
                  <a:ea typeface="+mn-ea"/>
                  <a:cs typeface="+mn-cs"/>
                </a:rPr>
                <a:t>*Available as pay-as-you-go</a:t>
              </a:r>
            </a:p>
          </p:txBody>
        </p:sp>
      </p:grpSp>
      <p:sp>
        <p:nvSpPr>
          <p:cNvPr id="3" name="Title 1">
            <a:extLst>
              <a:ext uri="{FF2B5EF4-FFF2-40B4-BE49-F238E27FC236}">
                <a16:creationId xmlns:a16="http://schemas.microsoft.com/office/drawing/2014/main" id="{5A39415D-23E4-6EB2-70B0-AB8DEFD4C974}"/>
              </a:ext>
            </a:extLst>
          </p:cNvPr>
          <p:cNvSpPr txBox="1">
            <a:spLocks/>
          </p:cNvSpPr>
          <p:nvPr/>
        </p:nvSpPr>
        <p:spPr>
          <a:xfrm>
            <a:off x="1722375" y="423128"/>
            <a:ext cx="8740775" cy="548224"/>
          </a:xfrm>
          <a:prstGeom prst="roundRect">
            <a:avLst/>
          </a:prstGeom>
          <a:gradFill flip="none" rotWithShape="1">
            <a:gsLst>
              <a:gs pos="100000">
                <a:srgbClr val="0078D4"/>
              </a:gs>
              <a:gs pos="0">
                <a:srgbClr val="C03BC4"/>
              </a:gs>
            </a:gsLst>
            <a:path path="circle">
              <a:fillToRect l="100000" t="100000"/>
            </a:path>
            <a:tileRect r="-100000" b="-100000"/>
          </a:gradFill>
          <a:ln>
            <a:noFill/>
            <a:prstDash/>
          </a:ln>
          <a:effectLst>
            <a:outerShdw blurRad="63500" dist="127000" dir="2700000" algn="tl" rotWithShape="0">
              <a:srgbClr val="454142">
                <a:alpha val="20000"/>
              </a:srgbClr>
            </a:outerShdw>
          </a:effectLst>
        </p:spPr>
        <p:txBody>
          <a:bodyPr rot="0" spcFirstLastPara="0" vertOverflow="overflow" horzOverflow="overflow" vert="horz" wrap="square" lIns="0" tIns="18285" rIns="0" bIns="45713"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HK" sz="2800" b="0" i="0" u="none" strike="noStrike" kern="1200" cap="none" spc="0" normalizeH="0" baseline="0" noProof="0">
                <a:ln w="3175">
                  <a:noFill/>
                </a:ln>
                <a:gradFill>
                  <a:gsLst>
                    <a:gs pos="41954">
                      <a:srgbClr val="FFFFFF"/>
                    </a:gs>
                    <a:gs pos="69540">
                      <a:srgbClr val="FFFFFF"/>
                    </a:gs>
                  </a:gsLst>
                  <a:path path="circle">
                    <a:fillToRect l="100000" b="100000"/>
                  </a:path>
                </a:gradFill>
                <a:effectLst/>
                <a:uLnTx/>
                <a:uFillTx/>
                <a:latin typeface="Segoe Sans Text Semibold"/>
                <a:ea typeface="+mn-ea"/>
                <a:cs typeface="Segoe UI"/>
              </a:rPr>
              <a:t>Azure AI Model Breadth</a:t>
            </a:r>
          </a:p>
        </p:txBody>
      </p:sp>
      <p:sp>
        <p:nvSpPr>
          <p:cNvPr id="31" name="Subtitle 1311">
            <a:extLst>
              <a:ext uri="{FF2B5EF4-FFF2-40B4-BE49-F238E27FC236}">
                <a16:creationId xmlns:a16="http://schemas.microsoft.com/office/drawing/2014/main" id="{5C88220A-2DBC-B239-78D8-01E03843E7AF}"/>
              </a:ext>
            </a:extLst>
          </p:cNvPr>
          <p:cNvSpPr txBox="1">
            <a:spLocks/>
          </p:cNvSpPr>
          <p:nvPr/>
        </p:nvSpPr>
        <p:spPr>
          <a:xfrm>
            <a:off x="588900" y="1210755"/>
            <a:ext cx="1101725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32472" fontAlgn="base">
              <a:spcBef>
                <a:spcPct val="0"/>
              </a:spcBef>
              <a:spcAft>
                <a:spcPct val="0"/>
              </a:spcAft>
              <a:buFont typeface="Wingdings" panose="05000000000000000000" pitchFamily="2" charset="2"/>
              <a:buNone/>
              <a:defRPr/>
            </a:pPr>
            <a:r>
              <a:rPr lang="en-US" sz="2000" b="1" kern="0">
                <a:solidFill>
                  <a:srgbClr val="0078D4"/>
                </a:solidFill>
                <a:latin typeface="Segoe UI Variable Display Semibold"/>
                <a:cs typeface="Segoe UI Semibold"/>
              </a:rPr>
              <a:t>Offering a wide collection of foundation and open models</a:t>
            </a:r>
          </a:p>
        </p:txBody>
      </p:sp>
    </p:spTree>
    <p:extLst>
      <p:ext uri="{BB962C8B-B14F-4D97-AF65-F5344CB8AC3E}">
        <p14:creationId xmlns:p14="http://schemas.microsoft.com/office/powerpoint/2010/main" val="135912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3.7037E-6 L 0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grpId="1" nodeType="withEffect">
                                  <p:stCondLst>
                                    <p:cond delay="100"/>
                                  </p:stCondLst>
                                  <p:childTnLst>
                                    <p:animMotion origin="layout" path="M 0 3.7037E-6 L 0 0.03541 " pathEditMode="relative" rAng="0" ptsTypes="AA">
                                      <p:cBhvr>
                                        <p:cTn id="14"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1" grpId="0"/>
      <p:bldP spid="3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63D-147E-0521-B70F-0C1BD228EE4F}"/>
              </a:ext>
            </a:extLst>
          </p:cNvPr>
          <p:cNvSpPr>
            <a:spLocks noGrp="1"/>
          </p:cNvSpPr>
          <p:nvPr>
            <p:ph type="title"/>
          </p:nvPr>
        </p:nvSpPr>
        <p:spPr>
          <a:xfrm>
            <a:off x="587522" y="235753"/>
            <a:ext cx="11016957" cy="1086195"/>
          </a:xfrm>
        </p:spPr>
        <p:txBody>
          <a:bodyPr/>
          <a:lstStyle/>
          <a:p>
            <a:pPr algn="ctr">
              <a:defRPr/>
            </a:pPr>
            <a:r>
              <a:rPr lang="en-US" sz="3529">
                <a:gradFill flip="none" rotWithShape="1">
                  <a:gsLst>
                    <a:gs pos="0">
                      <a:srgbClr val="1271EC"/>
                    </a:gs>
                    <a:gs pos="64000">
                      <a:srgbClr val="D82E9B"/>
                    </a:gs>
                    <a:gs pos="100000">
                      <a:srgbClr val="FFA38A"/>
                    </a:gs>
                  </a:gsLst>
                  <a:lin ang="0" scaled="1"/>
                  <a:tileRect/>
                </a:gradFill>
                <a:latin typeface="Segoe UI Semibold"/>
                <a:cs typeface="Segoe UI"/>
              </a:rPr>
              <a:t>Compare model outputs for your business requirements</a:t>
            </a:r>
          </a:p>
        </p:txBody>
      </p:sp>
      <p:pic>
        <p:nvPicPr>
          <p:cNvPr id="6" name="Picture 5" descr="A screenshot of a computer&#10;&#10;Description automatically generated">
            <a:extLst>
              <a:ext uri="{FF2B5EF4-FFF2-40B4-BE49-F238E27FC236}">
                <a16:creationId xmlns:a16="http://schemas.microsoft.com/office/drawing/2014/main" id="{6DE200C9-6047-0585-BDF9-76156F4FBF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5533" y="1539397"/>
            <a:ext cx="5460251" cy="3631281"/>
          </a:xfrm>
          <a:prstGeom prst="rect">
            <a:avLst/>
          </a:prstGeom>
          <a:ln>
            <a:noFill/>
          </a:ln>
          <a:effectLst>
            <a:outerShdw blurRad="292100" dist="139700" dir="2700000" algn="tl" rotWithShape="0">
              <a:srgbClr val="333333">
                <a:alpha val="65000"/>
              </a:srgbClr>
            </a:outerShdw>
          </a:effectLst>
        </p:spPr>
      </p:pic>
      <p:pic>
        <p:nvPicPr>
          <p:cNvPr id="7" name="Picture 6" descr="A screenshot of a computer&#10;&#10;Description automatically generated">
            <a:extLst>
              <a:ext uri="{FF2B5EF4-FFF2-40B4-BE49-F238E27FC236}">
                <a16:creationId xmlns:a16="http://schemas.microsoft.com/office/drawing/2014/main" id="{539FA295-904A-1F05-0463-71F915CFD7F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2"/>
          <a:stretch/>
        </p:blipFill>
        <p:spPr>
          <a:xfrm>
            <a:off x="5905552" y="1539397"/>
            <a:ext cx="6122089" cy="3779207"/>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2A751AFC-0C2A-3444-B8B8-95CEE5531E2D}"/>
              </a:ext>
            </a:extLst>
          </p:cNvPr>
          <p:cNvSpPr txBox="1"/>
          <p:nvPr/>
        </p:nvSpPr>
        <p:spPr>
          <a:xfrm>
            <a:off x="2023181" y="5753463"/>
            <a:ext cx="8870871" cy="706039"/>
          </a:xfrm>
          <a:prstGeom prst="rect">
            <a:avLst/>
          </a:prstGeom>
          <a:noFill/>
        </p:spPr>
        <p:txBody>
          <a:bodyPr wrap="square">
            <a:spAutoFit/>
          </a:bodyPr>
          <a:lstStyle/>
          <a:p>
            <a:pPr algn="ctr"/>
            <a:r>
              <a:rPr lang="en-US" sz="2000" b="1">
                <a:cs typeface="Segoe UI" panose="020B0502040204020203" pitchFamily="34" charset="0"/>
              </a:rPr>
              <a:t>Evaluate model capabilities, cost, latency, and compatibility with the enterprises’ Azure tenant</a:t>
            </a:r>
          </a:p>
        </p:txBody>
      </p:sp>
    </p:spTree>
    <p:extLst>
      <p:ext uri="{BB962C8B-B14F-4D97-AF65-F5344CB8AC3E}">
        <p14:creationId xmlns:p14="http://schemas.microsoft.com/office/powerpoint/2010/main" val="859335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19A-8120-8DD4-A377-1F28045C5012}"/>
              </a:ext>
            </a:extLst>
          </p:cNvPr>
          <p:cNvSpPr>
            <a:spLocks noGrp="1"/>
          </p:cNvSpPr>
          <p:nvPr>
            <p:ph type="title"/>
          </p:nvPr>
        </p:nvSpPr>
        <p:spPr/>
        <p:txBody>
          <a:bodyPr/>
          <a:lstStyle/>
          <a:p>
            <a:pPr algn="ctr"/>
            <a:r>
              <a:rPr lang="en-US"/>
              <a:t>Azure AI Studio: prompt flow</a:t>
            </a:r>
          </a:p>
        </p:txBody>
      </p:sp>
      <p:grpSp>
        <p:nvGrpSpPr>
          <p:cNvPr id="13" name="Group 12">
            <a:extLst>
              <a:ext uri="{FF2B5EF4-FFF2-40B4-BE49-F238E27FC236}">
                <a16:creationId xmlns:a16="http://schemas.microsoft.com/office/drawing/2014/main" id="{538E94FB-0134-4FFB-5D6B-497A734BFEC3}"/>
              </a:ext>
            </a:extLst>
          </p:cNvPr>
          <p:cNvGrpSpPr/>
          <p:nvPr/>
        </p:nvGrpSpPr>
        <p:grpSpPr>
          <a:xfrm>
            <a:off x="582098" y="1250056"/>
            <a:ext cx="10908484" cy="4212669"/>
            <a:chOff x="698299" y="1250056"/>
            <a:chExt cx="10908484" cy="4212669"/>
          </a:xfrm>
        </p:grpSpPr>
        <p:pic>
          <p:nvPicPr>
            <p:cNvPr id="6" name="Picture 5">
              <a:extLst>
                <a:ext uri="{FF2B5EF4-FFF2-40B4-BE49-F238E27FC236}">
                  <a16:creationId xmlns:a16="http://schemas.microsoft.com/office/drawing/2014/main" id="{F388C64A-7D30-09A7-08D3-D81B642B0B3F}"/>
                </a:ext>
              </a:extLst>
            </p:cNvPr>
            <p:cNvPicPr>
              <a:picLocks noChangeAspect="1"/>
            </p:cNvPicPr>
            <p:nvPr/>
          </p:nvPicPr>
          <p:blipFill>
            <a:blip r:embed="rId3"/>
            <a:srcRect t="204" b="204"/>
            <a:stretch/>
          </p:blipFill>
          <p:spPr>
            <a:xfrm>
              <a:off x="698299" y="1250056"/>
              <a:ext cx="5459845" cy="3068884"/>
            </a:xfrm>
            <a:prstGeom prst="roundRect">
              <a:avLst>
                <a:gd name="adj" fmla="val 3546"/>
              </a:avLst>
            </a:prstGeom>
          </p:spPr>
        </p:pic>
        <p:grpSp>
          <p:nvGrpSpPr>
            <p:cNvPr id="12" name="Group 11">
              <a:extLst>
                <a:ext uri="{FF2B5EF4-FFF2-40B4-BE49-F238E27FC236}">
                  <a16:creationId xmlns:a16="http://schemas.microsoft.com/office/drawing/2014/main" id="{43447E76-7052-B1A1-3D48-79A09729BC7B}"/>
                </a:ext>
              </a:extLst>
            </p:cNvPr>
            <p:cNvGrpSpPr/>
            <p:nvPr/>
          </p:nvGrpSpPr>
          <p:grpSpPr>
            <a:xfrm>
              <a:off x="8482140" y="2077183"/>
              <a:ext cx="3124643" cy="3385542"/>
              <a:chOff x="8249738" y="2077183"/>
              <a:chExt cx="3124643" cy="3385542"/>
            </a:xfrm>
          </p:grpSpPr>
          <p:sp>
            <p:nvSpPr>
              <p:cNvPr id="5" name="TextBox 4">
                <a:extLst>
                  <a:ext uri="{FF2B5EF4-FFF2-40B4-BE49-F238E27FC236}">
                    <a16:creationId xmlns:a16="http://schemas.microsoft.com/office/drawing/2014/main" id="{58610FB4-DB23-EC24-0C92-83CD1F7D8582}"/>
                  </a:ext>
                </a:extLst>
              </p:cNvPr>
              <p:cNvSpPr txBox="1"/>
              <p:nvPr/>
            </p:nvSpPr>
            <p:spPr>
              <a:xfrm>
                <a:off x="8249738" y="2077183"/>
                <a:ext cx="3124643" cy="3385542"/>
              </a:xfrm>
              <a:prstGeom prst="rect">
                <a:avLst/>
              </a:prstGeom>
              <a:noFill/>
            </p:spPr>
            <p:txBody>
              <a:bodyPr wrap="square" lIns="91440" tIns="45720" rIns="91440" bIns="45720" anchor="t">
                <a:spAutoFit/>
              </a:bodyPr>
              <a:lstStyle>
                <a:defPPr>
                  <a:defRPr lang="en-US"/>
                </a:defPPr>
                <a:lvl1pPr defTabSz="951028" fontAlgn="base">
                  <a:spcBef>
                    <a:spcPct val="0"/>
                  </a:spcBef>
                  <a:spcAft>
                    <a:spcPts val="4200"/>
                  </a:spcAft>
                  <a:defRPr sz="1800">
                    <a:latin typeface="Segoe UI"/>
                    <a:cs typeface="Segoe UI"/>
                  </a:defRPr>
                </a:lvl1pPr>
              </a:lstStyle>
              <a:p>
                <a:pPr marL="0" marR="0" lvl="0" indent="0" algn="l" defTabSz="951028" rtl="0" eaLnBrk="1" fontAlgn="base" latinLnBrk="0" hangingPunct="1">
                  <a:lnSpc>
                    <a:spcPct val="100000"/>
                  </a:lnSpc>
                  <a:spcBef>
                    <a:spcPct val="0"/>
                  </a:spcBef>
                  <a:spcAft>
                    <a:spcPts val="4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Orchestrate existing APIs, data stores, and machine learning models</a:t>
                </a:r>
              </a:p>
              <a:p>
                <a:pPr marL="0" marR="0" lvl="0" indent="0" algn="l" defTabSz="951028" rtl="0" eaLnBrk="1" fontAlgn="base" latinLnBrk="0" hangingPunct="1">
                  <a:lnSpc>
                    <a:spcPct val="100000"/>
                  </a:lnSpc>
                  <a:spcBef>
                    <a:spcPct val="0"/>
                  </a:spcBef>
                  <a:spcAft>
                    <a:spcPts val="4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Test, evaluate, and refine model behaviors</a:t>
                </a:r>
              </a:p>
              <a:p>
                <a:pPr marL="0" marR="0" lvl="0" indent="0" algn="l" defTabSz="951028" rtl="0" eaLnBrk="1" fontAlgn="base" latinLnBrk="0" hangingPunct="1">
                  <a:lnSpc>
                    <a:spcPct val="100000"/>
                  </a:lnSpc>
                  <a:spcBef>
                    <a:spcPct val="0"/>
                  </a:spcBef>
                  <a:spcAft>
                    <a:spcPts val="4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Code-first experience</a:t>
                </a:r>
                <a:br>
                  <a:rPr kumimoji="0" lang="en-US" sz="1800" b="0" i="0" u="none" strike="noStrike" kern="1200" cap="none" spc="0" normalizeH="0" baseline="0" noProof="0">
                    <a:ln>
                      <a:noFill/>
                    </a:ln>
                    <a:solidFill>
                      <a:srgbClr val="FFFFFF"/>
                    </a:solidFill>
                    <a:effectLst/>
                    <a:uLnTx/>
                    <a:uFillTx/>
                    <a:latin typeface="Segoe UI"/>
                    <a:ea typeface="+mn-ea"/>
                    <a:cs typeface="Segoe UI"/>
                  </a:rPr>
                </a:br>
                <a:r>
                  <a:rPr kumimoji="0" lang="en-US" sz="1800" b="0" i="0" u="none" strike="noStrike" kern="1200" cap="none" spc="0" normalizeH="0" baseline="0" noProof="0">
                    <a:ln>
                      <a:noFill/>
                    </a:ln>
                    <a:solidFill>
                      <a:srgbClr val="FFFFFF"/>
                    </a:solidFill>
                    <a:effectLst/>
                    <a:uLnTx/>
                    <a:uFillTx/>
                    <a:latin typeface="Segoe UI"/>
                    <a:ea typeface="+mn-ea"/>
                    <a:cs typeface="Segoe UI"/>
                  </a:rPr>
                  <a:t>to integrate with existing development processes</a:t>
                </a:r>
              </a:p>
            </p:txBody>
          </p:sp>
          <p:grpSp>
            <p:nvGrpSpPr>
              <p:cNvPr id="11" name="Group 10">
                <a:extLst>
                  <a:ext uri="{FF2B5EF4-FFF2-40B4-BE49-F238E27FC236}">
                    <a16:creationId xmlns:a16="http://schemas.microsoft.com/office/drawing/2014/main" id="{A19D59F7-5900-58DC-91DA-A4412824A197}"/>
                  </a:ext>
                </a:extLst>
              </p:cNvPr>
              <p:cNvGrpSpPr/>
              <p:nvPr/>
            </p:nvGrpSpPr>
            <p:grpSpPr>
              <a:xfrm>
                <a:off x="8333082" y="3210260"/>
                <a:ext cx="2592093" cy="1081088"/>
                <a:chOff x="8333082" y="3210260"/>
                <a:chExt cx="2685524" cy="1081088"/>
              </a:xfrm>
            </p:grpSpPr>
            <p:cxnSp>
              <p:nvCxnSpPr>
                <p:cNvPr id="3" name="Straight Arrow Connector 2">
                  <a:extLst>
                    <a:ext uri="{FF2B5EF4-FFF2-40B4-BE49-F238E27FC236}">
                      <a16:creationId xmlns:a16="http://schemas.microsoft.com/office/drawing/2014/main" id="{3E423DFA-FC4B-4EB1-7300-37496E803381}"/>
                    </a:ext>
                    <a:ext uri="{C183D7F6-B498-43B3-948B-1728B52AA6E4}">
                      <adec:decorative xmlns:adec="http://schemas.microsoft.com/office/drawing/2017/decorative" val="1"/>
                    </a:ext>
                  </a:extLst>
                </p:cNvPr>
                <p:cNvCxnSpPr>
                  <a:cxnSpLocks/>
                </p:cNvCxnSpPr>
                <p:nvPr/>
              </p:nvCxnSpPr>
              <p:spPr>
                <a:xfrm>
                  <a:off x="8333082" y="3210260"/>
                  <a:ext cx="268552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C2FAD038-2765-7329-D2AB-B3C165FA79C5}"/>
                    </a:ext>
                    <a:ext uri="{C183D7F6-B498-43B3-948B-1728B52AA6E4}">
                      <adec:decorative xmlns:adec="http://schemas.microsoft.com/office/drawing/2017/decorative" val="1"/>
                    </a:ext>
                  </a:extLst>
                </p:cNvPr>
                <p:cNvCxnSpPr>
                  <a:cxnSpLocks/>
                </p:cNvCxnSpPr>
                <p:nvPr/>
              </p:nvCxnSpPr>
              <p:spPr>
                <a:xfrm>
                  <a:off x="8333082" y="4291348"/>
                  <a:ext cx="2685524" cy="0"/>
                </a:xfrm>
                <a:prstGeom prst="straightConnector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grpSp>
      <p:sp>
        <p:nvSpPr>
          <p:cNvPr id="8" name="TextBox 7">
            <a:extLst>
              <a:ext uri="{FF2B5EF4-FFF2-40B4-BE49-F238E27FC236}">
                <a16:creationId xmlns:a16="http://schemas.microsoft.com/office/drawing/2014/main" id="{C4A11C3F-56C9-B453-6D2F-00066E6040C8}"/>
              </a:ext>
            </a:extLst>
          </p:cNvPr>
          <p:cNvSpPr txBox="1"/>
          <p:nvPr/>
        </p:nvSpPr>
        <p:spPr>
          <a:xfrm>
            <a:off x="8122508" y="2034746"/>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NL"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DC1CC7E4-1E0E-2743-3812-BA61C1D681DF}"/>
              </a:ext>
            </a:extLst>
          </p:cNvPr>
          <p:cNvSpPr txBox="1"/>
          <p:nvPr/>
        </p:nvSpPr>
        <p:spPr>
          <a:xfrm>
            <a:off x="1647568" y="116977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NL" sz="20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7" name="Picture Placeholder 3">
            <a:extLst>
              <a:ext uri="{FF2B5EF4-FFF2-40B4-BE49-F238E27FC236}">
                <a16:creationId xmlns:a16="http://schemas.microsoft.com/office/drawing/2014/main" id="{C2305EC0-BDA3-3625-12A5-A1026F3906FD}"/>
              </a:ext>
            </a:extLst>
          </p:cNvPr>
          <p:cNvPicPr>
            <a:picLocks noChangeAspect="1"/>
          </p:cNvPicPr>
          <p:nvPr/>
        </p:nvPicPr>
        <p:blipFill>
          <a:blip r:embed="rId4"/>
          <a:stretch/>
        </p:blipFill>
        <p:spPr>
          <a:xfrm>
            <a:off x="3028743" y="3590271"/>
            <a:ext cx="4887990" cy="2632399"/>
          </a:xfrm>
          <a:prstGeom prst="roundRect">
            <a:avLst>
              <a:gd name="adj" fmla="val 3546"/>
            </a:avLst>
          </a:prstGeom>
        </p:spPr>
      </p:pic>
    </p:spTree>
    <p:extLst>
      <p:ext uri="{BB962C8B-B14F-4D97-AF65-F5344CB8AC3E}">
        <p14:creationId xmlns:p14="http://schemas.microsoft.com/office/powerpoint/2010/main" val="8810311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A527838-BDA9-12A2-BAD9-E0E99AA633CF}"/>
              </a:ext>
            </a:extLst>
          </p:cNvPr>
          <p:cNvSpPr txBox="1"/>
          <p:nvPr/>
        </p:nvSpPr>
        <p:spPr>
          <a:xfrm>
            <a:off x="1162050" y="2431804"/>
            <a:ext cx="9867900"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0"/>
              </a:spcAft>
              <a:buClrTx/>
              <a:buSzTx/>
              <a:buFontTx/>
              <a:buNone/>
              <a:tabLst/>
              <a:defRPr/>
            </a:pPr>
            <a:r>
              <a:rPr lang="it-IT">
                <a:ln>
                  <a:noFill/>
                </a:ln>
                <a:gradFill>
                  <a:gsLst>
                    <a:gs pos="100000">
                      <a:srgbClr val="49C5B1"/>
                    </a:gs>
                    <a:gs pos="0">
                      <a:srgbClr val="FFA38B"/>
                    </a:gs>
                    <a:gs pos="32000">
                      <a:srgbClr val="D59ED7"/>
                    </a:gs>
                    <a:gs pos="68000">
                      <a:srgbClr val="8DC8E8"/>
                    </a:gs>
                  </a:gsLst>
                  <a:path path="circle">
                    <a:fillToRect l="100000" t="100000"/>
                  </a:path>
                </a:gradFill>
                <a:latin typeface="Segoe UI Semibold"/>
                <a:cs typeface="+mn-cs"/>
              </a:rPr>
              <a:t>Azure AI Studio</a:t>
            </a:r>
            <a:br>
              <a:rPr lang="it-IT">
                <a:ln>
                  <a:noFill/>
                </a:ln>
                <a:gradFill>
                  <a:gsLst>
                    <a:gs pos="100000">
                      <a:srgbClr val="49C5B1"/>
                    </a:gs>
                    <a:gs pos="0">
                      <a:srgbClr val="FFA38B"/>
                    </a:gs>
                    <a:gs pos="32000">
                      <a:srgbClr val="D59ED7"/>
                    </a:gs>
                    <a:gs pos="68000">
                      <a:srgbClr val="8DC8E8"/>
                    </a:gs>
                  </a:gsLst>
                  <a:path path="circle">
                    <a:fillToRect l="100000" t="100000"/>
                  </a:path>
                </a:gradFill>
                <a:latin typeface="Segoe UI Semibold"/>
                <a:cs typeface="+mn-cs"/>
              </a:rPr>
            </a:br>
            <a:r>
              <a:rPr lang="it-IT">
                <a:ln>
                  <a:noFill/>
                </a:ln>
                <a:gradFill>
                  <a:gsLst>
                    <a:gs pos="100000">
                      <a:srgbClr val="49C5B1"/>
                    </a:gs>
                    <a:gs pos="0">
                      <a:srgbClr val="FFA38B"/>
                    </a:gs>
                    <a:gs pos="32000">
                      <a:srgbClr val="D59ED7"/>
                    </a:gs>
                    <a:gs pos="68000">
                      <a:srgbClr val="8DC8E8"/>
                    </a:gs>
                  </a:gsLst>
                  <a:path path="circle">
                    <a:fillToRect l="100000" t="100000"/>
                  </a:path>
                </a:gradFill>
                <a:latin typeface="Segoe UI Semibold"/>
                <a:cs typeface="+mn-cs"/>
              </a:rPr>
              <a:t>&amp; Copilot Studio</a:t>
            </a:r>
            <a:endParaRPr lang="en-US">
              <a:ln>
                <a:noFill/>
              </a:ln>
              <a:gradFill>
                <a:gsLst>
                  <a:gs pos="100000">
                    <a:srgbClr val="49C5B1"/>
                  </a:gs>
                  <a:gs pos="0">
                    <a:srgbClr val="FFA38B"/>
                  </a:gs>
                  <a:gs pos="32000">
                    <a:srgbClr val="D59ED7"/>
                  </a:gs>
                  <a:gs pos="68000">
                    <a:srgbClr val="8DC8E8"/>
                  </a:gs>
                </a:gsLst>
                <a:path path="circle">
                  <a:fillToRect l="100000" t="100000"/>
                </a:path>
              </a:gradFill>
              <a:latin typeface="Segoe UI Semibold"/>
              <a:cs typeface="+mn-cs"/>
            </a:endParaRPr>
          </a:p>
        </p:txBody>
      </p:sp>
    </p:spTree>
    <p:extLst>
      <p:ext uri="{BB962C8B-B14F-4D97-AF65-F5344CB8AC3E}">
        <p14:creationId xmlns:p14="http://schemas.microsoft.com/office/powerpoint/2010/main" val="258824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529081-78F3-A75A-B343-5860D11F6B4C}"/>
              </a:ext>
            </a:extLst>
          </p:cNvPr>
          <p:cNvSpPr>
            <a:spLocks noGrp="1"/>
          </p:cNvSpPr>
          <p:nvPr>
            <p:ph type="title"/>
          </p:nvPr>
        </p:nvSpPr>
        <p:spPr/>
        <p:txBody>
          <a:bodyPr/>
          <a:lstStyle/>
          <a:p>
            <a:pPr algn="ctr"/>
            <a:r>
              <a:rPr lang="en-US" b="1" spc="0" dirty="0">
                <a:latin typeface="Segoe UI Semibold"/>
                <a:cs typeface="Segoe UI Semibold"/>
              </a:rPr>
              <a:t>Different building journeys for different needs</a:t>
            </a:r>
            <a:endParaRPr lang="en-US" dirty="0"/>
          </a:p>
        </p:txBody>
      </p:sp>
      <p:sp>
        <p:nvSpPr>
          <p:cNvPr id="4" name="Rectangle: Rounded Corners 3">
            <a:extLst>
              <a:ext uri="{FF2B5EF4-FFF2-40B4-BE49-F238E27FC236}">
                <a16:creationId xmlns:a16="http://schemas.microsoft.com/office/drawing/2014/main" id="{9F918415-0C16-5D3E-7DEC-8006D07B767C}"/>
              </a:ext>
              <a:ext uri="{C183D7F6-B498-43B3-948B-1728B52AA6E4}">
                <adec:decorative xmlns:adec="http://schemas.microsoft.com/office/drawing/2017/decorative" val="1"/>
              </a:ext>
            </a:extLst>
          </p:cNvPr>
          <p:cNvSpPr/>
          <p:nvPr/>
        </p:nvSpPr>
        <p:spPr bwMode="auto">
          <a:xfrm>
            <a:off x="742980" y="1211378"/>
            <a:ext cx="10706039" cy="5010150"/>
          </a:xfrm>
          <a:prstGeom prst="roundRect">
            <a:avLst>
              <a:gd name="adj" fmla="val 1506"/>
            </a:avLst>
          </a:prstGeom>
          <a:solidFill>
            <a:srgbClr val="FFFFFF">
              <a:lumMod val="95000"/>
            </a:srgbClr>
          </a:solidFill>
          <a:ln w="22225" cap="flat" cmpd="sng" algn="ctr">
            <a:noFill/>
            <a:prstDash val="solid"/>
            <a:headEnd type="none" w="med" len="med"/>
            <a:tailEnd type="none" w="med" len="med"/>
          </a:ln>
          <a:effectLst>
            <a:outerShdw blurRad="203200" sx="102000" sy="102000" algn="ctr" rotWithShape="0">
              <a:prstClr val="black">
                <a:alpha val="18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2DA862C3-6E1F-1858-2ED0-0ADB046041DD}"/>
              </a:ext>
              <a:ext uri="{C183D7F6-B498-43B3-948B-1728B52AA6E4}">
                <adec:decorative xmlns:adec="http://schemas.microsoft.com/office/drawing/2017/decorative" val="1"/>
              </a:ext>
            </a:extLst>
          </p:cNvPr>
          <p:cNvSpPr/>
          <p:nvPr/>
        </p:nvSpPr>
        <p:spPr bwMode="auto">
          <a:xfrm>
            <a:off x="7886907" y="3113610"/>
            <a:ext cx="2956006" cy="2344729"/>
          </a:xfrm>
          <a:prstGeom prst="roundRect">
            <a:avLst>
              <a:gd name="adj" fmla="val 3066"/>
            </a:avLst>
          </a:prstGeom>
          <a:solidFill>
            <a:srgbClr val="FFFFFF">
              <a:alpha val="98000"/>
            </a:srgbClr>
          </a:solidFill>
          <a:ln w="12700">
            <a:solidFill>
              <a:srgbClr val="FFFFFF"/>
            </a:solidFill>
          </a:ln>
          <a:effectLst>
            <a:outerShdw blurRad="190500" algn="ctr" rotWithShape="0">
              <a:prstClr val="black">
                <a:alpha val="15000"/>
              </a:prstClr>
            </a:outerShdw>
          </a:effectLst>
        </p:spPr>
        <p:txBody>
          <a:bodyPr rot="0" spcFirstLastPara="0" vertOverflow="overflow" horzOverflow="overflow" vert="horz" wrap="square" lIns="91440" tIns="438912" rIns="9144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endParaRPr>
          </a:p>
        </p:txBody>
      </p:sp>
      <p:sp>
        <p:nvSpPr>
          <p:cNvPr id="6" name="Rectangle: Rounded Corners 5">
            <a:extLst>
              <a:ext uri="{FF2B5EF4-FFF2-40B4-BE49-F238E27FC236}">
                <a16:creationId xmlns:a16="http://schemas.microsoft.com/office/drawing/2014/main" id="{6CF631B9-E249-9B4F-2B2C-C06051C7F7D2}"/>
              </a:ext>
              <a:ext uri="{C183D7F6-B498-43B3-948B-1728B52AA6E4}">
                <adec:decorative xmlns:adec="http://schemas.microsoft.com/office/drawing/2017/decorative" val="1"/>
              </a:ext>
            </a:extLst>
          </p:cNvPr>
          <p:cNvSpPr/>
          <p:nvPr/>
        </p:nvSpPr>
        <p:spPr bwMode="auto">
          <a:xfrm>
            <a:off x="4648316" y="3113610"/>
            <a:ext cx="3003431" cy="2344729"/>
          </a:xfrm>
          <a:prstGeom prst="roundRect">
            <a:avLst>
              <a:gd name="adj" fmla="val 3066"/>
            </a:avLst>
          </a:prstGeom>
          <a:solidFill>
            <a:srgbClr val="FFFFFF">
              <a:alpha val="98000"/>
            </a:srgbClr>
          </a:solidFill>
          <a:ln w="12700">
            <a:solidFill>
              <a:srgbClr val="FFFFFF"/>
            </a:solidFill>
          </a:ln>
          <a:effectLst>
            <a:outerShdw blurRad="190500" algn="ctr" rotWithShape="0">
              <a:prstClr val="black">
                <a:alpha val="15000"/>
              </a:prstClr>
            </a:outerShdw>
          </a:effectLst>
        </p:spPr>
        <p:txBody>
          <a:bodyPr rot="0" spcFirstLastPara="0" vertOverflow="overflow" horzOverflow="overflow" vert="horz" wrap="square" lIns="91440" tIns="438912" rIns="9144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endParaRPr>
          </a:p>
        </p:txBody>
      </p:sp>
      <p:sp>
        <p:nvSpPr>
          <p:cNvPr id="7" name="Rectangle 6">
            <a:extLst>
              <a:ext uri="{FF2B5EF4-FFF2-40B4-BE49-F238E27FC236}">
                <a16:creationId xmlns:a16="http://schemas.microsoft.com/office/drawing/2014/main" id="{E74D89B7-2558-677D-D798-F9A3E6840B35}"/>
              </a:ext>
              <a:ext uri="{C183D7F6-B498-43B3-948B-1728B52AA6E4}">
                <adec:decorative xmlns:adec="http://schemas.microsoft.com/office/drawing/2017/decorative" val="1"/>
              </a:ext>
            </a:extLst>
          </p:cNvPr>
          <p:cNvSpPr/>
          <p:nvPr/>
        </p:nvSpPr>
        <p:spPr bwMode="auto">
          <a:xfrm>
            <a:off x="4648313" y="2468250"/>
            <a:ext cx="6222039" cy="671756"/>
          </a:xfrm>
          <a:prstGeom prst="rect">
            <a:avLst/>
          </a:prstGeom>
          <a:gradFill flip="none" rotWithShape="1">
            <a:gsLst>
              <a:gs pos="0">
                <a:srgbClr val="0078D4">
                  <a:lumMod val="20000"/>
                  <a:lumOff val="80000"/>
                </a:srgbClr>
              </a:gs>
              <a:gs pos="100000">
                <a:srgbClr val="222043">
                  <a:lumMod val="10000"/>
                  <a:lumOff val="90000"/>
                </a:srgbClr>
              </a:gs>
            </a:gsLst>
            <a:lin ang="0" scaled="1"/>
            <a:tileRect/>
          </a:gradFill>
          <a:ln w="12700">
            <a:solidFill>
              <a:srgbClr val="C0C0C0"/>
            </a:solidFill>
          </a:ln>
          <a:effectLst/>
        </p:spPr>
        <p:txBody>
          <a:bodyPr rot="0" spcFirstLastPara="0" vertOverflow="overflow" horzOverflow="overflow" vert="horz" wrap="square" lIns="91440" tIns="438912" rIns="9144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14938C"/>
              </a:solidFill>
              <a:effectLst/>
              <a:uLnTx/>
              <a:uFillTx/>
              <a:latin typeface="Segoe Sans Display Semibold" pitchFamily="2" charset="0"/>
              <a:cs typeface="Segoe Sans Display Semibold" pitchFamily="2" charset="0"/>
            </a:endParaRPr>
          </a:p>
        </p:txBody>
      </p:sp>
      <p:sp>
        <p:nvSpPr>
          <p:cNvPr id="8" name="TextBox 7">
            <a:extLst>
              <a:ext uri="{FF2B5EF4-FFF2-40B4-BE49-F238E27FC236}">
                <a16:creationId xmlns:a16="http://schemas.microsoft.com/office/drawing/2014/main" id="{5DAB0822-F629-B927-57E5-CB3E074D6512}"/>
              </a:ext>
              <a:ext uri="{C183D7F6-B498-43B3-948B-1728B52AA6E4}">
                <adec:decorative xmlns:adec="http://schemas.microsoft.com/office/drawing/2017/decorative" val="1"/>
              </a:ext>
            </a:extLst>
          </p:cNvPr>
          <p:cNvSpPr txBox="1"/>
          <p:nvPr/>
        </p:nvSpPr>
        <p:spPr>
          <a:xfrm>
            <a:off x="4845563" y="3965429"/>
            <a:ext cx="2625908" cy="55399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Rules-based dialog management and conversational orchestration with a prebuilt LLM</a:t>
            </a:r>
          </a:p>
        </p:txBody>
      </p:sp>
      <p:sp>
        <p:nvSpPr>
          <p:cNvPr id="9" name="Rectangle: Rounded Corners 8">
            <a:extLst>
              <a:ext uri="{FF2B5EF4-FFF2-40B4-BE49-F238E27FC236}">
                <a16:creationId xmlns:a16="http://schemas.microsoft.com/office/drawing/2014/main" id="{2AD35F9B-2148-E7E9-346D-51ED6E621562}"/>
              </a:ext>
              <a:ext uri="{C183D7F6-B498-43B3-948B-1728B52AA6E4}">
                <adec:decorative xmlns:adec="http://schemas.microsoft.com/office/drawing/2017/decorative" val="1"/>
              </a:ext>
            </a:extLst>
          </p:cNvPr>
          <p:cNvSpPr/>
          <p:nvPr/>
        </p:nvSpPr>
        <p:spPr bwMode="auto">
          <a:xfrm>
            <a:off x="1214869" y="3131029"/>
            <a:ext cx="3153737" cy="2344729"/>
          </a:xfrm>
          <a:prstGeom prst="roundRect">
            <a:avLst>
              <a:gd name="adj" fmla="val 3066"/>
            </a:avLst>
          </a:prstGeom>
          <a:solidFill>
            <a:srgbClr val="FFFFFF">
              <a:alpha val="98000"/>
            </a:srgbClr>
          </a:solidFill>
          <a:ln w="12700">
            <a:solidFill>
              <a:srgbClr val="FFFFFF"/>
            </a:solidFill>
          </a:ln>
          <a:effectLst>
            <a:outerShdw blurRad="190500" algn="ctr" rotWithShape="0">
              <a:prstClr val="black">
                <a:alpha val="15000"/>
              </a:prstClr>
            </a:outerShdw>
          </a:effectLst>
        </p:spPr>
        <p:txBody>
          <a:bodyPr rot="0" spcFirstLastPara="0" vertOverflow="overflow" horzOverflow="overflow" vert="horz" wrap="square" lIns="91440" tIns="438912" rIns="9144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endParaRPr>
          </a:p>
        </p:txBody>
      </p:sp>
      <p:sp>
        <p:nvSpPr>
          <p:cNvPr id="10" name="TextBox 9">
            <a:extLst>
              <a:ext uri="{FF2B5EF4-FFF2-40B4-BE49-F238E27FC236}">
                <a16:creationId xmlns:a16="http://schemas.microsoft.com/office/drawing/2014/main" id="{133820C7-8382-8DBA-C117-A2EE27EDF510}"/>
              </a:ext>
            </a:extLst>
          </p:cNvPr>
          <p:cNvSpPr txBox="1"/>
          <p:nvPr/>
        </p:nvSpPr>
        <p:spPr>
          <a:xfrm>
            <a:off x="1467623" y="3323184"/>
            <a:ext cx="2627696"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Connect with your data sources outside of Copilots reach </a:t>
            </a:r>
          </a:p>
        </p:txBody>
      </p:sp>
      <p:sp>
        <p:nvSpPr>
          <p:cNvPr id="11" name="TextBox 10">
            <a:extLst>
              <a:ext uri="{FF2B5EF4-FFF2-40B4-BE49-F238E27FC236}">
                <a16:creationId xmlns:a16="http://schemas.microsoft.com/office/drawing/2014/main" id="{6BE112CB-BAF9-9585-E63B-804906D3507D}"/>
              </a:ext>
            </a:extLst>
          </p:cNvPr>
          <p:cNvSpPr txBox="1"/>
          <p:nvPr/>
        </p:nvSpPr>
        <p:spPr>
          <a:xfrm>
            <a:off x="1467623" y="4024695"/>
            <a:ext cx="2627696"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Call your redesigned business processes and workflows</a:t>
            </a:r>
          </a:p>
        </p:txBody>
      </p:sp>
      <p:sp>
        <p:nvSpPr>
          <p:cNvPr id="12" name="TextBox 11">
            <a:extLst>
              <a:ext uri="{FF2B5EF4-FFF2-40B4-BE49-F238E27FC236}">
                <a16:creationId xmlns:a16="http://schemas.microsoft.com/office/drawing/2014/main" id="{E4741C51-23C2-9FA2-FC45-9DDDA424A755}"/>
              </a:ext>
            </a:extLst>
          </p:cNvPr>
          <p:cNvSpPr txBox="1"/>
          <p:nvPr/>
        </p:nvSpPr>
        <p:spPr>
          <a:xfrm>
            <a:off x="1467623" y="4726204"/>
            <a:ext cx="2627696"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Configure Copilot responses to</a:t>
            </a:r>
            <a:br>
              <a:rPr kumimoji="0" lang="en-US" sz="1200" b="0" i="0" u="none" strike="noStrike" kern="0" cap="none" spc="0" normalizeH="0" baseline="0" noProof="0">
                <a:ln>
                  <a:noFill/>
                </a:ln>
                <a:solidFill>
                  <a:srgbClr val="000000"/>
                </a:solidFill>
                <a:effectLst/>
                <a:uLnTx/>
                <a:uFillTx/>
              </a:rPr>
            </a:br>
            <a:r>
              <a:rPr kumimoji="0" lang="en-US" sz="1200" b="0" i="0" u="none" strike="noStrike" kern="0" cap="none" spc="0" normalizeH="0" baseline="0" noProof="0">
                <a:ln>
                  <a:noFill/>
                </a:ln>
                <a:solidFill>
                  <a:srgbClr val="000000"/>
                </a:solidFill>
                <a:effectLst/>
                <a:uLnTx/>
                <a:uFillTx/>
              </a:rPr>
              <a:t>specific questions</a:t>
            </a:r>
          </a:p>
        </p:txBody>
      </p:sp>
      <p:sp>
        <p:nvSpPr>
          <p:cNvPr id="13" name="Freeform: Shape 12">
            <a:extLst>
              <a:ext uri="{FF2B5EF4-FFF2-40B4-BE49-F238E27FC236}">
                <a16:creationId xmlns:a16="http://schemas.microsoft.com/office/drawing/2014/main" id="{37122652-E8F9-61FC-841C-346E9F562E2D}"/>
              </a:ext>
              <a:ext uri="{C183D7F6-B498-43B3-948B-1728B52AA6E4}">
                <adec:decorative xmlns:adec="http://schemas.microsoft.com/office/drawing/2017/decorative" val="1"/>
              </a:ext>
            </a:extLst>
          </p:cNvPr>
          <p:cNvSpPr>
            <a:spLocks/>
          </p:cNvSpPr>
          <p:nvPr/>
        </p:nvSpPr>
        <p:spPr bwMode="auto">
          <a:xfrm flipV="1">
            <a:off x="1215187" y="5316887"/>
            <a:ext cx="3160193" cy="640606"/>
          </a:xfrm>
          <a:custGeom>
            <a:avLst/>
            <a:gdLst>
              <a:gd name="connsiteX0" fmla="*/ 60162 w 3090387"/>
              <a:gd name="connsiteY0" fmla="*/ 0 h 1817880"/>
              <a:gd name="connsiteX1" fmla="*/ 552433 w 3090387"/>
              <a:gd name="connsiteY1" fmla="*/ 0 h 1817880"/>
              <a:gd name="connsiteX2" fmla="*/ 2537953 w 3090387"/>
              <a:gd name="connsiteY2" fmla="*/ 0 h 1817880"/>
              <a:gd name="connsiteX3" fmla="*/ 3030225 w 3090387"/>
              <a:gd name="connsiteY3" fmla="*/ 0 h 1817880"/>
              <a:gd name="connsiteX4" fmla="*/ 3090387 w 3090387"/>
              <a:gd name="connsiteY4" fmla="*/ 60162 h 1817880"/>
              <a:gd name="connsiteX5" fmla="*/ 3090387 w 3090387"/>
              <a:gd name="connsiteY5" fmla="*/ 120686 h 1817880"/>
              <a:gd name="connsiteX6" fmla="*/ 3090387 w 3090387"/>
              <a:gd name="connsiteY6" fmla="*/ 163794 h 1817880"/>
              <a:gd name="connsiteX7" fmla="*/ 3090387 w 3090387"/>
              <a:gd name="connsiteY7" fmla="*/ 224318 h 1817880"/>
              <a:gd name="connsiteX8" fmla="*/ 3090387 w 3090387"/>
              <a:gd name="connsiteY8" fmla="*/ 1330550 h 1817880"/>
              <a:gd name="connsiteX9" fmla="*/ 3090387 w 3090387"/>
              <a:gd name="connsiteY9" fmla="*/ 1391074 h 1817880"/>
              <a:gd name="connsiteX10" fmla="*/ 3090387 w 3090387"/>
              <a:gd name="connsiteY10" fmla="*/ 1434182 h 1817880"/>
              <a:gd name="connsiteX11" fmla="*/ 3090387 w 3090387"/>
              <a:gd name="connsiteY11" fmla="*/ 1494706 h 1817880"/>
              <a:gd name="connsiteX12" fmla="*/ 3030225 w 3090387"/>
              <a:gd name="connsiteY12" fmla="*/ 1554868 h 1817880"/>
              <a:gd name="connsiteX13" fmla="*/ 2537953 w 3090387"/>
              <a:gd name="connsiteY13" fmla="*/ 1554868 h 1817880"/>
              <a:gd name="connsiteX14" fmla="*/ 2014556 w 3090387"/>
              <a:gd name="connsiteY14" fmla="*/ 1554868 h 1817880"/>
              <a:gd name="connsiteX15" fmla="*/ 1545193 w 3090387"/>
              <a:gd name="connsiteY15" fmla="*/ 1817880 h 1817880"/>
              <a:gd name="connsiteX16" fmla="*/ 1075831 w 3090387"/>
              <a:gd name="connsiteY16" fmla="*/ 1554868 h 1817880"/>
              <a:gd name="connsiteX17" fmla="*/ 552433 w 3090387"/>
              <a:gd name="connsiteY17" fmla="*/ 1554868 h 1817880"/>
              <a:gd name="connsiteX18" fmla="*/ 60162 w 3090387"/>
              <a:gd name="connsiteY18" fmla="*/ 1554868 h 1817880"/>
              <a:gd name="connsiteX19" fmla="*/ 0 w 3090387"/>
              <a:gd name="connsiteY19" fmla="*/ 1494706 h 1817880"/>
              <a:gd name="connsiteX20" fmla="*/ 0 w 3090387"/>
              <a:gd name="connsiteY20" fmla="*/ 1434182 h 1817880"/>
              <a:gd name="connsiteX21" fmla="*/ 0 w 3090387"/>
              <a:gd name="connsiteY21" fmla="*/ 1391074 h 1817880"/>
              <a:gd name="connsiteX22" fmla="*/ 0 w 3090387"/>
              <a:gd name="connsiteY22" fmla="*/ 1330550 h 1817880"/>
              <a:gd name="connsiteX23" fmla="*/ 0 w 3090387"/>
              <a:gd name="connsiteY23" fmla="*/ 224318 h 1817880"/>
              <a:gd name="connsiteX24" fmla="*/ 0 w 3090387"/>
              <a:gd name="connsiteY24" fmla="*/ 163794 h 1817880"/>
              <a:gd name="connsiteX25" fmla="*/ 0 w 3090387"/>
              <a:gd name="connsiteY25" fmla="*/ 120686 h 1817880"/>
              <a:gd name="connsiteX26" fmla="*/ 0 w 3090387"/>
              <a:gd name="connsiteY26" fmla="*/ 60162 h 1817880"/>
              <a:gd name="connsiteX27" fmla="*/ 60162 w 3090387"/>
              <a:gd name="connsiteY27" fmla="*/ 0 h 181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90387" h="1817880">
                <a:moveTo>
                  <a:pt x="60162" y="0"/>
                </a:moveTo>
                <a:lnTo>
                  <a:pt x="552433" y="0"/>
                </a:lnTo>
                <a:lnTo>
                  <a:pt x="2537953" y="0"/>
                </a:lnTo>
                <a:lnTo>
                  <a:pt x="3030225" y="0"/>
                </a:lnTo>
                <a:cubicBezTo>
                  <a:pt x="3063452" y="0"/>
                  <a:pt x="3090387" y="26935"/>
                  <a:pt x="3090387" y="60162"/>
                </a:cubicBezTo>
                <a:lnTo>
                  <a:pt x="3090387" y="120686"/>
                </a:lnTo>
                <a:lnTo>
                  <a:pt x="3090387" y="163794"/>
                </a:lnTo>
                <a:lnTo>
                  <a:pt x="3090387" y="224318"/>
                </a:lnTo>
                <a:lnTo>
                  <a:pt x="3090387" y="1330550"/>
                </a:lnTo>
                <a:lnTo>
                  <a:pt x="3090387" y="1391074"/>
                </a:lnTo>
                <a:lnTo>
                  <a:pt x="3090387" y="1434182"/>
                </a:lnTo>
                <a:lnTo>
                  <a:pt x="3090387" y="1494706"/>
                </a:lnTo>
                <a:cubicBezTo>
                  <a:pt x="3090387" y="1527933"/>
                  <a:pt x="3063452" y="1554868"/>
                  <a:pt x="3030225" y="1554868"/>
                </a:cubicBezTo>
                <a:lnTo>
                  <a:pt x="2537953" y="1554868"/>
                </a:lnTo>
                <a:lnTo>
                  <a:pt x="2014556" y="1554868"/>
                </a:lnTo>
                <a:lnTo>
                  <a:pt x="1545193" y="1817880"/>
                </a:lnTo>
                <a:lnTo>
                  <a:pt x="1075831" y="1554868"/>
                </a:lnTo>
                <a:lnTo>
                  <a:pt x="552433" y="1554868"/>
                </a:lnTo>
                <a:lnTo>
                  <a:pt x="60162" y="1554868"/>
                </a:lnTo>
                <a:cubicBezTo>
                  <a:pt x="26935" y="1554868"/>
                  <a:pt x="0" y="1527933"/>
                  <a:pt x="0" y="1494706"/>
                </a:cubicBezTo>
                <a:lnTo>
                  <a:pt x="0" y="1434182"/>
                </a:lnTo>
                <a:lnTo>
                  <a:pt x="0" y="1391074"/>
                </a:lnTo>
                <a:lnTo>
                  <a:pt x="0" y="1330550"/>
                </a:lnTo>
                <a:lnTo>
                  <a:pt x="0" y="224318"/>
                </a:lnTo>
                <a:lnTo>
                  <a:pt x="0" y="163794"/>
                </a:lnTo>
                <a:lnTo>
                  <a:pt x="0" y="120686"/>
                </a:lnTo>
                <a:lnTo>
                  <a:pt x="0" y="60162"/>
                </a:lnTo>
                <a:cubicBezTo>
                  <a:pt x="0" y="26935"/>
                  <a:pt x="26935" y="0"/>
                  <a:pt x="60162" y="0"/>
                </a:cubicBezTo>
                <a:close/>
              </a:path>
            </a:pathLst>
          </a:custGeom>
          <a:solidFill>
            <a:srgbClr val="14938C">
              <a:lumMod val="20000"/>
              <a:lumOff val="80000"/>
            </a:srgbClr>
          </a:solidFill>
          <a:ln w="12700">
            <a:solidFill>
              <a:srgbClr val="C0C0C0"/>
            </a:solidFill>
          </a:ln>
          <a:effectLst/>
        </p:spPr>
        <p:txBody>
          <a:bodyPr rot="0" spcFirstLastPara="0" vertOverflow="overflow" horzOverflow="overflow" vert="horz" wrap="square" lIns="91440" tIns="438912" rIns="9144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Sans Display Semibold" pitchFamily="2" charset="0"/>
              <a:cs typeface="Segoe Sans Display Semibold" pitchFamily="2" charset="0"/>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Sans Display Semibold" pitchFamily="2" charset="0"/>
              <a:cs typeface="Segoe Sans Display Semibold" pitchFamily="2" charset="0"/>
            </a:endParaRPr>
          </a:p>
        </p:txBody>
      </p:sp>
      <p:sp>
        <p:nvSpPr>
          <p:cNvPr id="14" name="Rectangle: Top Corners Rounded 13">
            <a:extLst>
              <a:ext uri="{FF2B5EF4-FFF2-40B4-BE49-F238E27FC236}">
                <a16:creationId xmlns:a16="http://schemas.microsoft.com/office/drawing/2014/main" id="{A5FA5594-50C1-4CE6-46AE-45F1E8337A16}"/>
              </a:ext>
              <a:ext uri="{C183D7F6-B498-43B3-948B-1728B52AA6E4}">
                <adec:decorative xmlns:adec="http://schemas.microsoft.com/office/drawing/2017/decorative" val="1"/>
              </a:ext>
            </a:extLst>
          </p:cNvPr>
          <p:cNvSpPr/>
          <p:nvPr/>
        </p:nvSpPr>
        <p:spPr bwMode="auto">
          <a:xfrm>
            <a:off x="1225791" y="2397074"/>
            <a:ext cx="3153737" cy="738663"/>
          </a:xfrm>
          <a:prstGeom prst="round2SameRect">
            <a:avLst/>
          </a:prstGeom>
          <a:solidFill>
            <a:srgbClr val="14938C">
              <a:lumMod val="20000"/>
              <a:lumOff val="80000"/>
            </a:srgbClr>
          </a:solidFill>
          <a:ln w="12700">
            <a:solidFill>
              <a:srgbClr val="C0C0C0"/>
            </a:solidFill>
          </a:ln>
          <a:effectLst/>
        </p:spPr>
        <p:txBody>
          <a:bodyPr rot="0" spcFirstLastPara="0" vertOverflow="overflow" horzOverflow="overflow" vert="horz" wrap="square" lIns="91440" tIns="438912" rIns="91440" bIns="0"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14938C"/>
              </a:solidFill>
              <a:effectLst/>
              <a:uLnTx/>
              <a:uFillTx/>
              <a:latin typeface="Segoe Sans Display Semibold" pitchFamily="2" charset="0"/>
              <a:cs typeface="Segoe Sans Display Semibold" pitchFamily="2" charset="0"/>
            </a:endParaRPr>
          </a:p>
        </p:txBody>
      </p:sp>
      <p:cxnSp>
        <p:nvCxnSpPr>
          <p:cNvPr id="15" name="!!Line 1">
            <a:extLst>
              <a:ext uri="{FF2B5EF4-FFF2-40B4-BE49-F238E27FC236}">
                <a16:creationId xmlns:a16="http://schemas.microsoft.com/office/drawing/2014/main" id="{41C54868-66A9-DE3E-1C6B-8CAC8A0E4FF8}"/>
              </a:ext>
              <a:ext uri="{C183D7F6-B498-43B3-948B-1728B52AA6E4}">
                <adec:decorative xmlns:adec="http://schemas.microsoft.com/office/drawing/2017/decorative" val="1"/>
              </a:ext>
            </a:extLst>
          </p:cNvPr>
          <p:cNvCxnSpPr>
            <a:cxnSpLocks/>
          </p:cNvCxnSpPr>
          <p:nvPr/>
        </p:nvCxnSpPr>
        <p:spPr>
          <a:xfrm>
            <a:off x="1214868" y="3889383"/>
            <a:ext cx="3160192" cy="0"/>
          </a:xfrm>
          <a:prstGeom prst="line">
            <a:avLst/>
          </a:prstGeom>
          <a:noFill/>
          <a:ln w="6350" cap="flat" cmpd="sng" algn="ctr">
            <a:solidFill>
              <a:srgbClr val="000000">
                <a:lumMod val="50000"/>
                <a:lumOff val="50000"/>
                <a:alpha val="24000"/>
              </a:srgbClr>
            </a:solidFill>
            <a:prstDash val="solid"/>
            <a:headEnd type="none" w="med" len="med"/>
            <a:tailEnd type="none" w="med" len="med"/>
          </a:ln>
          <a:effectLst/>
        </p:spPr>
      </p:cxnSp>
      <p:cxnSp>
        <p:nvCxnSpPr>
          <p:cNvPr id="16" name="!!Line 1">
            <a:extLst>
              <a:ext uri="{FF2B5EF4-FFF2-40B4-BE49-F238E27FC236}">
                <a16:creationId xmlns:a16="http://schemas.microsoft.com/office/drawing/2014/main" id="{2FC69DB3-B829-6CDF-A2BF-A4BA54BCAE5D}"/>
              </a:ext>
              <a:ext uri="{C183D7F6-B498-43B3-948B-1728B52AA6E4}">
                <adec:decorative xmlns:adec="http://schemas.microsoft.com/office/drawing/2017/decorative" val="1"/>
              </a:ext>
            </a:extLst>
          </p:cNvPr>
          <p:cNvCxnSpPr>
            <a:cxnSpLocks/>
          </p:cNvCxnSpPr>
          <p:nvPr/>
        </p:nvCxnSpPr>
        <p:spPr>
          <a:xfrm>
            <a:off x="1208414" y="4590894"/>
            <a:ext cx="3160192" cy="0"/>
          </a:xfrm>
          <a:prstGeom prst="line">
            <a:avLst/>
          </a:prstGeom>
          <a:noFill/>
          <a:ln w="6350" cap="flat" cmpd="sng" algn="ctr">
            <a:solidFill>
              <a:srgbClr val="000000">
                <a:lumMod val="50000"/>
                <a:lumOff val="50000"/>
                <a:alpha val="24000"/>
              </a:srgbClr>
            </a:solidFill>
            <a:prstDash val="solid"/>
            <a:headEnd type="none" w="med" len="med"/>
            <a:tailEnd type="none" w="med" len="med"/>
          </a:ln>
          <a:effectLst/>
        </p:spPr>
      </p:cxnSp>
      <p:sp>
        <p:nvSpPr>
          <p:cNvPr id="17" name="TextBox 16">
            <a:extLst>
              <a:ext uri="{FF2B5EF4-FFF2-40B4-BE49-F238E27FC236}">
                <a16:creationId xmlns:a16="http://schemas.microsoft.com/office/drawing/2014/main" id="{11B3C7B6-5B9B-9059-2720-37ED1A8B2D26}"/>
              </a:ext>
            </a:extLst>
          </p:cNvPr>
          <p:cNvSpPr txBox="1"/>
          <p:nvPr/>
        </p:nvSpPr>
        <p:spPr>
          <a:xfrm>
            <a:off x="1471193" y="5556515"/>
            <a:ext cx="2662932" cy="246221"/>
          </a:xfrm>
          <a:prstGeom prst="rect">
            <a:avLst/>
          </a:prstGeom>
          <a:noFill/>
        </p:spPr>
        <p:txBody>
          <a:bodyPr wrap="square" lIns="0" tIns="0" rIns="0" bIns="0" anchor="t">
            <a:spAutoFit/>
          </a:bodyPr>
          <a:lstStyle/>
          <a:p>
            <a:pPr algn="ctr">
              <a:defRPr/>
            </a:pPr>
            <a:r>
              <a:rPr lang="en-US" sz="1600">
                <a:solidFill>
                  <a:srgbClr val="14938C"/>
                </a:solidFill>
                <a:latin typeface="Segoe UI Semibold"/>
                <a:cs typeface="Segoe Sans Display Semibold" pitchFamily="2" charset="0"/>
              </a:rPr>
              <a:t>Build a plugin</a:t>
            </a:r>
          </a:p>
        </p:txBody>
      </p:sp>
      <p:sp>
        <p:nvSpPr>
          <p:cNvPr id="18" name="TextBox 17">
            <a:extLst>
              <a:ext uri="{FF2B5EF4-FFF2-40B4-BE49-F238E27FC236}">
                <a16:creationId xmlns:a16="http://schemas.microsoft.com/office/drawing/2014/main" id="{35408CC5-D0DC-9A80-B634-04A9BD432013}"/>
              </a:ext>
            </a:extLst>
          </p:cNvPr>
          <p:cNvSpPr txBox="1"/>
          <p:nvPr/>
        </p:nvSpPr>
        <p:spPr>
          <a:xfrm>
            <a:off x="4835969" y="4727884"/>
            <a:ext cx="2625908"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Managed SaaS, no infrastructure, built in security and governance</a:t>
            </a:r>
            <a:endParaRPr kumimoji="0" lang="en-US" sz="1200" b="1" i="0" u="none" strike="noStrike" kern="0" cap="none" spc="0" normalizeH="0" baseline="0" noProof="0">
              <a:ln>
                <a:noFill/>
              </a:ln>
              <a:solidFill>
                <a:srgbClr val="000000"/>
              </a:solidFill>
              <a:effectLst/>
              <a:uLnTx/>
              <a:uFillTx/>
            </a:endParaRPr>
          </a:p>
        </p:txBody>
      </p:sp>
      <p:sp>
        <p:nvSpPr>
          <p:cNvPr id="19" name="TextBox 18">
            <a:extLst>
              <a:ext uri="{FF2B5EF4-FFF2-40B4-BE49-F238E27FC236}">
                <a16:creationId xmlns:a16="http://schemas.microsoft.com/office/drawing/2014/main" id="{5EF4A336-857A-33AA-4F85-4DBBCFADA1BA}"/>
              </a:ext>
            </a:extLst>
          </p:cNvPr>
          <p:cNvSpPr txBox="1"/>
          <p:nvPr/>
        </p:nvSpPr>
        <p:spPr>
          <a:xfrm>
            <a:off x="8241230" y="4063086"/>
            <a:ext cx="2240378"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Configure LLMs with prompt engineering</a:t>
            </a:r>
            <a:endParaRPr kumimoji="0" lang="en-US" sz="1200" b="1" i="0" u="none" strike="noStrike" kern="0" cap="none" spc="0" normalizeH="0" baseline="0" noProof="0">
              <a:ln>
                <a:noFill/>
              </a:ln>
              <a:solidFill>
                <a:srgbClr val="000000"/>
              </a:solidFill>
              <a:effectLst/>
              <a:uLnTx/>
              <a:uFillTx/>
            </a:endParaRPr>
          </a:p>
        </p:txBody>
      </p:sp>
      <p:sp>
        <p:nvSpPr>
          <p:cNvPr id="20" name="TextBox 19">
            <a:extLst>
              <a:ext uri="{FF2B5EF4-FFF2-40B4-BE49-F238E27FC236}">
                <a16:creationId xmlns:a16="http://schemas.microsoft.com/office/drawing/2014/main" id="{9DED221F-227C-8D19-9E85-76F0AB9EC001}"/>
              </a:ext>
            </a:extLst>
          </p:cNvPr>
          <p:cNvSpPr txBox="1"/>
          <p:nvPr/>
        </p:nvSpPr>
        <p:spPr>
          <a:xfrm>
            <a:off x="8231513" y="4735783"/>
            <a:ext cx="2240378"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Manage own infrastructure, custom dev and security</a:t>
            </a:r>
            <a:endParaRPr kumimoji="0" lang="en-US" sz="1200" b="1" i="0" u="none" strike="noStrike" kern="0" cap="none" spc="0" normalizeH="0" baseline="0" noProof="0">
              <a:ln>
                <a:noFill/>
              </a:ln>
              <a:solidFill>
                <a:srgbClr val="000000"/>
              </a:solidFill>
              <a:effectLst/>
              <a:uLnTx/>
              <a:uFillTx/>
            </a:endParaRPr>
          </a:p>
        </p:txBody>
      </p:sp>
      <p:sp>
        <p:nvSpPr>
          <p:cNvPr id="21" name="Rectangle: Rounded Corners 20">
            <a:extLst>
              <a:ext uri="{FF2B5EF4-FFF2-40B4-BE49-F238E27FC236}">
                <a16:creationId xmlns:a16="http://schemas.microsoft.com/office/drawing/2014/main" id="{4E883AB6-5A34-33DC-58F1-5DD8892A0629}"/>
              </a:ext>
            </a:extLst>
          </p:cNvPr>
          <p:cNvSpPr/>
          <p:nvPr/>
        </p:nvSpPr>
        <p:spPr bwMode="auto">
          <a:xfrm>
            <a:off x="6637488" y="6071289"/>
            <a:ext cx="2263681" cy="422755"/>
          </a:xfrm>
          <a:prstGeom prst="roundRect">
            <a:avLst>
              <a:gd name="adj" fmla="val 50000"/>
            </a:avLst>
          </a:prstGeom>
          <a:solidFill>
            <a:srgbClr val="F8F8F8"/>
          </a:solidFill>
          <a:ln w="15875" cap="flat" cmpd="sng" algn="ctr">
            <a:gradFill flip="none" rotWithShape="1">
              <a:gsLst>
                <a:gs pos="0">
                  <a:srgbClr val="0078D4"/>
                </a:gs>
                <a:gs pos="100000">
                  <a:srgbClr val="222043">
                    <a:lumMod val="90000"/>
                    <a:lumOff val="10000"/>
                  </a:srgbClr>
                </a:gs>
              </a:gsLst>
              <a:lin ang="0" scaled="1"/>
              <a:tileRect/>
            </a:gra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Sans Display Semibold" pitchFamily="2" charset="0"/>
                <a:cs typeface="Segoe Sans Display Semibold" pitchFamily="2" charset="0"/>
              </a:rPr>
              <a:t>Extend Copilot Studio with Azure AI Studio</a:t>
            </a:r>
          </a:p>
        </p:txBody>
      </p:sp>
      <p:cxnSp>
        <p:nvCxnSpPr>
          <p:cNvPr id="22" name="!!Line 1">
            <a:extLst>
              <a:ext uri="{FF2B5EF4-FFF2-40B4-BE49-F238E27FC236}">
                <a16:creationId xmlns:a16="http://schemas.microsoft.com/office/drawing/2014/main" id="{D33DCD50-79A6-8636-43AE-55B032E3C8A7}"/>
              </a:ext>
              <a:ext uri="{C183D7F6-B498-43B3-948B-1728B52AA6E4}">
                <adec:decorative xmlns:adec="http://schemas.microsoft.com/office/drawing/2017/decorative" val="1"/>
              </a:ext>
            </a:extLst>
          </p:cNvPr>
          <p:cNvCxnSpPr>
            <a:cxnSpLocks/>
          </p:cNvCxnSpPr>
          <p:nvPr/>
        </p:nvCxnSpPr>
        <p:spPr>
          <a:xfrm>
            <a:off x="4631619" y="4574308"/>
            <a:ext cx="3020128" cy="0"/>
          </a:xfrm>
          <a:prstGeom prst="line">
            <a:avLst/>
          </a:prstGeom>
          <a:noFill/>
          <a:ln w="6350" cap="flat" cmpd="sng" algn="ctr">
            <a:solidFill>
              <a:srgbClr val="000000">
                <a:lumMod val="50000"/>
                <a:lumOff val="50000"/>
                <a:alpha val="24000"/>
              </a:srgbClr>
            </a:solidFill>
            <a:prstDash val="solid"/>
            <a:headEnd type="none" w="med" len="med"/>
            <a:tailEnd type="none" w="med" len="med"/>
          </a:ln>
          <a:effectLst/>
        </p:spPr>
      </p:cxnSp>
      <p:cxnSp>
        <p:nvCxnSpPr>
          <p:cNvPr id="23" name="!!Line 1">
            <a:extLst>
              <a:ext uri="{FF2B5EF4-FFF2-40B4-BE49-F238E27FC236}">
                <a16:creationId xmlns:a16="http://schemas.microsoft.com/office/drawing/2014/main" id="{02E4367D-7910-5718-A861-C2FEF22AAED0}"/>
              </a:ext>
              <a:ext uri="{C183D7F6-B498-43B3-948B-1728B52AA6E4}">
                <adec:decorative xmlns:adec="http://schemas.microsoft.com/office/drawing/2017/decorative" val="1"/>
              </a:ext>
            </a:extLst>
          </p:cNvPr>
          <p:cNvCxnSpPr>
            <a:cxnSpLocks/>
          </p:cNvCxnSpPr>
          <p:nvPr/>
        </p:nvCxnSpPr>
        <p:spPr>
          <a:xfrm>
            <a:off x="7860492" y="4574308"/>
            <a:ext cx="2982421" cy="0"/>
          </a:xfrm>
          <a:prstGeom prst="line">
            <a:avLst/>
          </a:prstGeom>
          <a:noFill/>
          <a:ln w="6350" cap="flat" cmpd="sng" algn="ctr">
            <a:solidFill>
              <a:srgbClr val="000000">
                <a:lumMod val="50000"/>
                <a:lumOff val="50000"/>
                <a:alpha val="24000"/>
              </a:srgbClr>
            </a:solidFill>
            <a:prstDash val="solid"/>
            <a:headEnd type="none" w="med" len="med"/>
            <a:tailEnd type="none" w="med" len="med"/>
          </a:ln>
          <a:effectLst/>
        </p:spPr>
      </p:cxnSp>
      <p:cxnSp>
        <p:nvCxnSpPr>
          <p:cNvPr id="24" name="Straight Connector 23">
            <a:extLst>
              <a:ext uri="{FF2B5EF4-FFF2-40B4-BE49-F238E27FC236}">
                <a16:creationId xmlns:a16="http://schemas.microsoft.com/office/drawing/2014/main" id="{9010258A-DC29-C0B7-315B-8E4ABA39EA0E}"/>
              </a:ext>
              <a:ext uri="{C183D7F6-B498-43B3-948B-1728B52AA6E4}">
                <adec:decorative xmlns:adec="http://schemas.microsoft.com/office/drawing/2017/decorative" val="1"/>
              </a:ext>
            </a:extLst>
          </p:cNvPr>
          <p:cNvCxnSpPr>
            <a:cxnSpLocks/>
          </p:cNvCxnSpPr>
          <p:nvPr/>
        </p:nvCxnSpPr>
        <p:spPr>
          <a:xfrm>
            <a:off x="7769329" y="5703966"/>
            <a:ext cx="0" cy="360651"/>
          </a:xfrm>
          <a:prstGeom prst="line">
            <a:avLst/>
          </a:prstGeom>
          <a:noFill/>
          <a:ln w="9525" cap="flat" cmpd="sng" algn="ctr">
            <a:gradFill>
              <a:gsLst>
                <a:gs pos="0">
                  <a:srgbClr val="0078D4"/>
                </a:gs>
                <a:gs pos="100000">
                  <a:srgbClr val="222043">
                    <a:lumMod val="90000"/>
                    <a:lumOff val="10000"/>
                  </a:srgbClr>
                </a:gs>
              </a:gsLst>
              <a:lin ang="5400000" scaled="1"/>
            </a:gradFill>
            <a:prstDash val="dash"/>
            <a:headEnd type="none" w="lg" len="med"/>
            <a:tailEnd type="none" w="lg" len="med"/>
          </a:ln>
          <a:effectLst/>
        </p:spPr>
      </p:cxnSp>
      <p:sp>
        <p:nvSpPr>
          <p:cNvPr id="25" name="Rectangle: Top Corners Rounded 24">
            <a:extLst>
              <a:ext uri="{FF2B5EF4-FFF2-40B4-BE49-F238E27FC236}">
                <a16:creationId xmlns:a16="http://schemas.microsoft.com/office/drawing/2014/main" id="{38D9D00C-4281-FFE8-0C4D-8521A2F6D33D}"/>
              </a:ext>
              <a:ext uri="{C183D7F6-B498-43B3-948B-1728B52AA6E4}">
                <adec:decorative xmlns:adec="http://schemas.microsoft.com/office/drawing/2017/decorative" val="1"/>
              </a:ext>
            </a:extLst>
          </p:cNvPr>
          <p:cNvSpPr/>
          <p:nvPr/>
        </p:nvSpPr>
        <p:spPr bwMode="auto">
          <a:xfrm>
            <a:off x="7860493" y="1912516"/>
            <a:ext cx="3007902" cy="558030"/>
          </a:xfrm>
          <a:prstGeom prst="round2SameRect">
            <a:avLst/>
          </a:prstGeom>
          <a:solidFill>
            <a:srgbClr val="222043">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26" name="Rectangle 25">
            <a:extLst>
              <a:ext uri="{FF2B5EF4-FFF2-40B4-BE49-F238E27FC236}">
                <a16:creationId xmlns:a16="http://schemas.microsoft.com/office/drawing/2014/main" id="{5A81AAC2-7CF5-F18D-A4A0-B7B6B096E1ED}"/>
              </a:ext>
              <a:ext uri="{C183D7F6-B498-43B3-948B-1728B52AA6E4}">
                <adec:decorative xmlns:adec="http://schemas.microsoft.com/office/drawing/2017/decorative" val="1"/>
              </a:ext>
            </a:extLst>
          </p:cNvPr>
          <p:cNvSpPr/>
          <p:nvPr/>
        </p:nvSpPr>
        <p:spPr bwMode="auto">
          <a:xfrm>
            <a:off x="1225791" y="2010636"/>
            <a:ext cx="3149269" cy="457849"/>
          </a:xfrm>
          <a:prstGeom prst="rect">
            <a:avLst/>
          </a:prstGeom>
          <a:solidFill>
            <a:srgbClr val="14938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DCDFC62E-49D2-3A39-8313-57EC2B421028}"/>
              </a:ext>
              <a:ext uri="{C183D7F6-B498-43B3-948B-1728B52AA6E4}">
                <adec:decorative xmlns:adec="http://schemas.microsoft.com/office/drawing/2017/decorative" val="1"/>
              </a:ext>
            </a:extLst>
          </p:cNvPr>
          <p:cNvSpPr/>
          <p:nvPr/>
        </p:nvSpPr>
        <p:spPr bwMode="auto">
          <a:xfrm>
            <a:off x="4643846" y="2012697"/>
            <a:ext cx="3007902" cy="45784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CCAA9D22-E4A6-10A5-DB49-BE9D6A1EE925}"/>
              </a:ext>
              <a:ext uri="{C183D7F6-B498-43B3-948B-1728B52AA6E4}">
                <adec:decorative xmlns:adec="http://schemas.microsoft.com/office/drawing/2017/decorative" val="1"/>
              </a:ext>
            </a:extLst>
          </p:cNvPr>
          <p:cNvSpPr/>
          <p:nvPr/>
        </p:nvSpPr>
        <p:spPr bwMode="auto">
          <a:xfrm>
            <a:off x="1225790" y="1461184"/>
            <a:ext cx="6425957" cy="554060"/>
          </a:xfrm>
          <a:prstGeom prst="round2SameRect">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nvGrpSpPr>
          <p:cNvPr id="29" name="Group 28">
            <a:extLst>
              <a:ext uri="{FF2B5EF4-FFF2-40B4-BE49-F238E27FC236}">
                <a16:creationId xmlns:a16="http://schemas.microsoft.com/office/drawing/2014/main" id="{C46247D6-99AD-5C71-9587-3C7AFA66BB9D}"/>
              </a:ext>
              <a:ext uri="{C183D7F6-B498-43B3-948B-1728B52AA6E4}">
                <adec:decorative xmlns:adec="http://schemas.microsoft.com/office/drawing/2017/decorative" val="1"/>
              </a:ext>
            </a:extLst>
          </p:cNvPr>
          <p:cNvGrpSpPr/>
          <p:nvPr/>
        </p:nvGrpSpPr>
        <p:grpSpPr>
          <a:xfrm>
            <a:off x="3045042" y="1527492"/>
            <a:ext cx="3426594" cy="420599"/>
            <a:chOff x="3360657" y="54277"/>
            <a:chExt cx="3426594" cy="420599"/>
          </a:xfrm>
        </p:grpSpPr>
        <p:sp>
          <p:nvSpPr>
            <p:cNvPr id="30" name="TextBox 29">
              <a:extLst>
                <a:ext uri="{FF2B5EF4-FFF2-40B4-BE49-F238E27FC236}">
                  <a16:creationId xmlns:a16="http://schemas.microsoft.com/office/drawing/2014/main" id="{AF622937-9284-7740-F4DC-1299FDC573FD}"/>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rPr>
                <a:t>Copilot Studio</a:t>
              </a:r>
            </a:p>
          </p:txBody>
        </p:sp>
        <p:sp>
          <p:nvSpPr>
            <p:cNvPr id="31" name="Oval 30">
              <a:extLst>
                <a:ext uri="{FF2B5EF4-FFF2-40B4-BE49-F238E27FC236}">
                  <a16:creationId xmlns:a16="http://schemas.microsoft.com/office/drawing/2014/main" id="{7D63AC39-15D1-9F1B-ABAE-63A1750BB6AE}"/>
                </a:ext>
              </a:extLst>
            </p:cNvPr>
            <p:cNvSpPr/>
            <p:nvPr/>
          </p:nvSpPr>
          <p:spPr bwMode="auto">
            <a:xfrm>
              <a:off x="3908626" y="54277"/>
              <a:ext cx="420599" cy="420599"/>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32" name="Graphic 31">
              <a:extLst>
                <a:ext uri="{FF2B5EF4-FFF2-40B4-BE49-F238E27FC236}">
                  <a16:creationId xmlns:a16="http://schemas.microsoft.com/office/drawing/2014/main" id="{89711AF7-BCEB-FA0F-33DC-074E7C7DA9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59324" y="97468"/>
              <a:ext cx="319202" cy="319202"/>
            </a:xfrm>
            <a:prstGeom prst="rect">
              <a:avLst/>
            </a:prstGeom>
            <a:effectLst/>
          </p:spPr>
        </p:pic>
      </p:grpSp>
      <p:grpSp>
        <p:nvGrpSpPr>
          <p:cNvPr id="33" name="Group 32">
            <a:extLst>
              <a:ext uri="{FF2B5EF4-FFF2-40B4-BE49-F238E27FC236}">
                <a16:creationId xmlns:a16="http://schemas.microsoft.com/office/drawing/2014/main" id="{E76182A5-56CC-7E4B-8718-AE2B6FF5DDD7}"/>
              </a:ext>
              <a:ext uri="{C183D7F6-B498-43B3-948B-1728B52AA6E4}">
                <adec:decorative xmlns:adec="http://schemas.microsoft.com/office/drawing/2017/decorative" val="1"/>
              </a:ext>
            </a:extLst>
          </p:cNvPr>
          <p:cNvGrpSpPr/>
          <p:nvPr/>
        </p:nvGrpSpPr>
        <p:grpSpPr>
          <a:xfrm>
            <a:off x="7849134" y="1989290"/>
            <a:ext cx="3426594" cy="420599"/>
            <a:chOff x="8964450" y="519771"/>
            <a:chExt cx="3426594" cy="420599"/>
          </a:xfrm>
        </p:grpSpPr>
        <p:sp>
          <p:nvSpPr>
            <p:cNvPr id="34" name="TextBox 33">
              <a:extLst>
                <a:ext uri="{FF2B5EF4-FFF2-40B4-BE49-F238E27FC236}">
                  <a16:creationId xmlns:a16="http://schemas.microsoft.com/office/drawing/2014/main" id="{9E63FAB8-AAD1-6F84-68DE-EE89F1A623C2}"/>
                </a:ext>
              </a:extLst>
            </p:cNvPr>
            <p:cNvSpPr txBox="1"/>
            <p:nvPr/>
          </p:nvSpPr>
          <p:spPr>
            <a:xfrm>
              <a:off x="8964450" y="612331"/>
              <a:ext cx="342659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rPr>
                <a:t>Azure AI Studio</a:t>
              </a:r>
            </a:p>
          </p:txBody>
        </p:sp>
        <p:sp>
          <p:nvSpPr>
            <p:cNvPr id="35" name="Oval 34">
              <a:extLst>
                <a:ext uri="{FF2B5EF4-FFF2-40B4-BE49-F238E27FC236}">
                  <a16:creationId xmlns:a16="http://schemas.microsoft.com/office/drawing/2014/main" id="{E2E436E9-0D9A-E3C0-5391-DB2EF97B1ABA}"/>
                </a:ext>
              </a:extLst>
            </p:cNvPr>
            <p:cNvSpPr/>
            <p:nvPr/>
          </p:nvSpPr>
          <p:spPr bwMode="auto">
            <a:xfrm>
              <a:off x="9458458" y="519771"/>
              <a:ext cx="420599" cy="420599"/>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36" name="Graphic 35">
              <a:extLst>
                <a:ext uri="{FF2B5EF4-FFF2-40B4-BE49-F238E27FC236}">
                  <a16:creationId xmlns:a16="http://schemas.microsoft.com/office/drawing/2014/main" id="{6E2656F4-6912-B9F2-CC9B-75AC58B99788}"/>
                </a:ext>
              </a:extLst>
            </p:cNvPr>
            <p:cNvPicPr>
              <a:picLocks noChangeAspect="1" noChangeArrowheads="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9493249"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37" name="TextBox 36">
            <a:extLst>
              <a:ext uri="{FF2B5EF4-FFF2-40B4-BE49-F238E27FC236}">
                <a16:creationId xmlns:a16="http://schemas.microsoft.com/office/drawing/2014/main" id="{7A64048F-C1B4-2D45-62DE-FCE5D0EBB6EA}"/>
              </a:ext>
              <a:ext uri="{C183D7F6-B498-43B3-948B-1728B52AA6E4}">
                <adec:decorative xmlns:adec="http://schemas.microsoft.com/office/drawing/2017/decorative" val="1"/>
              </a:ext>
            </a:extLst>
          </p:cNvPr>
          <p:cNvSpPr txBox="1"/>
          <p:nvPr/>
        </p:nvSpPr>
        <p:spPr>
          <a:xfrm>
            <a:off x="4602363" y="2130530"/>
            <a:ext cx="3426594" cy="246221"/>
          </a:xfrm>
          <a:prstGeom prst="rect">
            <a:avLst/>
          </a:prstGeom>
          <a:noFill/>
        </p:spPr>
        <p:txBody>
          <a:bodyPr wrap="square" lIns="0" tIns="0" rIns="0" bIns="0" rtlCol="0">
            <a:spAutoFit/>
          </a:bodyPr>
          <a:lstStyle/>
          <a:p>
            <a:pPr algn="ctr">
              <a:tabLst>
                <a:tab pos="2290763" algn="l"/>
              </a:tabLst>
              <a:defRPr/>
            </a:pPr>
            <a:r>
              <a:rPr lang="en-US" sz="1600">
                <a:solidFill>
                  <a:srgbClr val="FFFFFF"/>
                </a:solidFill>
                <a:latin typeface="Segoe UI Semibold"/>
              </a:rPr>
              <a:t>Standalone</a:t>
            </a:r>
          </a:p>
        </p:txBody>
      </p:sp>
      <p:sp>
        <p:nvSpPr>
          <p:cNvPr id="38" name="Oval 37">
            <a:extLst>
              <a:ext uri="{FF2B5EF4-FFF2-40B4-BE49-F238E27FC236}">
                <a16:creationId xmlns:a16="http://schemas.microsoft.com/office/drawing/2014/main" id="{6E0A0D92-4763-C9B0-AC27-5A7E15208D46}"/>
              </a:ext>
              <a:ext uri="{C183D7F6-B498-43B3-948B-1728B52AA6E4}">
                <adec:decorative xmlns:adec="http://schemas.microsoft.com/office/drawing/2017/decorative" val="1"/>
              </a:ext>
            </a:extLst>
          </p:cNvPr>
          <p:cNvSpPr/>
          <p:nvPr/>
        </p:nvSpPr>
        <p:spPr bwMode="auto">
          <a:xfrm>
            <a:off x="5433596" y="2060420"/>
            <a:ext cx="370177" cy="370177"/>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9" name="Graphic 38">
            <a:extLst>
              <a:ext uri="{FF2B5EF4-FFF2-40B4-BE49-F238E27FC236}">
                <a16:creationId xmlns:a16="http://schemas.microsoft.com/office/drawing/2014/main" id="{81C98AA1-F697-AD54-1D3E-085B5822191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76975" y="2100324"/>
            <a:ext cx="282633" cy="282633"/>
          </a:xfrm>
          <a:prstGeom prst="rect">
            <a:avLst/>
          </a:prstGeom>
          <a:effectLst/>
        </p:spPr>
      </p:pic>
      <p:grpSp>
        <p:nvGrpSpPr>
          <p:cNvPr id="40" name="Group 39">
            <a:extLst>
              <a:ext uri="{FF2B5EF4-FFF2-40B4-BE49-F238E27FC236}">
                <a16:creationId xmlns:a16="http://schemas.microsoft.com/office/drawing/2014/main" id="{A200E3E5-566B-6C8D-3F1A-799A5B49B5AC}"/>
              </a:ext>
              <a:ext uri="{C183D7F6-B498-43B3-948B-1728B52AA6E4}">
                <adec:decorative xmlns:adec="http://schemas.microsoft.com/office/drawing/2017/decorative" val="1"/>
              </a:ext>
            </a:extLst>
          </p:cNvPr>
          <p:cNvGrpSpPr/>
          <p:nvPr/>
        </p:nvGrpSpPr>
        <p:grpSpPr>
          <a:xfrm>
            <a:off x="1284967" y="2057588"/>
            <a:ext cx="3486028" cy="371672"/>
            <a:chOff x="1744963" y="590130"/>
            <a:chExt cx="3486028" cy="371672"/>
          </a:xfrm>
        </p:grpSpPr>
        <p:sp>
          <p:nvSpPr>
            <p:cNvPr id="41" name="TextBox 40">
              <a:extLst>
                <a:ext uri="{FF2B5EF4-FFF2-40B4-BE49-F238E27FC236}">
                  <a16:creationId xmlns:a16="http://schemas.microsoft.com/office/drawing/2014/main" id="{7482B397-6E9D-E324-65AB-0CF7A02F9A03}"/>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tab pos="2290763" algn="l"/>
                </a:tabLst>
                <a:defRPr/>
              </a:pPr>
              <a:r>
                <a:rPr kumimoji="0" lang="en-US" sz="1200" b="0" i="0" u="none" strike="noStrike" kern="0" cap="none" spc="0" normalizeH="0" baseline="0" noProof="0">
                  <a:ln>
                    <a:noFill/>
                  </a:ln>
                  <a:solidFill>
                    <a:srgbClr val="FFFFFF"/>
                  </a:solidFill>
                  <a:effectLst/>
                  <a:uLnTx/>
                  <a:uFillTx/>
                  <a:latin typeface="Segoe UI Semibold"/>
                </a:rPr>
                <a:t>         Included in Copilot for M365</a:t>
              </a:r>
            </a:p>
          </p:txBody>
        </p:sp>
        <p:sp>
          <p:nvSpPr>
            <p:cNvPr id="42" name="Oval 41">
              <a:extLst>
                <a:ext uri="{FF2B5EF4-FFF2-40B4-BE49-F238E27FC236}">
                  <a16:creationId xmlns:a16="http://schemas.microsoft.com/office/drawing/2014/main" id="{BB796508-C646-5707-6763-7DC84B98643F}"/>
                </a:ext>
              </a:extLst>
            </p:cNvPr>
            <p:cNvSpPr/>
            <p:nvPr/>
          </p:nvSpPr>
          <p:spPr bwMode="auto">
            <a:xfrm>
              <a:off x="2258052" y="590130"/>
              <a:ext cx="370177" cy="370177"/>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3" name="Graphic 42">
              <a:extLst>
                <a:ext uri="{FF2B5EF4-FFF2-40B4-BE49-F238E27FC236}">
                  <a16:creationId xmlns:a16="http://schemas.microsoft.com/office/drawing/2014/main" id="{7199EF5F-0E29-E7F1-063F-DA254425CA4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2502" y="619607"/>
              <a:ext cx="282633" cy="282633"/>
            </a:xfrm>
            <a:prstGeom prst="rect">
              <a:avLst/>
            </a:prstGeom>
            <a:effectLst/>
          </p:spPr>
        </p:pic>
        <p:sp>
          <p:nvSpPr>
            <p:cNvPr id="44" name="Oval 43">
              <a:extLst>
                <a:ext uri="{FF2B5EF4-FFF2-40B4-BE49-F238E27FC236}">
                  <a16:creationId xmlns:a16="http://schemas.microsoft.com/office/drawing/2014/main" id="{B35C3A5D-4330-9ACD-D098-3A6882D828AC}"/>
                </a:ext>
              </a:extLst>
            </p:cNvPr>
            <p:cNvSpPr/>
            <p:nvPr/>
          </p:nvSpPr>
          <p:spPr bwMode="auto">
            <a:xfrm>
              <a:off x="1792734" y="591625"/>
              <a:ext cx="370177" cy="370177"/>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5" name="Picture 44" descr="A rainbow colored logo on a black background&#10;&#10;Description automatically generated">
              <a:extLst>
                <a:ext uri="{FF2B5EF4-FFF2-40B4-BE49-F238E27FC236}">
                  <a16:creationId xmlns:a16="http://schemas.microsoft.com/office/drawing/2014/main" id="{AA94A30B-226F-865E-C042-0D299F56FA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4963" y="629351"/>
              <a:ext cx="457132" cy="257137"/>
            </a:xfrm>
            <a:prstGeom prst="rect">
              <a:avLst/>
            </a:prstGeom>
            <a:effectLst/>
          </p:spPr>
        </p:pic>
        <p:pic>
          <p:nvPicPr>
            <p:cNvPr id="46" name="Graphic 45" descr="Add with solid fill">
              <a:extLst>
                <a:ext uri="{FF2B5EF4-FFF2-40B4-BE49-F238E27FC236}">
                  <a16:creationId xmlns:a16="http://schemas.microsoft.com/office/drawing/2014/main" id="{9AB9DC5B-1E8B-1F3B-812D-DDBEFF1718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43782" y="717358"/>
              <a:ext cx="137537" cy="137537"/>
            </a:xfrm>
            <a:prstGeom prst="rect">
              <a:avLst/>
            </a:prstGeom>
          </p:spPr>
        </p:pic>
      </p:grpSp>
      <p:sp>
        <p:nvSpPr>
          <p:cNvPr id="47" name="TextBox 46">
            <a:extLst>
              <a:ext uri="{FF2B5EF4-FFF2-40B4-BE49-F238E27FC236}">
                <a16:creationId xmlns:a16="http://schemas.microsoft.com/office/drawing/2014/main" id="{91DF4FFB-6569-E9C4-ECEA-35AC54258A04}"/>
              </a:ext>
              <a:ext uri="{C183D7F6-B498-43B3-948B-1728B52AA6E4}">
                <adec:decorative xmlns:adec="http://schemas.microsoft.com/office/drawing/2017/decorative" val="1"/>
              </a:ext>
            </a:extLst>
          </p:cNvPr>
          <p:cNvSpPr txBox="1"/>
          <p:nvPr/>
        </p:nvSpPr>
        <p:spPr>
          <a:xfrm>
            <a:off x="1259047" y="2685372"/>
            <a:ext cx="3076602" cy="246221"/>
          </a:xfrm>
          <a:prstGeom prst="rect">
            <a:avLst/>
          </a:prstGeom>
          <a:noFill/>
        </p:spPr>
        <p:txBody>
          <a:bodyPr wrap="square" lIns="0" tIns="0" rIns="0" bIns="0" anchor="t">
            <a:spAutoFit/>
          </a:bodyPr>
          <a:lstStyle/>
          <a:p>
            <a:pPr algn="ctr">
              <a:defRPr/>
            </a:pPr>
            <a:r>
              <a:rPr lang="en-US" sz="1600">
                <a:solidFill>
                  <a:srgbClr val="14938C"/>
                </a:solidFill>
                <a:latin typeface="Segoe UI Semibold"/>
                <a:cs typeface="Segoe Sans Display Semibold" pitchFamily="2" charset="0"/>
              </a:rPr>
              <a:t>Customize Copilot for M365</a:t>
            </a:r>
          </a:p>
        </p:txBody>
      </p:sp>
      <p:sp>
        <p:nvSpPr>
          <p:cNvPr id="48" name="Rectangle: Rounded Corners 47">
            <a:extLst>
              <a:ext uri="{FF2B5EF4-FFF2-40B4-BE49-F238E27FC236}">
                <a16:creationId xmlns:a16="http://schemas.microsoft.com/office/drawing/2014/main" id="{5231E2F3-2BB8-0132-E1E0-80E1AD4D5FBA}"/>
              </a:ext>
              <a:ext uri="{C183D7F6-B498-43B3-948B-1728B52AA6E4}">
                <adec:decorative xmlns:adec="http://schemas.microsoft.com/office/drawing/2017/decorative" val="1"/>
              </a:ext>
            </a:extLst>
          </p:cNvPr>
          <p:cNvSpPr/>
          <p:nvPr/>
        </p:nvSpPr>
        <p:spPr bwMode="auto">
          <a:xfrm>
            <a:off x="4653958" y="3155160"/>
            <a:ext cx="6200246" cy="734223"/>
          </a:xfrm>
          <a:prstGeom prst="roundRect">
            <a:avLst>
              <a:gd name="adj" fmla="val 3066"/>
            </a:avLst>
          </a:prstGeom>
          <a:solidFill>
            <a:srgbClr val="FFFFFF">
              <a:alpha val="98000"/>
            </a:srgbClr>
          </a:solidFill>
          <a:ln w="12700">
            <a:solidFill>
              <a:srgbClr val="FFFFFF"/>
            </a:solidFill>
          </a:ln>
          <a:effectLst/>
        </p:spPr>
        <p:txBody>
          <a:bodyPr rot="0" spcFirstLastPara="0" vertOverflow="overflow" horzOverflow="overflow" vert="horz" wrap="square" lIns="91440" tIns="438912" rIns="9144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78D4"/>
              </a:solidFill>
              <a:effectLst/>
              <a:uLnTx/>
              <a:uFillTx/>
            </a:endParaRPr>
          </a:p>
        </p:txBody>
      </p:sp>
      <p:sp>
        <p:nvSpPr>
          <p:cNvPr id="49" name="TextBox 48">
            <a:extLst>
              <a:ext uri="{FF2B5EF4-FFF2-40B4-BE49-F238E27FC236}">
                <a16:creationId xmlns:a16="http://schemas.microsoft.com/office/drawing/2014/main" id="{0D80C40F-4B14-808B-2173-E6BDB5CEAFC5}"/>
              </a:ext>
              <a:ext uri="{C183D7F6-B498-43B3-948B-1728B52AA6E4}">
                <adec:decorative xmlns:adec="http://schemas.microsoft.com/office/drawing/2017/decorative" val="1"/>
              </a:ext>
            </a:extLst>
          </p:cNvPr>
          <p:cNvSpPr txBox="1"/>
          <p:nvPr/>
        </p:nvSpPr>
        <p:spPr>
          <a:xfrm>
            <a:off x="4845563" y="3398079"/>
            <a:ext cx="5808859"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Build customer or internal facing copilots on channels that work for you</a:t>
            </a:r>
            <a:endParaRPr kumimoji="0" lang="en-US" sz="1200" b="1" i="0" u="none" strike="noStrike" kern="0" cap="none" spc="0" normalizeH="0" baseline="0" noProof="0">
              <a:ln>
                <a:noFill/>
              </a:ln>
              <a:solidFill>
                <a:srgbClr val="000000"/>
              </a:solidFill>
              <a:effectLst/>
              <a:uLnTx/>
              <a:uFillTx/>
            </a:endParaRPr>
          </a:p>
        </p:txBody>
      </p:sp>
      <p:sp>
        <p:nvSpPr>
          <p:cNvPr id="50" name="Freeform: Shape 49">
            <a:extLst>
              <a:ext uri="{FF2B5EF4-FFF2-40B4-BE49-F238E27FC236}">
                <a16:creationId xmlns:a16="http://schemas.microsoft.com/office/drawing/2014/main" id="{4157EC57-B6AF-071A-FB80-551EEE566A6C}"/>
              </a:ext>
              <a:ext uri="{C183D7F6-B498-43B3-948B-1728B52AA6E4}">
                <adec:decorative xmlns:adec="http://schemas.microsoft.com/office/drawing/2017/decorative" val="1"/>
              </a:ext>
            </a:extLst>
          </p:cNvPr>
          <p:cNvSpPr>
            <a:spLocks/>
          </p:cNvSpPr>
          <p:nvPr/>
        </p:nvSpPr>
        <p:spPr bwMode="auto">
          <a:xfrm flipV="1">
            <a:off x="4643846" y="5316978"/>
            <a:ext cx="3020128" cy="646962"/>
          </a:xfrm>
          <a:custGeom>
            <a:avLst/>
            <a:gdLst>
              <a:gd name="connsiteX0" fmla="*/ 60162 w 3090387"/>
              <a:gd name="connsiteY0" fmla="*/ 0 h 1817880"/>
              <a:gd name="connsiteX1" fmla="*/ 552433 w 3090387"/>
              <a:gd name="connsiteY1" fmla="*/ 0 h 1817880"/>
              <a:gd name="connsiteX2" fmla="*/ 2537953 w 3090387"/>
              <a:gd name="connsiteY2" fmla="*/ 0 h 1817880"/>
              <a:gd name="connsiteX3" fmla="*/ 3030225 w 3090387"/>
              <a:gd name="connsiteY3" fmla="*/ 0 h 1817880"/>
              <a:gd name="connsiteX4" fmla="*/ 3090387 w 3090387"/>
              <a:gd name="connsiteY4" fmla="*/ 60162 h 1817880"/>
              <a:gd name="connsiteX5" fmla="*/ 3090387 w 3090387"/>
              <a:gd name="connsiteY5" fmla="*/ 120686 h 1817880"/>
              <a:gd name="connsiteX6" fmla="*/ 3090387 w 3090387"/>
              <a:gd name="connsiteY6" fmla="*/ 163794 h 1817880"/>
              <a:gd name="connsiteX7" fmla="*/ 3090387 w 3090387"/>
              <a:gd name="connsiteY7" fmla="*/ 224318 h 1817880"/>
              <a:gd name="connsiteX8" fmla="*/ 3090387 w 3090387"/>
              <a:gd name="connsiteY8" fmla="*/ 1330550 h 1817880"/>
              <a:gd name="connsiteX9" fmla="*/ 3090387 w 3090387"/>
              <a:gd name="connsiteY9" fmla="*/ 1391074 h 1817880"/>
              <a:gd name="connsiteX10" fmla="*/ 3090387 w 3090387"/>
              <a:gd name="connsiteY10" fmla="*/ 1434182 h 1817880"/>
              <a:gd name="connsiteX11" fmla="*/ 3090387 w 3090387"/>
              <a:gd name="connsiteY11" fmla="*/ 1494706 h 1817880"/>
              <a:gd name="connsiteX12" fmla="*/ 3030225 w 3090387"/>
              <a:gd name="connsiteY12" fmla="*/ 1554868 h 1817880"/>
              <a:gd name="connsiteX13" fmla="*/ 2537953 w 3090387"/>
              <a:gd name="connsiteY13" fmla="*/ 1554868 h 1817880"/>
              <a:gd name="connsiteX14" fmla="*/ 2014556 w 3090387"/>
              <a:gd name="connsiteY14" fmla="*/ 1554868 h 1817880"/>
              <a:gd name="connsiteX15" fmla="*/ 1545193 w 3090387"/>
              <a:gd name="connsiteY15" fmla="*/ 1817880 h 1817880"/>
              <a:gd name="connsiteX16" fmla="*/ 1075831 w 3090387"/>
              <a:gd name="connsiteY16" fmla="*/ 1554868 h 1817880"/>
              <a:gd name="connsiteX17" fmla="*/ 552433 w 3090387"/>
              <a:gd name="connsiteY17" fmla="*/ 1554868 h 1817880"/>
              <a:gd name="connsiteX18" fmla="*/ 60162 w 3090387"/>
              <a:gd name="connsiteY18" fmla="*/ 1554868 h 1817880"/>
              <a:gd name="connsiteX19" fmla="*/ 0 w 3090387"/>
              <a:gd name="connsiteY19" fmla="*/ 1494706 h 1817880"/>
              <a:gd name="connsiteX20" fmla="*/ 0 w 3090387"/>
              <a:gd name="connsiteY20" fmla="*/ 1434182 h 1817880"/>
              <a:gd name="connsiteX21" fmla="*/ 0 w 3090387"/>
              <a:gd name="connsiteY21" fmla="*/ 1391074 h 1817880"/>
              <a:gd name="connsiteX22" fmla="*/ 0 w 3090387"/>
              <a:gd name="connsiteY22" fmla="*/ 1330550 h 1817880"/>
              <a:gd name="connsiteX23" fmla="*/ 0 w 3090387"/>
              <a:gd name="connsiteY23" fmla="*/ 224318 h 1817880"/>
              <a:gd name="connsiteX24" fmla="*/ 0 w 3090387"/>
              <a:gd name="connsiteY24" fmla="*/ 163794 h 1817880"/>
              <a:gd name="connsiteX25" fmla="*/ 0 w 3090387"/>
              <a:gd name="connsiteY25" fmla="*/ 120686 h 1817880"/>
              <a:gd name="connsiteX26" fmla="*/ 0 w 3090387"/>
              <a:gd name="connsiteY26" fmla="*/ 60162 h 1817880"/>
              <a:gd name="connsiteX27" fmla="*/ 60162 w 3090387"/>
              <a:gd name="connsiteY27" fmla="*/ 0 h 181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90387" h="1817880">
                <a:moveTo>
                  <a:pt x="60162" y="0"/>
                </a:moveTo>
                <a:lnTo>
                  <a:pt x="552433" y="0"/>
                </a:lnTo>
                <a:lnTo>
                  <a:pt x="2537953" y="0"/>
                </a:lnTo>
                <a:lnTo>
                  <a:pt x="3030225" y="0"/>
                </a:lnTo>
                <a:cubicBezTo>
                  <a:pt x="3063452" y="0"/>
                  <a:pt x="3090387" y="26935"/>
                  <a:pt x="3090387" y="60162"/>
                </a:cubicBezTo>
                <a:lnTo>
                  <a:pt x="3090387" y="120686"/>
                </a:lnTo>
                <a:lnTo>
                  <a:pt x="3090387" y="163794"/>
                </a:lnTo>
                <a:lnTo>
                  <a:pt x="3090387" y="224318"/>
                </a:lnTo>
                <a:lnTo>
                  <a:pt x="3090387" y="1330550"/>
                </a:lnTo>
                <a:lnTo>
                  <a:pt x="3090387" y="1391074"/>
                </a:lnTo>
                <a:lnTo>
                  <a:pt x="3090387" y="1434182"/>
                </a:lnTo>
                <a:lnTo>
                  <a:pt x="3090387" y="1494706"/>
                </a:lnTo>
                <a:cubicBezTo>
                  <a:pt x="3090387" y="1527933"/>
                  <a:pt x="3063452" y="1554868"/>
                  <a:pt x="3030225" y="1554868"/>
                </a:cubicBezTo>
                <a:lnTo>
                  <a:pt x="2537953" y="1554868"/>
                </a:lnTo>
                <a:lnTo>
                  <a:pt x="2014556" y="1554868"/>
                </a:lnTo>
                <a:lnTo>
                  <a:pt x="1545193" y="1817880"/>
                </a:lnTo>
                <a:lnTo>
                  <a:pt x="1075831" y="1554868"/>
                </a:lnTo>
                <a:lnTo>
                  <a:pt x="552433" y="1554868"/>
                </a:lnTo>
                <a:lnTo>
                  <a:pt x="60162" y="1554868"/>
                </a:lnTo>
                <a:cubicBezTo>
                  <a:pt x="26935" y="1554868"/>
                  <a:pt x="0" y="1527933"/>
                  <a:pt x="0" y="1494706"/>
                </a:cubicBezTo>
                <a:lnTo>
                  <a:pt x="0" y="1434182"/>
                </a:lnTo>
                <a:lnTo>
                  <a:pt x="0" y="1391074"/>
                </a:lnTo>
                <a:lnTo>
                  <a:pt x="0" y="1330550"/>
                </a:lnTo>
                <a:lnTo>
                  <a:pt x="0" y="224318"/>
                </a:lnTo>
                <a:lnTo>
                  <a:pt x="0" y="163794"/>
                </a:lnTo>
                <a:lnTo>
                  <a:pt x="0" y="120686"/>
                </a:lnTo>
                <a:lnTo>
                  <a:pt x="0" y="60162"/>
                </a:lnTo>
                <a:cubicBezTo>
                  <a:pt x="0" y="26935"/>
                  <a:pt x="26935" y="0"/>
                  <a:pt x="60162" y="0"/>
                </a:cubicBezTo>
                <a:close/>
              </a:path>
            </a:pathLst>
          </a:custGeom>
          <a:solidFill>
            <a:srgbClr val="0078D4">
              <a:lumMod val="20000"/>
              <a:lumOff val="80000"/>
            </a:srgbClr>
          </a:solidFill>
          <a:ln w="12700">
            <a:solidFill>
              <a:srgbClr val="C0C0C0"/>
            </a:solidFill>
          </a:ln>
          <a:effectLst/>
        </p:spPr>
        <p:txBody>
          <a:bodyPr rot="0" spcFirstLastPara="0" vertOverflow="overflow" horzOverflow="overflow" vert="horz" wrap="square" lIns="91440" tIns="438912" rIns="9144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Sans Display Semibold" pitchFamily="2" charset="0"/>
              <a:cs typeface="Segoe Sans Display Semibold" pitchFamily="2" charset="0"/>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Sans Display Semibold" pitchFamily="2" charset="0"/>
              <a:cs typeface="Segoe Sans Display Semibold" pitchFamily="2" charset="0"/>
            </a:endParaRPr>
          </a:p>
        </p:txBody>
      </p:sp>
      <p:sp>
        <p:nvSpPr>
          <p:cNvPr id="51" name="TextBox 50">
            <a:extLst>
              <a:ext uri="{FF2B5EF4-FFF2-40B4-BE49-F238E27FC236}">
                <a16:creationId xmlns:a16="http://schemas.microsoft.com/office/drawing/2014/main" id="{8932AB59-7F3C-9A81-A59C-487EA0D5FC6A}"/>
              </a:ext>
              <a:ext uri="{C183D7F6-B498-43B3-948B-1728B52AA6E4}">
                <adec:decorative xmlns:adec="http://schemas.microsoft.com/office/drawing/2017/decorative" val="1"/>
              </a:ext>
            </a:extLst>
          </p:cNvPr>
          <p:cNvSpPr txBox="1"/>
          <p:nvPr/>
        </p:nvSpPr>
        <p:spPr>
          <a:xfrm>
            <a:off x="5101120" y="5556515"/>
            <a:ext cx="2114794" cy="246221"/>
          </a:xfrm>
          <a:prstGeom prst="rect">
            <a:avLst/>
          </a:prstGeom>
          <a:noFill/>
        </p:spPr>
        <p:txBody>
          <a:bodyPr wrap="square" lIns="0" tIns="0" rIns="0" bIns="0" anchor="t">
            <a:spAutoFit/>
          </a:bodyPr>
          <a:lstStyle/>
          <a:p>
            <a:pPr algn="ctr">
              <a:defRPr/>
            </a:pPr>
            <a:r>
              <a:rPr lang="en-US" sz="1600">
                <a:solidFill>
                  <a:srgbClr val="0078D4"/>
                </a:solidFill>
                <a:latin typeface="Segoe UI Semibold"/>
                <a:cs typeface="Segoe Sans Display Semibold" pitchFamily="2" charset="0"/>
              </a:rPr>
              <a:t>Build with low code</a:t>
            </a:r>
          </a:p>
        </p:txBody>
      </p:sp>
      <p:sp>
        <p:nvSpPr>
          <p:cNvPr id="52" name="Freeform: Shape 51">
            <a:extLst>
              <a:ext uri="{FF2B5EF4-FFF2-40B4-BE49-F238E27FC236}">
                <a16:creationId xmlns:a16="http://schemas.microsoft.com/office/drawing/2014/main" id="{37B5A126-1485-2C97-DB9C-0C7245CBF1D4}"/>
              </a:ext>
              <a:ext uri="{C183D7F6-B498-43B3-948B-1728B52AA6E4}">
                <adec:decorative xmlns:adec="http://schemas.microsoft.com/office/drawing/2017/decorative" val="1"/>
              </a:ext>
            </a:extLst>
          </p:cNvPr>
          <p:cNvSpPr>
            <a:spLocks/>
          </p:cNvSpPr>
          <p:nvPr/>
        </p:nvSpPr>
        <p:spPr bwMode="auto">
          <a:xfrm flipV="1">
            <a:off x="7886907" y="5322755"/>
            <a:ext cx="2967297" cy="646962"/>
          </a:xfrm>
          <a:custGeom>
            <a:avLst/>
            <a:gdLst>
              <a:gd name="connsiteX0" fmla="*/ 60162 w 3090387"/>
              <a:gd name="connsiteY0" fmla="*/ 0 h 1817880"/>
              <a:gd name="connsiteX1" fmla="*/ 552433 w 3090387"/>
              <a:gd name="connsiteY1" fmla="*/ 0 h 1817880"/>
              <a:gd name="connsiteX2" fmla="*/ 2537953 w 3090387"/>
              <a:gd name="connsiteY2" fmla="*/ 0 h 1817880"/>
              <a:gd name="connsiteX3" fmla="*/ 3030225 w 3090387"/>
              <a:gd name="connsiteY3" fmla="*/ 0 h 1817880"/>
              <a:gd name="connsiteX4" fmla="*/ 3090387 w 3090387"/>
              <a:gd name="connsiteY4" fmla="*/ 60162 h 1817880"/>
              <a:gd name="connsiteX5" fmla="*/ 3090387 w 3090387"/>
              <a:gd name="connsiteY5" fmla="*/ 120686 h 1817880"/>
              <a:gd name="connsiteX6" fmla="*/ 3090387 w 3090387"/>
              <a:gd name="connsiteY6" fmla="*/ 163794 h 1817880"/>
              <a:gd name="connsiteX7" fmla="*/ 3090387 w 3090387"/>
              <a:gd name="connsiteY7" fmla="*/ 224318 h 1817880"/>
              <a:gd name="connsiteX8" fmla="*/ 3090387 w 3090387"/>
              <a:gd name="connsiteY8" fmla="*/ 1330550 h 1817880"/>
              <a:gd name="connsiteX9" fmla="*/ 3090387 w 3090387"/>
              <a:gd name="connsiteY9" fmla="*/ 1391074 h 1817880"/>
              <a:gd name="connsiteX10" fmla="*/ 3090387 w 3090387"/>
              <a:gd name="connsiteY10" fmla="*/ 1434182 h 1817880"/>
              <a:gd name="connsiteX11" fmla="*/ 3090387 w 3090387"/>
              <a:gd name="connsiteY11" fmla="*/ 1494706 h 1817880"/>
              <a:gd name="connsiteX12" fmla="*/ 3030225 w 3090387"/>
              <a:gd name="connsiteY12" fmla="*/ 1554868 h 1817880"/>
              <a:gd name="connsiteX13" fmla="*/ 2537953 w 3090387"/>
              <a:gd name="connsiteY13" fmla="*/ 1554868 h 1817880"/>
              <a:gd name="connsiteX14" fmla="*/ 2014556 w 3090387"/>
              <a:gd name="connsiteY14" fmla="*/ 1554868 h 1817880"/>
              <a:gd name="connsiteX15" fmla="*/ 1545193 w 3090387"/>
              <a:gd name="connsiteY15" fmla="*/ 1817880 h 1817880"/>
              <a:gd name="connsiteX16" fmla="*/ 1075831 w 3090387"/>
              <a:gd name="connsiteY16" fmla="*/ 1554868 h 1817880"/>
              <a:gd name="connsiteX17" fmla="*/ 552433 w 3090387"/>
              <a:gd name="connsiteY17" fmla="*/ 1554868 h 1817880"/>
              <a:gd name="connsiteX18" fmla="*/ 60162 w 3090387"/>
              <a:gd name="connsiteY18" fmla="*/ 1554868 h 1817880"/>
              <a:gd name="connsiteX19" fmla="*/ 0 w 3090387"/>
              <a:gd name="connsiteY19" fmla="*/ 1494706 h 1817880"/>
              <a:gd name="connsiteX20" fmla="*/ 0 w 3090387"/>
              <a:gd name="connsiteY20" fmla="*/ 1434182 h 1817880"/>
              <a:gd name="connsiteX21" fmla="*/ 0 w 3090387"/>
              <a:gd name="connsiteY21" fmla="*/ 1391074 h 1817880"/>
              <a:gd name="connsiteX22" fmla="*/ 0 w 3090387"/>
              <a:gd name="connsiteY22" fmla="*/ 1330550 h 1817880"/>
              <a:gd name="connsiteX23" fmla="*/ 0 w 3090387"/>
              <a:gd name="connsiteY23" fmla="*/ 224318 h 1817880"/>
              <a:gd name="connsiteX24" fmla="*/ 0 w 3090387"/>
              <a:gd name="connsiteY24" fmla="*/ 163794 h 1817880"/>
              <a:gd name="connsiteX25" fmla="*/ 0 w 3090387"/>
              <a:gd name="connsiteY25" fmla="*/ 120686 h 1817880"/>
              <a:gd name="connsiteX26" fmla="*/ 0 w 3090387"/>
              <a:gd name="connsiteY26" fmla="*/ 60162 h 1817880"/>
              <a:gd name="connsiteX27" fmla="*/ 60162 w 3090387"/>
              <a:gd name="connsiteY27" fmla="*/ 0 h 181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90387" h="1817880">
                <a:moveTo>
                  <a:pt x="60162" y="0"/>
                </a:moveTo>
                <a:lnTo>
                  <a:pt x="552433" y="0"/>
                </a:lnTo>
                <a:lnTo>
                  <a:pt x="2537953" y="0"/>
                </a:lnTo>
                <a:lnTo>
                  <a:pt x="3030225" y="0"/>
                </a:lnTo>
                <a:cubicBezTo>
                  <a:pt x="3063452" y="0"/>
                  <a:pt x="3090387" y="26935"/>
                  <a:pt x="3090387" y="60162"/>
                </a:cubicBezTo>
                <a:lnTo>
                  <a:pt x="3090387" y="120686"/>
                </a:lnTo>
                <a:lnTo>
                  <a:pt x="3090387" y="163794"/>
                </a:lnTo>
                <a:lnTo>
                  <a:pt x="3090387" y="224318"/>
                </a:lnTo>
                <a:lnTo>
                  <a:pt x="3090387" y="1330550"/>
                </a:lnTo>
                <a:lnTo>
                  <a:pt x="3090387" y="1391074"/>
                </a:lnTo>
                <a:lnTo>
                  <a:pt x="3090387" y="1434182"/>
                </a:lnTo>
                <a:lnTo>
                  <a:pt x="3090387" y="1494706"/>
                </a:lnTo>
                <a:cubicBezTo>
                  <a:pt x="3090387" y="1527933"/>
                  <a:pt x="3063452" y="1554868"/>
                  <a:pt x="3030225" y="1554868"/>
                </a:cubicBezTo>
                <a:lnTo>
                  <a:pt x="2537953" y="1554868"/>
                </a:lnTo>
                <a:lnTo>
                  <a:pt x="2014556" y="1554868"/>
                </a:lnTo>
                <a:lnTo>
                  <a:pt x="1545193" y="1817880"/>
                </a:lnTo>
                <a:lnTo>
                  <a:pt x="1075831" y="1554868"/>
                </a:lnTo>
                <a:lnTo>
                  <a:pt x="552433" y="1554868"/>
                </a:lnTo>
                <a:lnTo>
                  <a:pt x="60162" y="1554868"/>
                </a:lnTo>
                <a:cubicBezTo>
                  <a:pt x="26935" y="1554868"/>
                  <a:pt x="0" y="1527933"/>
                  <a:pt x="0" y="1494706"/>
                </a:cubicBezTo>
                <a:lnTo>
                  <a:pt x="0" y="1434182"/>
                </a:lnTo>
                <a:lnTo>
                  <a:pt x="0" y="1391074"/>
                </a:lnTo>
                <a:lnTo>
                  <a:pt x="0" y="1330550"/>
                </a:lnTo>
                <a:lnTo>
                  <a:pt x="0" y="224318"/>
                </a:lnTo>
                <a:lnTo>
                  <a:pt x="0" y="163794"/>
                </a:lnTo>
                <a:lnTo>
                  <a:pt x="0" y="120686"/>
                </a:lnTo>
                <a:lnTo>
                  <a:pt x="0" y="60162"/>
                </a:lnTo>
                <a:cubicBezTo>
                  <a:pt x="0" y="26935"/>
                  <a:pt x="26935" y="0"/>
                  <a:pt x="60162" y="0"/>
                </a:cubicBezTo>
                <a:close/>
              </a:path>
            </a:pathLst>
          </a:custGeom>
          <a:solidFill>
            <a:srgbClr val="222043">
              <a:lumMod val="10000"/>
              <a:lumOff val="90000"/>
            </a:srgbClr>
          </a:solidFill>
          <a:ln w="12700">
            <a:solidFill>
              <a:srgbClr val="C0C0C0"/>
            </a:solidFill>
          </a:ln>
          <a:effectLst/>
        </p:spPr>
        <p:txBody>
          <a:bodyPr rot="0" spcFirstLastPara="0" vertOverflow="overflow" horzOverflow="overflow" vert="horz" wrap="square" lIns="91440" tIns="438912" rIns="9144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Sans Display Semibold" pitchFamily="2" charset="0"/>
              <a:cs typeface="Segoe Sans Display Semibold" pitchFamily="2" charset="0"/>
            </a:endParaRP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Sans Display Semibold" pitchFamily="2" charset="0"/>
              <a:cs typeface="Segoe Sans Display Semibold" pitchFamily="2" charset="0"/>
            </a:endParaRPr>
          </a:p>
        </p:txBody>
      </p:sp>
      <p:sp>
        <p:nvSpPr>
          <p:cNvPr id="53" name="TextBox 52">
            <a:extLst>
              <a:ext uri="{FF2B5EF4-FFF2-40B4-BE49-F238E27FC236}">
                <a16:creationId xmlns:a16="http://schemas.microsoft.com/office/drawing/2014/main" id="{BADA66BD-4173-C6A2-EA27-A319AA1B0C45}"/>
              </a:ext>
              <a:ext uri="{C183D7F6-B498-43B3-948B-1728B52AA6E4}">
                <adec:decorative xmlns:adec="http://schemas.microsoft.com/office/drawing/2017/decorative" val="1"/>
              </a:ext>
            </a:extLst>
          </p:cNvPr>
          <p:cNvSpPr txBox="1"/>
          <p:nvPr/>
        </p:nvSpPr>
        <p:spPr>
          <a:xfrm>
            <a:off x="8313158" y="5556515"/>
            <a:ext cx="2114794" cy="246221"/>
          </a:xfrm>
          <a:prstGeom prst="rect">
            <a:avLst/>
          </a:prstGeom>
          <a:noFill/>
        </p:spPr>
        <p:txBody>
          <a:bodyPr wrap="square" lIns="0" tIns="0" rIns="0" bIns="0" anchor="t">
            <a:spAutoFit/>
          </a:bodyPr>
          <a:lstStyle/>
          <a:p>
            <a:pPr algn="ctr">
              <a:defRPr/>
            </a:pPr>
            <a:r>
              <a:rPr lang="en-US" sz="1600">
                <a:solidFill>
                  <a:srgbClr val="222043">
                    <a:lumMod val="90000"/>
                    <a:lumOff val="10000"/>
                  </a:srgbClr>
                </a:solidFill>
                <a:latin typeface="Segoe UI Semibold"/>
                <a:cs typeface="Segoe Sans Display Semibold" pitchFamily="2" charset="0"/>
              </a:rPr>
              <a:t>Build with pro code</a:t>
            </a:r>
          </a:p>
        </p:txBody>
      </p:sp>
      <p:sp>
        <p:nvSpPr>
          <p:cNvPr id="54" name="TextBox 53">
            <a:extLst>
              <a:ext uri="{FF2B5EF4-FFF2-40B4-BE49-F238E27FC236}">
                <a16:creationId xmlns:a16="http://schemas.microsoft.com/office/drawing/2014/main" id="{378446BA-D912-3AFD-D3C5-581FB34C7D87}"/>
              </a:ext>
              <a:ext uri="{C183D7F6-B498-43B3-948B-1728B52AA6E4}">
                <adec:decorative xmlns:adec="http://schemas.microsoft.com/office/drawing/2017/decorative" val="1"/>
              </a:ext>
            </a:extLst>
          </p:cNvPr>
          <p:cNvSpPr txBox="1"/>
          <p:nvPr/>
        </p:nvSpPr>
        <p:spPr>
          <a:xfrm>
            <a:off x="5873005" y="2679492"/>
            <a:ext cx="3528509" cy="246221"/>
          </a:xfrm>
          <a:prstGeom prst="rect">
            <a:avLst/>
          </a:prstGeom>
          <a:noFill/>
        </p:spPr>
        <p:txBody>
          <a:bodyPr wrap="square" lIns="0" tIns="0" rIns="0" bIns="0" anchor="t">
            <a:spAutoFit/>
          </a:bodyPr>
          <a:lstStyle/>
          <a:p>
            <a:pPr algn="ctr">
              <a:defRPr/>
            </a:pPr>
            <a:r>
              <a:rPr lang="en-US" sz="1600">
                <a:gradFill>
                  <a:gsLst>
                    <a:gs pos="0">
                      <a:srgbClr val="0078D4"/>
                    </a:gs>
                    <a:gs pos="100000">
                      <a:srgbClr val="222043">
                        <a:lumMod val="90000"/>
                        <a:lumOff val="10000"/>
                      </a:srgbClr>
                    </a:gs>
                  </a:gsLst>
                  <a:lin ang="0" scaled="1"/>
                </a:gradFill>
                <a:latin typeface="Segoe UI Semibold"/>
                <a:cs typeface="Segoe Sans Display Semibold" pitchFamily="2" charset="0"/>
              </a:rPr>
              <a:t>Build your own custom copilots</a:t>
            </a:r>
          </a:p>
        </p:txBody>
      </p:sp>
      <p:cxnSp>
        <p:nvCxnSpPr>
          <p:cNvPr id="55" name="!!Line 1">
            <a:extLst>
              <a:ext uri="{FF2B5EF4-FFF2-40B4-BE49-F238E27FC236}">
                <a16:creationId xmlns:a16="http://schemas.microsoft.com/office/drawing/2014/main" id="{7B44457F-397C-C944-DA43-06BB40451013}"/>
              </a:ext>
              <a:ext uri="{C183D7F6-B498-43B3-948B-1728B52AA6E4}">
                <adec:decorative xmlns:adec="http://schemas.microsoft.com/office/drawing/2017/decorative" val="1"/>
              </a:ext>
            </a:extLst>
          </p:cNvPr>
          <p:cNvCxnSpPr>
            <a:cxnSpLocks/>
          </p:cNvCxnSpPr>
          <p:nvPr/>
        </p:nvCxnSpPr>
        <p:spPr>
          <a:xfrm>
            <a:off x="4648313" y="3890441"/>
            <a:ext cx="6181420" cy="0"/>
          </a:xfrm>
          <a:prstGeom prst="line">
            <a:avLst/>
          </a:prstGeom>
          <a:noFill/>
          <a:ln w="6350" cap="flat" cmpd="sng" algn="ctr">
            <a:solidFill>
              <a:srgbClr val="000000">
                <a:lumMod val="50000"/>
                <a:lumOff val="50000"/>
                <a:alpha val="24000"/>
              </a:srgbClr>
            </a:solidFill>
            <a:prstDash val="solid"/>
            <a:headEnd type="none" w="med" len="med"/>
            <a:tailEnd type="none" w="med" len="med"/>
          </a:ln>
          <a:effectLst/>
        </p:spPr>
      </p:cxnSp>
      <p:cxnSp>
        <p:nvCxnSpPr>
          <p:cNvPr id="56" name="Straight Connector 55">
            <a:extLst>
              <a:ext uri="{FF2B5EF4-FFF2-40B4-BE49-F238E27FC236}">
                <a16:creationId xmlns:a16="http://schemas.microsoft.com/office/drawing/2014/main" id="{08285FDD-3100-EBE2-B7A0-648595B21EE9}"/>
              </a:ext>
              <a:ext uri="{C183D7F6-B498-43B3-948B-1728B52AA6E4}">
                <adec:decorative xmlns:adec="http://schemas.microsoft.com/office/drawing/2017/decorative" val="1"/>
              </a:ext>
            </a:extLst>
          </p:cNvPr>
          <p:cNvCxnSpPr>
            <a:cxnSpLocks/>
          </p:cNvCxnSpPr>
          <p:nvPr/>
        </p:nvCxnSpPr>
        <p:spPr>
          <a:xfrm flipV="1">
            <a:off x="7328621" y="5676718"/>
            <a:ext cx="850920" cy="5814"/>
          </a:xfrm>
          <a:prstGeom prst="line">
            <a:avLst/>
          </a:prstGeom>
          <a:noFill/>
          <a:ln w="9525" cap="flat" cmpd="sng" algn="ctr">
            <a:gradFill flip="none" rotWithShape="1">
              <a:gsLst>
                <a:gs pos="0">
                  <a:srgbClr val="0078D4"/>
                </a:gs>
                <a:gs pos="100000">
                  <a:srgbClr val="222043">
                    <a:lumMod val="90000"/>
                    <a:lumOff val="10000"/>
                  </a:srgbClr>
                </a:gs>
              </a:gsLst>
              <a:lin ang="0" scaled="1"/>
              <a:tileRect/>
            </a:gradFill>
            <a:prstDash val="dash"/>
            <a:headEnd type="oval" w="med" len="med"/>
            <a:tailEnd type="oval" w="med" len="med"/>
          </a:ln>
          <a:effectLst/>
        </p:spPr>
      </p:cxnSp>
    </p:spTree>
    <p:extLst>
      <p:ext uri="{BB962C8B-B14F-4D97-AF65-F5344CB8AC3E}">
        <p14:creationId xmlns:p14="http://schemas.microsoft.com/office/powerpoint/2010/main" val="26220733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31F0236-0521-617A-DC98-13822940EBC1}"/>
              </a:ext>
              <a:ext uri="{C183D7F6-B498-43B3-948B-1728B52AA6E4}">
                <adec:decorative xmlns:adec="http://schemas.microsoft.com/office/drawing/2017/decorative" val="1"/>
              </a:ext>
            </a:extLst>
          </p:cNvPr>
          <p:cNvSpPr/>
          <p:nvPr/>
        </p:nvSpPr>
        <p:spPr bwMode="auto">
          <a:xfrm>
            <a:off x="8499385" y="6695"/>
            <a:ext cx="3666393" cy="64102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55290B7-4C9B-C4BE-6AF9-983790C0EF42}"/>
              </a:ext>
              <a:ext uri="{C183D7F6-B498-43B3-948B-1728B52AA6E4}">
                <adec:decorative xmlns:adec="http://schemas.microsoft.com/office/drawing/2017/decorative" val="1"/>
              </a:ext>
            </a:extLst>
          </p:cNvPr>
          <p:cNvSpPr/>
          <p:nvPr/>
        </p:nvSpPr>
        <p:spPr bwMode="auto">
          <a:xfrm>
            <a:off x="8649744" y="1001029"/>
            <a:ext cx="3542256" cy="5856971"/>
          </a:xfrm>
          <a:prstGeom prst="rect">
            <a:avLst/>
          </a:prstGeom>
          <a:solidFill>
            <a:srgbClr val="222043">
              <a:lumMod val="90000"/>
              <a:lumOff val="10000"/>
              <a:alpha val="1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5" name="Rectangle 4">
            <a:extLst>
              <a:ext uri="{FF2B5EF4-FFF2-40B4-BE49-F238E27FC236}">
                <a16:creationId xmlns:a16="http://schemas.microsoft.com/office/drawing/2014/main" id="{A2C89C71-8E70-D58A-E188-F48C68403DB5}"/>
              </a:ext>
              <a:ext uri="{C183D7F6-B498-43B3-948B-1728B52AA6E4}">
                <adec:decorative xmlns:adec="http://schemas.microsoft.com/office/drawing/2017/decorative" val="1"/>
              </a:ext>
            </a:extLst>
          </p:cNvPr>
          <p:cNvSpPr/>
          <p:nvPr/>
        </p:nvSpPr>
        <p:spPr bwMode="auto">
          <a:xfrm>
            <a:off x="1595519" y="162657"/>
            <a:ext cx="3518312" cy="6698670"/>
          </a:xfrm>
          <a:prstGeom prst="rect">
            <a:avLst/>
          </a:prstGeom>
          <a:solidFill>
            <a:srgbClr val="14938C">
              <a:alpha val="1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6" name="Rectangle 5">
            <a:extLst>
              <a:ext uri="{FF2B5EF4-FFF2-40B4-BE49-F238E27FC236}">
                <a16:creationId xmlns:a16="http://schemas.microsoft.com/office/drawing/2014/main" id="{E565671D-8279-DFDF-47CC-81D10824E996}"/>
              </a:ext>
              <a:ext uri="{C183D7F6-B498-43B3-948B-1728B52AA6E4}">
                <adec:decorative xmlns:adec="http://schemas.microsoft.com/office/drawing/2017/decorative" val="1"/>
              </a:ext>
            </a:extLst>
          </p:cNvPr>
          <p:cNvSpPr/>
          <p:nvPr/>
        </p:nvSpPr>
        <p:spPr bwMode="auto">
          <a:xfrm>
            <a:off x="5114203" y="172976"/>
            <a:ext cx="3534551" cy="6698670"/>
          </a:xfrm>
          <a:prstGeom prst="rect">
            <a:avLst/>
          </a:prstGeom>
          <a:solidFill>
            <a:srgbClr val="0078D4">
              <a:alpha val="1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cs typeface="Segoe UI" pitchFamily="34" charset="0"/>
            </a:endParaRPr>
          </a:p>
        </p:txBody>
      </p:sp>
      <p:sp>
        <p:nvSpPr>
          <p:cNvPr id="7" name="Rectangle: Top Corners Rounded 6">
            <a:extLst>
              <a:ext uri="{FF2B5EF4-FFF2-40B4-BE49-F238E27FC236}">
                <a16:creationId xmlns:a16="http://schemas.microsoft.com/office/drawing/2014/main" id="{4EE82D24-D01A-20F1-1758-F27D1F81140D}"/>
              </a:ext>
              <a:ext uri="{C183D7F6-B498-43B3-948B-1728B52AA6E4}">
                <adec:decorative xmlns:adec="http://schemas.microsoft.com/office/drawing/2017/decorative" val="1"/>
              </a:ext>
            </a:extLst>
          </p:cNvPr>
          <p:cNvSpPr/>
          <p:nvPr/>
        </p:nvSpPr>
        <p:spPr bwMode="auto">
          <a:xfrm>
            <a:off x="8648754" y="442997"/>
            <a:ext cx="3543245" cy="558030"/>
          </a:xfrm>
          <a:prstGeom prst="round2SameRect">
            <a:avLst/>
          </a:prstGeom>
          <a:solidFill>
            <a:srgbClr val="222043">
              <a:lumMod val="90000"/>
              <a:lumOff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8" name="Rectangle 7">
            <a:extLst>
              <a:ext uri="{FF2B5EF4-FFF2-40B4-BE49-F238E27FC236}">
                <a16:creationId xmlns:a16="http://schemas.microsoft.com/office/drawing/2014/main" id="{89B6E126-8C42-4A65-2094-E4196F8DA8E4}"/>
              </a:ext>
              <a:ext uri="{C183D7F6-B498-43B3-948B-1728B52AA6E4}">
                <adec:decorative xmlns:adec="http://schemas.microsoft.com/office/drawing/2017/decorative" val="1"/>
              </a:ext>
            </a:extLst>
          </p:cNvPr>
          <p:cNvSpPr/>
          <p:nvPr/>
        </p:nvSpPr>
        <p:spPr bwMode="auto">
          <a:xfrm>
            <a:off x="1597294" y="543178"/>
            <a:ext cx="3528135" cy="457849"/>
          </a:xfrm>
          <a:prstGeom prst="rect">
            <a:avLst/>
          </a:prstGeom>
          <a:solidFill>
            <a:srgbClr val="14938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DA405BB8-D677-0A47-0692-20C1BBCF4973}"/>
              </a:ext>
              <a:ext uri="{C183D7F6-B498-43B3-948B-1728B52AA6E4}">
                <adec:decorative xmlns:adec="http://schemas.microsoft.com/office/drawing/2017/decorative" val="1"/>
              </a:ext>
            </a:extLst>
          </p:cNvPr>
          <p:cNvSpPr/>
          <p:nvPr/>
        </p:nvSpPr>
        <p:spPr bwMode="auto">
          <a:xfrm>
            <a:off x="5123930" y="543178"/>
            <a:ext cx="3528510" cy="45784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F8D71D93-68E7-084E-94D9-483431CAF8AE}"/>
              </a:ext>
            </a:extLst>
          </p:cNvPr>
          <p:cNvSpPr/>
          <p:nvPr/>
        </p:nvSpPr>
        <p:spPr bwMode="auto">
          <a:xfrm>
            <a:off x="1730467" y="5949726"/>
            <a:ext cx="3239108" cy="256382"/>
          </a:xfrm>
          <a:prstGeom prst="roundRect">
            <a:avLst>
              <a:gd name="adj" fmla="val 50000"/>
            </a:avLst>
          </a:prstGeom>
          <a:solidFill>
            <a:srgbClr val="14938C"/>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Copilot for M365 customers</a:t>
            </a:r>
          </a:p>
        </p:txBody>
      </p:sp>
      <p:sp>
        <p:nvSpPr>
          <p:cNvPr id="11" name="Rectangle: Rounded Corners 10">
            <a:extLst>
              <a:ext uri="{FF2B5EF4-FFF2-40B4-BE49-F238E27FC236}">
                <a16:creationId xmlns:a16="http://schemas.microsoft.com/office/drawing/2014/main" id="{E27CD4F3-5C8D-751B-2E3E-ACDB414940EA}"/>
              </a:ext>
            </a:extLst>
          </p:cNvPr>
          <p:cNvSpPr/>
          <p:nvPr/>
        </p:nvSpPr>
        <p:spPr bwMode="auto">
          <a:xfrm>
            <a:off x="5222643" y="5949726"/>
            <a:ext cx="3275384" cy="256382"/>
          </a:xfrm>
          <a:prstGeom prst="roundRect">
            <a:avLst>
              <a:gd name="adj" fmla="val 50000"/>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Business </a:t>
            </a:r>
            <a:r>
              <a:rPr kumimoji="0" lang="en-US" sz="1050" b="0" i="0" u="none" strike="noStrike" kern="0" cap="none" spc="0" normalizeH="0" baseline="0" noProof="0" err="1">
                <a:ln>
                  <a:noFill/>
                </a:ln>
                <a:gradFill>
                  <a:gsLst>
                    <a:gs pos="83000">
                      <a:srgbClr val="FFFFFF"/>
                    </a:gs>
                    <a:gs pos="100000">
                      <a:srgbClr val="FFFFFF"/>
                    </a:gs>
                  </a:gsLst>
                  <a:lin ang="5400000" scaled="1"/>
                </a:gradFill>
                <a:effectLst/>
                <a:uLnTx/>
                <a:uFillTx/>
                <a:latin typeface="Segoe UI Semibold"/>
                <a:ea typeface="+mn-ea"/>
                <a:cs typeface="Segoe UI" pitchFamily="34" charset="0"/>
              </a:rPr>
              <a:t>devs</a:t>
            </a: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 pro </a:t>
            </a:r>
            <a:r>
              <a:rPr kumimoji="0" lang="en-US" sz="1050" b="0" i="0" u="none" strike="noStrike" kern="0" cap="none" spc="0" normalizeH="0" baseline="0" noProof="0" err="1">
                <a:ln>
                  <a:noFill/>
                </a:ln>
                <a:gradFill>
                  <a:gsLst>
                    <a:gs pos="83000">
                      <a:srgbClr val="FFFFFF"/>
                    </a:gs>
                    <a:gs pos="100000">
                      <a:srgbClr val="FFFFFF"/>
                    </a:gs>
                  </a:gsLst>
                  <a:lin ang="5400000" scaled="1"/>
                </a:gradFill>
                <a:effectLst/>
                <a:uLnTx/>
                <a:uFillTx/>
                <a:latin typeface="Segoe UI Semibold"/>
                <a:ea typeface="+mn-ea"/>
                <a:cs typeface="Segoe UI" pitchFamily="34" charset="0"/>
              </a:rPr>
              <a:t>devs</a:t>
            </a: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 &amp; IT admins</a:t>
            </a:r>
          </a:p>
        </p:txBody>
      </p:sp>
      <p:sp>
        <p:nvSpPr>
          <p:cNvPr id="12" name="Rectangle: Rounded Corners 11">
            <a:extLst>
              <a:ext uri="{FF2B5EF4-FFF2-40B4-BE49-F238E27FC236}">
                <a16:creationId xmlns:a16="http://schemas.microsoft.com/office/drawing/2014/main" id="{01AAA9B6-B3E0-10A2-8CA8-E76C4EBEC504}"/>
              </a:ext>
              <a:ext uri="{C183D7F6-B498-43B3-948B-1728B52AA6E4}">
                <adec:decorative xmlns:adec="http://schemas.microsoft.com/office/drawing/2017/decorative" val="1"/>
              </a:ext>
            </a:extLst>
          </p:cNvPr>
          <p:cNvSpPr/>
          <p:nvPr/>
        </p:nvSpPr>
        <p:spPr bwMode="auto">
          <a:xfrm>
            <a:off x="8799959" y="5954077"/>
            <a:ext cx="3247411" cy="256382"/>
          </a:xfrm>
          <a:prstGeom prst="roundRect">
            <a:avLst>
              <a:gd name="adj" fmla="val 50000"/>
            </a:avLst>
          </a:prstGeom>
          <a:solidFill>
            <a:srgbClr val="222043">
              <a:lumMod val="90000"/>
              <a:lumOff val="10000"/>
            </a:srgbClr>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Enterprise </a:t>
            </a:r>
            <a:r>
              <a:rPr kumimoji="0" lang="en-US" sz="1050" b="0" i="0" u="none" strike="noStrike" kern="0" cap="none" spc="0" normalizeH="0" baseline="0" noProof="0" err="1">
                <a:ln>
                  <a:noFill/>
                </a:ln>
                <a:gradFill>
                  <a:gsLst>
                    <a:gs pos="83000">
                      <a:srgbClr val="FFFFFF"/>
                    </a:gs>
                    <a:gs pos="100000">
                      <a:srgbClr val="FFFFFF"/>
                    </a:gs>
                  </a:gsLst>
                  <a:lin ang="5400000" scaled="1"/>
                </a:gradFill>
                <a:effectLst/>
                <a:uLnTx/>
                <a:uFillTx/>
                <a:latin typeface="Segoe UI Semibold"/>
                <a:ea typeface="+mn-ea"/>
                <a:cs typeface="Segoe UI" pitchFamily="34" charset="0"/>
              </a:rPr>
              <a:t>devs</a:t>
            </a: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 &amp; cloud solution architects</a:t>
            </a:r>
          </a:p>
        </p:txBody>
      </p:sp>
      <p:sp>
        <p:nvSpPr>
          <p:cNvPr id="13" name="Rectangle: Rounded Corners 12">
            <a:extLst>
              <a:ext uri="{FF2B5EF4-FFF2-40B4-BE49-F238E27FC236}">
                <a16:creationId xmlns:a16="http://schemas.microsoft.com/office/drawing/2014/main" id="{35A53374-FE52-B030-BF41-81BD83AC5C09}"/>
              </a:ext>
              <a:ext uri="{C183D7F6-B498-43B3-948B-1728B52AA6E4}">
                <adec:decorative xmlns:adec="http://schemas.microsoft.com/office/drawing/2017/decorative" val="1"/>
              </a:ext>
            </a:extLst>
          </p:cNvPr>
          <p:cNvSpPr/>
          <p:nvPr/>
        </p:nvSpPr>
        <p:spPr bwMode="auto">
          <a:xfrm>
            <a:off x="8814034" y="6499833"/>
            <a:ext cx="3256683" cy="237782"/>
          </a:xfrm>
          <a:prstGeom prst="roundRect">
            <a:avLst>
              <a:gd name="adj" fmla="val 50000"/>
            </a:avLst>
          </a:prstGeom>
          <a:solidFill>
            <a:srgbClr val="222043">
              <a:lumMod val="90000"/>
              <a:lumOff val="10000"/>
            </a:srgbClr>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Pro </a:t>
            </a:r>
            <a:r>
              <a:rPr kumimoji="0" lang="en-US" sz="1050" b="0" i="0" u="none" strike="noStrike" kern="0" cap="none" spc="0" normalizeH="0" baseline="0" noProof="0" err="1">
                <a:ln>
                  <a:noFill/>
                </a:ln>
                <a:gradFill>
                  <a:gsLst>
                    <a:gs pos="83000">
                      <a:srgbClr val="FFFFFF"/>
                    </a:gs>
                    <a:gs pos="100000">
                      <a:srgbClr val="FFFFFF"/>
                    </a:gs>
                  </a:gsLst>
                  <a:lin ang="5400000" scaled="1"/>
                </a:gradFill>
                <a:effectLst/>
                <a:uLnTx/>
                <a:uFillTx/>
                <a:latin typeface="Segoe UI Semibold"/>
                <a:ea typeface="+mn-ea"/>
                <a:cs typeface="Segoe UI" pitchFamily="34" charset="0"/>
              </a:rPr>
              <a:t>devs</a:t>
            </a:r>
            <a:endPar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endParaRPr>
          </a:p>
        </p:txBody>
      </p:sp>
      <p:sp>
        <p:nvSpPr>
          <p:cNvPr id="14" name="Rectangle: Rounded Corners 13">
            <a:extLst>
              <a:ext uri="{FF2B5EF4-FFF2-40B4-BE49-F238E27FC236}">
                <a16:creationId xmlns:a16="http://schemas.microsoft.com/office/drawing/2014/main" id="{D52526E1-066C-FCFA-11B4-26D4CC48AA3E}"/>
              </a:ext>
              <a:ext uri="{C183D7F6-B498-43B3-948B-1728B52AA6E4}">
                <adec:decorative xmlns:adec="http://schemas.microsoft.com/office/drawing/2017/decorative" val="1"/>
              </a:ext>
            </a:extLst>
          </p:cNvPr>
          <p:cNvSpPr/>
          <p:nvPr/>
        </p:nvSpPr>
        <p:spPr bwMode="auto">
          <a:xfrm>
            <a:off x="5241344" y="6501780"/>
            <a:ext cx="3256683" cy="237782"/>
          </a:xfrm>
          <a:prstGeom prst="roundRect">
            <a:avLst>
              <a:gd name="adj" fmla="val 50000"/>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CIOs &amp; ITDMs</a:t>
            </a:r>
          </a:p>
        </p:txBody>
      </p:sp>
      <p:sp>
        <p:nvSpPr>
          <p:cNvPr id="15" name="Rectangle: Rounded Corners 14">
            <a:extLst>
              <a:ext uri="{FF2B5EF4-FFF2-40B4-BE49-F238E27FC236}">
                <a16:creationId xmlns:a16="http://schemas.microsoft.com/office/drawing/2014/main" id="{CBD4F20F-948C-AB11-F8B8-CB3B9DAD0C05}"/>
              </a:ext>
              <a:ext uri="{C183D7F6-B498-43B3-948B-1728B52AA6E4}">
                <adec:decorative xmlns:adec="http://schemas.microsoft.com/office/drawing/2017/decorative" val="1"/>
              </a:ext>
            </a:extLst>
          </p:cNvPr>
          <p:cNvSpPr/>
          <p:nvPr/>
        </p:nvSpPr>
        <p:spPr bwMode="auto">
          <a:xfrm>
            <a:off x="1736712" y="6512317"/>
            <a:ext cx="3256683" cy="237782"/>
          </a:xfrm>
          <a:prstGeom prst="roundRect">
            <a:avLst>
              <a:gd name="adj" fmla="val 50000"/>
            </a:avLst>
          </a:prstGeom>
          <a:solidFill>
            <a:srgbClr val="14938C"/>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ITDMs &amp; LOB</a:t>
            </a:r>
          </a:p>
        </p:txBody>
      </p:sp>
      <p:sp>
        <p:nvSpPr>
          <p:cNvPr id="16" name="Rectangle: Rounded Corners 15">
            <a:extLst>
              <a:ext uri="{FF2B5EF4-FFF2-40B4-BE49-F238E27FC236}">
                <a16:creationId xmlns:a16="http://schemas.microsoft.com/office/drawing/2014/main" id="{A9A072FE-A761-2D60-58DE-CC03F5A362CE}"/>
              </a:ext>
              <a:ext uri="{C183D7F6-B498-43B3-948B-1728B52AA6E4}">
                <adec:decorative xmlns:adec="http://schemas.microsoft.com/office/drawing/2017/decorative" val="1"/>
              </a:ext>
            </a:extLst>
          </p:cNvPr>
          <p:cNvSpPr/>
          <p:nvPr/>
        </p:nvSpPr>
        <p:spPr bwMode="auto">
          <a:xfrm>
            <a:off x="1717299" y="2721046"/>
            <a:ext cx="10336380" cy="239053"/>
          </a:xfrm>
          <a:prstGeom prst="roundRect">
            <a:avLst>
              <a:gd name="adj" fmla="val 50000"/>
            </a:avLst>
          </a:prstGeom>
          <a:gradFill>
            <a:gsLst>
              <a:gs pos="917">
                <a:srgbClr val="14938C"/>
              </a:gs>
              <a:gs pos="52000">
                <a:srgbClr val="0078D4"/>
              </a:gs>
              <a:gs pos="100000">
                <a:srgbClr val="222043">
                  <a:lumMod val="90000"/>
                  <a:lumOff val="10000"/>
                </a:srgbClr>
              </a:gs>
            </a:gsLst>
            <a:lin ang="0" scaled="1"/>
          </a:gra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Azure OpenAI Service   |   Cloud-based   |   Robust security and controls</a:t>
            </a:r>
          </a:p>
        </p:txBody>
      </p:sp>
      <p:sp>
        <p:nvSpPr>
          <p:cNvPr id="17" name="Rectangle: Rounded Corners 16">
            <a:extLst>
              <a:ext uri="{FF2B5EF4-FFF2-40B4-BE49-F238E27FC236}">
                <a16:creationId xmlns:a16="http://schemas.microsoft.com/office/drawing/2014/main" id="{FAE3B8C0-6AC2-9A25-7820-5A69895E4E55}"/>
              </a:ext>
              <a:ext uri="{C183D7F6-B498-43B3-948B-1728B52AA6E4}">
                <adec:decorative xmlns:adec="http://schemas.microsoft.com/office/drawing/2017/decorative" val="1"/>
              </a:ext>
            </a:extLst>
          </p:cNvPr>
          <p:cNvSpPr/>
          <p:nvPr/>
        </p:nvSpPr>
        <p:spPr bwMode="auto">
          <a:xfrm>
            <a:off x="4378980" y="5285245"/>
            <a:ext cx="1424963" cy="364745"/>
          </a:xfrm>
          <a:prstGeom prst="roundRect">
            <a:avLst>
              <a:gd name="adj" fmla="val 50000"/>
            </a:avLst>
          </a:prstGeom>
          <a:gradFill>
            <a:gsLst>
              <a:gs pos="100000">
                <a:srgbClr val="0078D4"/>
              </a:gs>
              <a:gs pos="4762">
                <a:srgbClr val="14938C"/>
              </a:gs>
            </a:gsLst>
            <a:lin ang="0" scaled="1"/>
          </a:gradFill>
          <a:ln w="15875" cap="flat" cmpd="sng" algn="ctr">
            <a:no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Sans Display Semibold" pitchFamily="2" charset="0"/>
                <a:cs typeface="Segoe Sans Display Semibold" pitchFamily="2" charset="0"/>
              </a:rPr>
              <a:t>Extend with Azure AI Studio</a:t>
            </a:r>
          </a:p>
        </p:txBody>
      </p:sp>
      <p:sp>
        <p:nvSpPr>
          <p:cNvPr id="18" name="Rectangle 17">
            <a:extLst>
              <a:ext uri="{FF2B5EF4-FFF2-40B4-BE49-F238E27FC236}">
                <a16:creationId xmlns:a16="http://schemas.microsoft.com/office/drawing/2014/main" id="{8F5D4372-A441-0718-A94E-07110208FB2A}"/>
              </a:ext>
              <a:ext uri="{C183D7F6-B498-43B3-948B-1728B52AA6E4}">
                <adec:decorative xmlns:adec="http://schemas.microsoft.com/office/drawing/2017/decorative" val="1"/>
              </a:ext>
            </a:extLst>
          </p:cNvPr>
          <p:cNvSpPr/>
          <p:nvPr/>
        </p:nvSpPr>
        <p:spPr bwMode="auto">
          <a:xfrm>
            <a:off x="7300" y="0"/>
            <a:ext cx="1589879" cy="6857999"/>
          </a:xfrm>
          <a:prstGeom prst="rect">
            <a:avLst/>
          </a:prstGeom>
          <a:solidFill>
            <a:srgbClr val="FFFFFF"/>
          </a:solidFill>
          <a:ln w="15875" cap="flat" cmpd="sng" algn="ctr">
            <a:noFill/>
            <a:prstDash val="solid"/>
            <a:headEnd type="none" w="med" len="med"/>
            <a:tailEnd type="none" w="med" len="med"/>
          </a:ln>
          <a:effectLst>
            <a:outerShdw blurRad="279400" algn="ctr" rotWithShape="0">
              <a:prstClr val="black">
                <a:alpha val="32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sp>
        <p:nvSpPr>
          <p:cNvPr id="19" name="TextBox 18">
            <a:extLst>
              <a:ext uri="{FF2B5EF4-FFF2-40B4-BE49-F238E27FC236}">
                <a16:creationId xmlns:a16="http://schemas.microsoft.com/office/drawing/2014/main" id="{4418CB9D-8F84-BCD3-059B-56ABAC3014E6}"/>
              </a:ext>
              <a:ext uri="{C183D7F6-B498-43B3-948B-1728B52AA6E4}">
                <adec:decorative xmlns:adec="http://schemas.microsoft.com/office/drawing/2017/decorative" val="1"/>
              </a:ext>
            </a:extLst>
          </p:cNvPr>
          <p:cNvSpPr txBox="1"/>
          <p:nvPr/>
        </p:nvSpPr>
        <p:spPr>
          <a:xfrm>
            <a:off x="585925" y="1262228"/>
            <a:ext cx="861311" cy="338554"/>
          </a:xfrm>
          <a:prstGeom prst="rect">
            <a:avLst/>
          </a:prstGeom>
          <a:noFill/>
        </p:spPr>
        <p:txBody>
          <a:bodyPr wrap="square" lIns="0" tIns="0" rIns="0" bIns="0" rtlCol="0">
            <a:spAutoFit/>
          </a:bodyPr>
          <a:lstStyle/>
          <a:p>
            <a:pPr>
              <a:defRPr/>
            </a:pPr>
            <a:r>
              <a:rPr lang="en-US" sz="1100">
                <a:solidFill>
                  <a:srgbClr val="000000">
                    <a:lumMod val="65000"/>
                    <a:lumOff val="35000"/>
                  </a:srgbClr>
                </a:solidFill>
                <a:latin typeface="Segoe Sans Display Semibold" pitchFamily="2" charset="0"/>
                <a:cs typeface="Segoe Sans Display Semibold" pitchFamily="2" charset="0"/>
              </a:rPr>
              <a:t>What can you build?</a:t>
            </a:r>
          </a:p>
        </p:txBody>
      </p:sp>
      <p:cxnSp>
        <p:nvCxnSpPr>
          <p:cNvPr id="20" name="Straight Connector 19">
            <a:extLst>
              <a:ext uri="{FF2B5EF4-FFF2-40B4-BE49-F238E27FC236}">
                <a16:creationId xmlns:a16="http://schemas.microsoft.com/office/drawing/2014/main" id="{00E9228A-1B6F-86AC-2AAF-9FAAED26EC37}"/>
              </a:ext>
              <a:ext uri="{C183D7F6-B498-43B3-948B-1728B52AA6E4}">
                <adec:decorative xmlns:adec="http://schemas.microsoft.com/office/drawing/2017/decorative" val="1"/>
              </a:ext>
            </a:extLst>
          </p:cNvPr>
          <p:cNvCxnSpPr>
            <a:cxnSpLocks/>
          </p:cNvCxnSpPr>
          <p:nvPr/>
        </p:nvCxnSpPr>
        <p:spPr>
          <a:xfrm>
            <a:off x="1720659" y="1967986"/>
            <a:ext cx="10340251" cy="0"/>
          </a:xfrm>
          <a:prstGeom prst="line">
            <a:avLst/>
          </a:prstGeom>
          <a:noFill/>
          <a:ln w="12700" cap="flat" cmpd="sng" algn="ctr">
            <a:solidFill>
              <a:srgbClr val="FFFFFF">
                <a:lumMod val="65000"/>
              </a:srgbClr>
            </a:solidFill>
            <a:prstDash val="solid"/>
            <a:headEnd type="none" w="lg" len="med"/>
            <a:tailEnd type="none" w="lg" len="med"/>
          </a:ln>
          <a:effectLst/>
        </p:spPr>
      </p:cxnSp>
      <p:sp>
        <p:nvSpPr>
          <p:cNvPr id="21" name="TextBox 20">
            <a:extLst>
              <a:ext uri="{FF2B5EF4-FFF2-40B4-BE49-F238E27FC236}">
                <a16:creationId xmlns:a16="http://schemas.microsoft.com/office/drawing/2014/main" id="{EDC036F8-DF69-DA69-3414-F703632FB040}"/>
              </a:ext>
              <a:ext uri="{C183D7F6-B498-43B3-948B-1728B52AA6E4}">
                <adec:decorative xmlns:adec="http://schemas.microsoft.com/office/drawing/2017/decorative" val="1"/>
              </a:ext>
            </a:extLst>
          </p:cNvPr>
          <p:cNvSpPr txBox="1"/>
          <p:nvPr/>
        </p:nvSpPr>
        <p:spPr>
          <a:xfrm>
            <a:off x="585925" y="2121568"/>
            <a:ext cx="861311" cy="338554"/>
          </a:xfrm>
          <a:prstGeom prst="rect">
            <a:avLst/>
          </a:prstGeom>
          <a:noFill/>
        </p:spPr>
        <p:txBody>
          <a:bodyPr wrap="square" lIns="0" tIns="0" rIns="0" bIns="0" rtlCol="0">
            <a:spAutoFit/>
          </a:bodyPr>
          <a:lstStyle/>
          <a:p>
            <a:pPr>
              <a:defRPr/>
            </a:pPr>
            <a:r>
              <a:rPr lang="en-US" sz="1100">
                <a:solidFill>
                  <a:srgbClr val="000000">
                    <a:lumMod val="65000"/>
                    <a:lumOff val="35000"/>
                  </a:srgbClr>
                </a:solidFill>
                <a:latin typeface="Segoe Sans Display Semibold" pitchFamily="2" charset="0"/>
                <a:cs typeface="Segoe Sans Display Semibold" pitchFamily="2" charset="0"/>
              </a:rPr>
              <a:t>What is </a:t>
            </a:r>
            <a:br>
              <a:rPr lang="en-US" sz="1100">
                <a:solidFill>
                  <a:srgbClr val="000000">
                    <a:lumMod val="65000"/>
                    <a:lumOff val="35000"/>
                  </a:srgbClr>
                </a:solidFill>
                <a:latin typeface="Segoe Sans Display Semibold" pitchFamily="2" charset="0"/>
                <a:cs typeface="Segoe Sans Display Semibold" pitchFamily="2" charset="0"/>
              </a:rPr>
            </a:br>
            <a:r>
              <a:rPr lang="en-US" sz="1100">
                <a:solidFill>
                  <a:srgbClr val="000000">
                    <a:lumMod val="65000"/>
                    <a:lumOff val="35000"/>
                  </a:srgbClr>
                </a:solidFill>
                <a:latin typeface="Segoe Sans Display Semibold" pitchFamily="2" charset="0"/>
                <a:cs typeface="Segoe Sans Display Semibold" pitchFamily="2" charset="0"/>
              </a:rPr>
              <a:t>it for?</a:t>
            </a:r>
          </a:p>
        </p:txBody>
      </p:sp>
      <p:cxnSp>
        <p:nvCxnSpPr>
          <p:cNvPr id="22" name="Straight Connector 21">
            <a:extLst>
              <a:ext uri="{FF2B5EF4-FFF2-40B4-BE49-F238E27FC236}">
                <a16:creationId xmlns:a16="http://schemas.microsoft.com/office/drawing/2014/main" id="{8080451F-E0B6-8E83-724C-2535B4CA91E6}"/>
              </a:ext>
              <a:ext uri="{C183D7F6-B498-43B3-948B-1728B52AA6E4}">
                <adec:decorative xmlns:adec="http://schemas.microsoft.com/office/drawing/2017/decorative" val="1"/>
              </a:ext>
            </a:extLst>
          </p:cNvPr>
          <p:cNvCxnSpPr>
            <a:cxnSpLocks/>
          </p:cNvCxnSpPr>
          <p:nvPr/>
        </p:nvCxnSpPr>
        <p:spPr>
          <a:xfrm>
            <a:off x="1730467" y="2624313"/>
            <a:ext cx="10340251" cy="0"/>
          </a:xfrm>
          <a:prstGeom prst="line">
            <a:avLst/>
          </a:prstGeom>
          <a:noFill/>
          <a:ln w="12700" cap="flat" cmpd="sng" algn="ctr">
            <a:solidFill>
              <a:srgbClr val="FFFFFF">
                <a:lumMod val="65000"/>
              </a:srgbClr>
            </a:solidFill>
            <a:prstDash val="solid"/>
            <a:headEnd type="none" w="lg" len="med"/>
            <a:tailEnd type="none" w="lg" len="med"/>
          </a:ln>
          <a:effectLst/>
        </p:spPr>
      </p:cxnSp>
      <p:sp>
        <p:nvSpPr>
          <p:cNvPr id="23" name="TextBox 22">
            <a:extLst>
              <a:ext uri="{FF2B5EF4-FFF2-40B4-BE49-F238E27FC236}">
                <a16:creationId xmlns:a16="http://schemas.microsoft.com/office/drawing/2014/main" id="{5A956EEB-9A73-BB76-83D4-A804C5B14189}"/>
              </a:ext>
              <a:ext uri="{C183D7F6-B498-43B3-948B-1728B52AA6E4}">
                <adec:decorative xmlns:adec="http://schemas.microsoft.com/office/drawing/2017/decorative" val="1"/>
              </a:ext>
            </a:extLst>
          </p:cNvPr>
          <p:cNvSpPr txBox="1"/>
          <p:nvPr/>
        </p:nvSpPr>
        <p:spPr>
          <a:xfrm>
            <a:off x="585925" y="4036766"/>
            <a:ext cx="861311" cy="338554"/>
          </a:xfrm>
          <a:prstGeom prst="rect">
            <a:avLst/>
          </a:prstGeom>
          <a:noFill/>
        </p:spPr>
        <p:txBody>
          <a:bodyPr wrap="square" lIns="0" tIns="0" rIns="0" bIns="0" rtlCol="0">
            <a:spAutoFit/>
          </a:bodyPr>
          <a:lstStyle/>
          <a:p>
            <a:pPr>
              <a:defRPr/>
            </a:pPr>
            <a:r>
              <a:rPr lang="en-US" sz="1100">
                <a:solidFill>
                  <a:srgbClr val="000000">
                    <a:lumMod val="65000"/>
                    <a:lumOff val="35000"/>
                  </a:srgbClr>
                </a:solidFill>
                <a:latin typeface="Segoe Sans Display Semibold" pitchFamily="2" charset="0"/>
                <a:cs typeface="Segoe Sans Display Semibold" pitchFamily="2" charset="0"/>
              </a:rPr>
              <a:t>How do you build it?</a:t>
            </a:r>
          </a:p>
        </p:txBody>
      </p:sp>
      <p:cxnSp>
        <p:nvCxnSpPr>
          <p:cNvPr id="24" name="Straight Connector 23">
            <a:extLst>
              <a:ext uri="{FF2B5EF4-FFF2-40B4-BE49-F238E27FC236}">
                <a16:creationId xmlns:a16="http://schemas.microsoft.com/office/drawing/2014/main" id="{312C52B4-5CFC-37C6-2A14-F9E5C56C4848}"/>
              </a:ext>
              <a:ext uri="{C183D7F6-B498-43B3-948B-1728B52AA6E4}">
                <adec:decorative xmlns:adec="http://schemas.microsoft.com/office/drawing/2017/decorative" val="1"/>
              </a:ext>
            </a:extLst>
          </p:cNvPr>
          <p:cNvCxnSpPr>
            <a:cxnSpLocks/>
          </p:cNvCxnSpPr>
          <p:nvPr/>
        </p:nvCxnSpPr>
        <p:spPr>
          <a:xfrm>
            <a:off x="1720659" y="5787773"/>
            <a:ext cx="10340251" cy="0"/>
          </a:xfrm>
          <a:prstGeom prst="line">
            <a:avLst/>
          </a:prstGeom>
          <a:noFill/>
          <a:ln w="12700" cap="flat" cmpd="sng" algn="ctr">
            <a:solidFill>
              <a:srgbClr val="FFFFFF">
                <a:lumMod val="65000"/>
              </a:srgbClr>
            </a:solidFill>
            <a:prstDash val="solid"/>
            <a:headEnd type="none" w="lg" len="med"/>
            <a:tailEnd type="none" w="lg" len="med"/>
          </a:ln>
          <a:effectLst/>
        </p:spPr>
      </p:cxnSp>
      <p:sp>
        <p:nvSpPr>
          <p:cNvPr id="25" name="TextBox 24">
            <a:extLst>
              <a:ext uri="{FF2B5EF4-FFF2-40B4-BE49-F238E27FC236}">
                <a16:creationId xmlns:a16="http://schemas.microsoft.com/office/drawing/2014/main" id="{53F79BBC-EAE7-4D48-C99A-2B08DDE7FF7C}"/>
              </a:ext>
              <a:ext uri="{C183D7F6-B498-43B3-948B-1728B52AA6E4}">
                <adec:decorative xmlns:adec="http://schemas.microsoft.com/office/drawing/2017/decorative" val="1"/>
              </a:ext>
            </a:extLst>
          </p:cNvPr>
          <p:cNvSpPr txBox="1"/>
          <p:nvPr/>
        </p:nvSpPr>
        <p:spPr>
          <a:xfrm>
            <a:off x="578957" y="5891788"/>
            <a:ext cx="925154" cy="338554"/>
          </a:xfrm>
          <a:prstGeom prst="rect">
            <a:avLst/>
          </a:prstGeom>
          <a:noFill/>
        </p:spPr>
        <p:txBody>
          <a:bodyPr wrap="square" lIns="0" tIns="0" rIns="0" bIns="0" rtlCol="0">
            <a:spAutoFit/>
          </a:bodyPr>
          <a:lstStyle/>
          <a:p>
            <a:pPr>
              <a:defRPr/>
            </a:pPr>
            <a:r>
              <a:rPr lang="en-US" sz="1100">
                <a:solidFill>
                  <a:srgbClr val="000000">
                    <a:lumMod val="65000"/>
                    <a:lumOff val="35000"/>
                  </a:srgbClr>
                </a:solidFill>
                <a:latin typeface="Segoe Sans Display Semibold" pitchFamily="2" charset="0"/>
                <a:cs typeface="Segoe Sans Display Semibold" pitchFamily="2" charset="0"/>
              </a:rPr>
              <a:t>Who uses </a:t>
            </a:r>
            <a:br>
              <a:rPr lang="en-US" sz="1100">
                <a:solidFill>
                  <a:srgbClr val="000000">
                    <a:lumMod val="65000"/>
                    <a:lumOff val="35000"/>
                  </a:srgbClr>
                </a:solidFill>
                <a:latin typeface="Segoe Sans Display Semibold" pitchFamily="2" charset="0"/>
                <a:cs typeface="Segoe Sans Display Semibold" pitchFamily="2" charset="0"/>
              </a:rPr>
            </a:br>
            <a:r>
              <a:rPr lang="en-US" sz="1100">
                <a:solidFill>
                  <a:srgbClr val="000000">
                    <a:lumMod val="65000"/>
                    <a:lumOff val="35000"/>
                  </a:srgbClr>
                </a:solidFill>
                <a:latin typeface="Segoe Sans Display Semibold" pitchFamily="2" charset="0"/>
                <a:cs typeface="Segoe Sans Display Semibold" pitchFamily="2" charset="0"/>
              </a:rPr>
              <a:t>the product?</a:t>
            </a:r>
          </a:p>
        </p:txBody>
      </p:sp>
      <p:sp>
        <p:nvSpPr>
          <p:cNvPr id="26" name="TextBox 25">
            <a:extLst>
              <a:ext uri="{FF2B5EF4-FFF2-40B4-BE49-F238E27FC236}">
                <a16:creationId xmlns:a16="http://schemas.microsoft.com/office/drawing/2014/main" id="{4FB6649A-7E98-55AF-D720-AD4E3037D10F}"/>
              </a:ext>
              <a:ext uri="{C183D7F6-B498-43B3-948B-1728B52AA6E4}">
                <adec:decorative xmlns:adec="http://schemas.microsoft.com/office/drawing/2017/decorative" val="1"/>
              </a:ext>
            </a:extLst>
          </p:cNvPr>
          <p:cNvSpPr txBox="1"/>
          <p:nvPr/>
        </p:nvSpPr>
        <p:spPr>
          <a:xfrm>
            <a:off x="578591" y="6424886"/>
            <a:ext cx="861311" cy="338554"/>
          </a:xfrm>
          <a:prstGeom prst="rect">
            <a:avLst/>
          </a:prstGeom>
          <a:noFill/>
        </p:spPr>
        <p:txBody>
          <a:bodyPr wrap="square" lIns="0" tIns="0" rIns="0" bIns="0" rtlCol="0">
            <a:spAutoFit/>
          </a:bodyPr>
          <a:lstStyle/>
          <a:p>
            <a:pPr>
              <a:defRPr/>
            </a:pPr>
            <a:r>
              <a:rPr lang="en-US" sz="1100">
                <a:solidFill>
                  <a:srgbClr val="000000">
                    <a:lumMod val="65000"/>
                    <a:lumOff val="35000"/>
                  </a:srgbClr>
                </a:solidFill>
                <a:latin typeface="Segoe Sans Display Semibold" pitchFamily="2" charset="0"/>
                <a:cs typeface="Segoe Sans Display Semibold" pitchFamily="2" charset="0"/>
              </a:rPr>
              <a:t>Who are we selling to?</a:t>
            </a:r>
          </a:p>
        </p:txBody>
      </p:sp>
      <p:cxnSp>
        <p:nvCxnSpPr>
          <p:cNvPr id="27" name="Straight Connector 26">
            <a:extLst>
              <a:ext uri="{FF2B5EF4-FFF2-40B4-BE49-F238E27FC236}">
                <a16:creationId xmlns:a16="http://schemas.microsoft.com/office/drawing/2014/main" id="{34DBB0C0-CA11-78E0-669A-E5C0A2B5B770}"/>
              </a:ext>
              <a:ext uri="{C183D7F6-B498-43B3-948B-1728B52AA6E4}">
                <adec:decorative xmlns:adec="http://schemas.microsoft.com/office/drawing/2017/decorative" val="1"/>
              </a:ext>
            </a:extLst>
          </p:cNvPr>
          <p:cNvCxnSpPr>
            <a:cxnSpLocks/>
          </p:cNvCxnSpPr>
          <p:nvPr/>
        </p:nvCxnSpPr>
        <p:spPr>
          <a:xfrm>
            <a:off x="1730467" y="6356616"/>
            <a:ext cx="10340251" cy="0"/>
          </a:xfrm>
          <a:prstGeom prst="line">
            <a:avLst/>
          </a:prstGeom>
          <a:noFill/>
          <a:ln w="12700" cap="flat" cmpd="sng" algn="ctr">
            <a:solidFill>
              <a:srgbClr val="FFFFFF">
                <a:lumMod val="65000"/>
              </a:srgb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72C81E29-465A-34A4-20BC-5A1AA5EDF3D0}"/>
              </a:ext>
              <a:ext uri="{C183D7F6-B498-43B3-948B-1728B52AA6E4}">
                <adec:decorative xmlns:adec="http://schemas.microsoft.com/office/drawing/2017/decorative" val="1"/>
              </a:ext>
            </a:extLst>
          </p:cNvPr>
          <p:cNvCxnSpPr>
            <a:cxnSpLocks/>
          </p:cNvCxnSpPr>
          <p:nvPr/>
        </p:nvCxnSpPr>
        <p:spPr>
          <a:xfrm>
            <a:off x="578591" y="6356616"/>
            <a:ext cx="840776" cy="0"/>
          </a:xfrm>
          <a:prstGeom prst="line">
            <a:avLst/>
          </a:prstGeom>
          <a:noFill/>
          <a:ln w="12700" cap="flat" cmpd="sng" algn="ctr">
            <a:solidFill>
              <a:srgbClr val="FFFFFF">
                <a:lumMod val="65000"/>
              </a:srgbClr>
            </a:solidFill>
            <a:prstDash val="solid"/>
            <a:headEnd type="none" w="lg" len="med"/>
            <a:tailEnd type="none" w="lg" len="med"/>
          </a:ln>
          <a:effectLst/>
        </p:spPr>
      </p:cxnSp>
      <p:grpSp>
        <p:nvGrpSpPr>
          <p:cNvPr id="29" name="Group 28">
            <a:extLst>
              <a:ext uri="{FF2B5EF4-FFF2-40B4-BE49-F238E27FC236}">
                <a16:creationId xmlns:a16="http://schemas.microsoft.com/office/drawing/2014/main" id="{68BBD96A-8D7C-6E57-303E-2798A4EDFADD}"/>
              </a:ext>
              <a:ext uri="{C183D7F6-B498-43B3-948B-1728B52AA6E4}">
                <adec:decorative xmlns:adec="http://schemas.microsoft.com/office/drawing/2017/decorative" val="1"/>
              </a:ext>
            </a:extLst>
          </p:cNvPr>
          <p:cNvGrpSpPr/>
          <p:nvPr/>
        </p:nvGrpSpPr>
        <p:grpSpPr>
          <a:xfrm>
            <a:off x="5250140" y="1090290"/>
            <a:ext cx="6820577" cy="801488"/>
            <a:chOff x="5250140" y="1126386"/>
            <a:chExt cx="6820577" cy="801488"/>
          </a:xfrm>
        </p:grpSpPr>
        <p:sp>
          <p:nvSpPr>
            <p:cNvPr id="30" name="Rectangle: Top Corners Rounded 29">
              <a:extLst>
                <a:ext uri="{FF2B5EF4-FFF2-40B4-BE49-F238E27FC236}">
                  <a16:creationId xmlns:a16="http://schemas.microsoft.com/office/drawing/2014/main" id="{4FC36CB3-971A-34E7-D58B-8458601D5249}"/>
                </a:ext>
              </a:extLst>
            </p:cNvPr>
            <p:cNvSpPr/>
            <p:nvPr/>
          </p:nvSpPr>
          <p:spPr bwMode="auto">
            <a:xfrm flipV="1">
              <a:off x="5377361" y="1360645"/>
              <a:ext cx="3017425" cy="443642"/>
            </a:xfrm>
            <a:prstGeom prst="round2SameRect">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31" name="TextBox 30">
              <a:extLst>
                <a:ext uri="{FF2B5EF4-FFF2-40B4-BE49-F238E27FC236}">
                  <a16:creationId xmlns:a16="http://schemas.microsoft.com/office/drawing/2014/main" id="{4741B402-D889-C01E-2261-9ADFE31D1665}"/>
                </a:ext>
              </a:extLst>
            </p:cNvPr>
            <p:cNvSpPr txBox="1"/>
            <p:nvPr/>
          </p:nvSpPr>
          <p:spPr>
            <a:xfrm>
              <a:off x="5485257" y="1443967"/>
              <a:ext cx="280163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Build your own copilot for knowledge discovery, customer service and/or task automation scenarios.  </a:t>
              </a:r>
            </a:p>
          </p:txBody>
        </p:sp>
        <p:sp>
          <p:nvSpPr>
            <p:cNvPr id="32" name="Rectangle: Top Corners Rounded 31">
              <a:extLst>
                <a:ext uri="{FF2B5EF4-FFF2-40B4-BE49-F238E27FC236}">
                  <a16:creationId xmlns:a16="http://schemas.microsoft.com/office/drawing/2014/main" id="{7DD480AD-E30C-CE69-8AB5-0A768FA64968}"/>
                </a:ext>
              </a:extLst>
            </p:cNvPr>
            <p:cNvSpPr/>
            <p:nvPr/>
          </p:nvSpPr>
          <p:spPr bwMode="auto">
            <a:xfrm flipV="1">
              <a:off x="8897789" y="1361332"/>
              <a:ext cx="3017425" cy="566542"/>
            </a:xfrm>
            <a:prstGeom prst="round2SameRect">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33" name="TextBox 32">
              <a:extLst>
                <a:ext uri="{FF2B5EF4-FFF2-40B4-BE49-F238E27FC236}">
                  <a16:creationId xmlns:a16="http://schemas.microsoft.com/office/drawing/2014/main" id="{9902EB95-D35B-F61F-D617-99AB4DEF5618}"/>
                </a:ext>
              </a:extLst>
            </p:cNvPr>
            <p:cNvSpPr txBox="1"/>
            <p:nvPr/>
          </p:nvSpPr>
          <p:spPr>
            <a:xfrm>
              <a:off x="9006840" y="1436854"/>
              <a:ext cx="2799322" cy="415498"/>
            </a:xfrm>
            <a:prstGeom prst="rect">
              <a:avLst/>
            </a:prstGeom>
            <a:noFill/>
          </p:spPr>
          <p:txBody>
            <a:bodyPr wrap="square" lIns="0" tIns="0" rIns="0" bIns="0"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Build a custom multi-modal copilot, enhance search, deliver call center solutions, develop bespoke applications, or a combination of these. </a:t>
              </a:r>
            </a:p>
          </p:txBody>
        </p:sp>
        <p:sp>
          <p:nvSpPr>
            <p:cNvPr id="34" name="Rectangle: Rounded Corners 33">
              <a:extLst>
                <a:ext uri="{FF2B5EF4-FFF2-40B4-BE49-F238E27FC236}">
                  <a16:creationId xmlns:a16="http://schemas.microsoft.com/office/drawing/2014/main" id="{1E15A878-17E0-019D-9388-5D011138AC5C}"/>
                </a:ext>
              </a:extLst>
            </p:cNvPr>
            <p:cNvSpPr/>
            <p:nvPr/>
          </p:nvSpPr>
          <p:spPr bwMode="auto">
            <a:xfrm>
              <a:off x="5250140" y="1126386"/>
              <a:ext cx="6820577" cy="230929"/>
            </a:xfrm>
            <a:prstGeom prst="roundRect">
              <a:avLst>
                <a:gd name="adj" fmla="val 50000"/>
              </a:avLst>
            </a:prstGeom>
            <a:gradFill flip="none" rotWithShape="1">
              <a:gsLst>
                <a:gs pos="0">
                  <a:srgbClr val="0078D4"/>
                </a:gs>
                <a:gs pos="100000">
                  <a:srgbClr val="222043">
                    <a:lumMod val="90000"/>
                    <a:lumOff val="10000"/>
                  </a:srgbClr>
                </a:gs>
              </a:gsLst>
              <a:lin ang="0" scaled="1"/>
              <a:tileRect/>
            </a:gra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Build a custom copilot for different channels</a:t>
              </a:r>
            </a:p>
          </p:txBody>
        </p:sp>
      </p:grpSp>
      <p:grpSp>
        <p:nvGrpSpPr>
          <p:cNvPr id="35" name="Group 34">
            <a:extLst>
              <a:ext uri="{FF2B5EF4-FFF2-40B4-BE49-F238E27FC236}">
                <a16:creationId xmlns:a16="http://schemas.microsoft.com/office/drawing/2014/main" id="{F89499CA-768A-2C62-494E-1E1E810D9E57}"/>
              </a:ext>
              <a:ext uri="{C183D7F6-B498-43B3-948B-1728B52AA6E4}">
                <adec:decorative xmlns:adec="http://schemas.microsoft.com/office/drawing/2017/decorative" val="1"/>
              </a:ext>
            </a:extLst>
          </p:cNvPr>
          <p:cNvGrpSpPr/>
          <p:nvPr/>
        </p:nvGrpSpPr>
        <p:grpSpPr>
          <a:xfrm>
            <a:off x="5222643" y="2045110"/>
            <a:ext cx="6848074" cy="475911"/>
            <a:chOff x="5222643" y="2082822"/>
            <a:chExt cx="6848074" cy="475911"/>
          </a:xfrm>
        </p:grpSpPr>
        <p:sp>
          <p:nvSpPr>
            <p:cNvPr id="36" name="Rectangle: Top Corners Rounded 35">
              <a:extLst>
                <a:ext uri="{FF2B5EF4-FFF2-40B4-BE49-F238E27FC236}">
                  <a16:creationId xmlns:a16="http://schemas.microsoft.com/office/drawing/2014/main" id="{C21A15A5-9ADE-D650-7136-4D2F8E67064D}"/>
                </a:ext>
              </a:extLst>
            </p:cNvPr>
            <p:cNvSpPr/>
            <p:nvPr/>
          </p:nvSpPr>
          <p:spPr bwMode="auto">
            <a:xfrm flipV="1">
              <a:off x="5377361" y="2300926"/>
              <a:ext cx="6499753" cy="257807"/>
            </a:xfrm>
            <a:prstGeom prst="round2SameRect">
              <a:avLst>
                <a:gd name="adj1" fmla="val 25463"/>
                <a:gd name="adj2" fmla="val 0"/>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37" name="TextBox 36">
              <a:extLst>
                <a:ext uri="{FF2B5EF4-FFF2-40B4-BE49-F238E27FC236}">
                  <a16:creationId xmlns:a16="http://schemas.microsoft.com/office/drawing/2014/main" id="{7E5F6207-6197-8A3E-3973-7A7135C81531}"/>
                </a:ext>
              </a:extLst>
            </p:cNvPr>
            <p:cNvSpPr txBox="1"/>
            <p:nvPr/>
          </p:nvSpPr>
          <p:spPr>
            <a:xfrm>
              <a:off x="5506531" y="2370648"/>
              <a:ext cx="6284627" cy="138499"/>
            </a:xfrm>
            <a:prstGeom prst="rect">
              <a:avLst/>
            </a:prstGeom>
            <a:noFill/>
          </p:spPr>
          <p:txBody>
            <a:bodyPr wrap="square" lIns="0" tIns="0" rIns="0" bIns="0" rtlCol="0">
              <a:spAutoFit/>
            </a:bodyPr>
            <a:lstStyle>
              <a:defPPr>
                <a:defRPr lang="en-US"/>
              </a:defPPr>
              <a:lvl1pPr algn="ctr">
                <a:defRPr sz="900">
                  <a:solidFill>
                    <a:srgbClr val="374649"/>
                  </a:solidFill>
                  <a:latin typeface="Segoe UI Variable Small"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Employees +/or customers using websites, social channels, employee portals and more</a:t>
              </a:r>
            </a:p>
          </p:txBody>
        </p:sp>
        <p:sp>
          <p:nvSpPr>
            <p:cNvPr id="38" name="Rectangle: Rounded Corners 37">
              <a:extLst>
                <a:ext uri="{FF2B5EF4-FFF2-40B4-BE49-F238E27FC236}">
                  <a16:creationId xmlns:a16="http://schemas.microsoft.com/office/drawing/2014/main" id="{0958C319-CF49-9F33-FF4B-67375F60E677}"/>
                </a:ext>
              </a:extLst>
            </p:cNvPr>
            <p:cNvSpPr/>
            <p:nvPr/>
          </p:nvSpPr>
          <p:spPr bwMode="auto">
            <a:xfrm>
              <a:off x="5222643" y="2082822"/>
              <a:ext cx="6848074" cy="242179"/>
            </a:xfrm>
            <a:prstGeom prst="roundRect">
              <a:avLst>
                <a:gd name="adj" fmla="val 50000"/>
              </a:avLst>
            </a:prstGeom>
            <a:gradFill flip="none" rotWithShape="1">
              <a:gsLst>
                <a:gs pos="0">
                  <a:srgbClr val="0078D4"/>
                </a:gs>
                <a:gs pos="100000">
                  <a:srgbClr val="222043">
                    <a:lumMod val="90000"/>
                    <a:lumOff val="10000"/>
                  </a:srgbClr>
                </a:gs>
              </a:gsLst>
              <a:lin ang="0" scaled="1"/>
              <a:tileRect/>
            </a:gra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itchFamily="34" charset="0"/>
                </a:rPr>
                <a:t>For internal +/or external use cases</a:t>
              </a:r>
            </a:p>
          </p:txBody>
        </p:sp>
      </p:grpSp>
      <p:grpSp>
        <p:nvGrpSpPr>
          <p:cNvPr id="39" name="Group 38">
            <a:extLst>
              <a:ext uri="{FF2B5EF4-FFF2-40B4-BE49-F238E27FC236}">
                <a16:creationId xmlns:a16="http://schemas.microsoft.com/office/drawing/2014/main" id="{9B20CEE3-251C-6F84-237E-9F8621001EF1}"/>
              </a:ext>
              <a:ext uri="{C183D7F6-B498-43B3-948B-1728B52AA6E4}">
                <adec:decorative xmlns:adec="http://schemas.microsoft.com/office/drawing/2017/decorative" val="1"/>
              </a:ext>
            </a:extLst>
          </p:cNvPr>
          <p:cNvGrpSpPr/>
          <p:nvPr/>
        </p:nvGrpSpPr>
        <p:grpSpPr>
          <a:xfrm>
            <a:off x="1724022" y="1089671"/>
            <a:ext cx="3256683" cy="678928"/>
            <a:chOff x="1724022" y="1125767"/>
            <a:chExt cx="3256683" cy="678928"/>
          </a:xfrm>
        </p:grpSpPr>
        <p:sp>
          <p:nvSpPr>
            <p:cNvPr id="40" name="Rectangle: Top Corners Rounded 39">
              <a:extLst>
                <a:ext uri="{FF2B5EF4-FFF2-40B4-BE49-F238E27FC236}">
                  <a16:creationId xmlns:a16="http://schemas.microsoft.com/office/drawing/2014/main" id="{2C2C4B6F-B234-D782-8EE3-D93A7B45470F}"/>
                </a:ext>
              </a:extLst>
            </p:cNvPr>
            <p:cNvSpPr/>
            <p:nvPr/>
          </p:nvSpPr>
          <p:spPr bwMode="auto">
            <a:xfrm flipV="1">
              <a:off x="1848300" y="1361053"/>
              <a:ext cx="3017425" cy="443642"/>
            </a:xfrm>
            <a:prstGeom prst="round2SameRect">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41" name="TextBox 40">
              <a:extLst>
                <a:ext uri="{FF2B5EF4-FFF2-40B4-BE49-F238E27FC236}">
                  <a16:creationId xmlns:a16="http://schemas.microsoft.com/office/drawing/2014/main" id="{2249D90A-6534-2B17-849B-6EA752941174}"/>
                </a:ext>
              </a:extLst>
            </p:cNvPr>
            <p:cNvSpPr txBox="1"/>
            <p:nvPr/>
          </p:nvSpPr>
          <p:spPr>
            <a:xfrm>
              <a:off x="1943329" y="1444375"/>
              <a:ext cx="2827367" cy="276999"/>
            </a:xfrm>
            <a:prstGeom prst="rect">
              <a:avLst/>
            </a:prstGeom>
            <a:noFill/>
          </p:spPr>
          <p:txBody>
            <a:bodyPr wrap="square" lIns="0" tIns="0" rIns="0" bIns="0" rtlCol="0">
              <a:spAutoFit/>
            </a:bodyPr>
            <a:lstStyle>
              <a:defPPr>
                <a:defRPr lang="en-US"/>
              </a:defPPr>
              <a:lvl1pPr algn="ctr">
                <a:defRPr sz="900">
                  <a:solidFill>
                    <a:srgbClr val="374649"/>
                  </a:solidFill>
                  <a:latin typeface="Segoe UI Variable Small"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Customize Copilot for M365 with your own data and workflows to meet your unique business needs.</a:t>
              </a:r>
            </a:p>
          </p:txBody>
        </p:sp>
        <p:sp>
          <p:nvSpPr>
            <p:cNvPr id="42" name="Rectangle: Rounded Corners 41">
              <a:extLst>
                <a:ext uri="{FF2B5EF4-FFF2-40B4-BE49-F238E27FC236}">
                  <a16:creationId xmlns:a16="http://schemas.microsoft.com/office/drawing/2014/main" id="{4D59D016-B5E2-99DE-4340-10203D1A9ED3}"/>
                </a:ext>
              </a:extLst>
            </p:cNvPr>
            <p:cNvSpPr/>
            <p:nvPr/>
          </p:nvSpPr>
          <p:spPr bwMode="auto">
            <a:xfrm>
              <a:off x="1724022" y="1125767"/>
              <a:ext cx="3256683" cy="232133"/>
            </a:xfrm>
            <a:prstGeom prst="roundRect">
              <a:avLst>
                <a:gd name="adj" fmla="val 50000"/>
              </a:avLst>
            </a:prstGeom>
            <a:solidFill>
              <a:srgbClr val="14938C"/>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Build a plugin for Copilot for M365</a:t>
              </a:r>
            </a:p>
          </p:txBody>
        </p:sp>
      </p:grpSp>
      <p:sp>
        <p:nvSpPr>
          <p:cNvPr id="43" name="Rectangle: Top Corners Rounded 42">
            <a:extLst>
              <a:ext uri="{FF2B5EF4-FFF2-40B4-BE49-F238E27FC236}">
                <a16:creationId xmlns:a16="http://schemas.microsoft.com/office/drawing/2014/main" id="{DBC839BD-6A97-81E9-3113-0A2FD01A5E0B}"/>
              </a:ext>
              <a:ext uri="{C183D7F6-B498-43B3-948B-1728B52AA6E4}">
                <adec:decorative xmlns:adec="http://schemas.microsoft.com/office/drawing/2017/decorative" val="1"/>
              </a:ext>
            </a:extLst>
          </p:cNvPr>
          <p:cNvSpPr/>
          <p:nvPr/>
        </p:nvSpPr>
        <p:spPr bwMode="auto">
          <a:xfrm>
            <a:off x="1597294" y="1"/>
            <a:ext cx="7055146" cy="554060"/>
          </a:xfrm>
          <a:prstGeom prst="round2SameRect">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nvGrpSpPr>
          <p:cNvPr id="44" name="Group 43">
            <a:extLst>
              <a:ext uri="{FF2B5EF4-FFF2-40B4-BE49-F238E27FC236}">
                <a16:creationId xmlns:a16="http://schemas.microsoft.com/office/drawing/2014/main" id="{FA631557-F132-EFFF-DFA5-0444ED0EA73A}"/>
              </a:ext>
              <a:ext uri="{C183D7F6-B498-43B3-948B-1728B52AA6E4}">
                <adec:decorative xmlns:adec="http://schemas.microsoft.com/office/drawing/2017/decorative" val="1"/>
              </a:ext>
            </a:extLst>
          </p:cNvPr>
          <p:cNvGrpSpPr/>
          <p:nvPr/>
        </p:nvGrpSpPr>
        <p:grpSpPr>
          <a:xfrm>
            <a:off x="1724021" y="2045834"/>
            <a:ext cx="3256683" cy="475189"/>
            <a:chOff x="1724021" y="2083546"/>
            <a:chExt cx="3256683" cy="475189"/>
          </a:xfrm>
        </p:grpSpPr>
        <p:sp>
          <p:nvSpPr>
            <p:cNvPr id="45" name="Rectangle: Top Corners Rounded 44">
              <a:extLst>
                <a:ext uri="{FF2B5EF4-FFF2-40B4-BE49-F238E27FC236}">
                  <a16:creationId xmlns:a16="http://schemas.microsoft.com/office/drawing/2014/main" id="{389A5FF1-5481-7CAB-E72A-135A6C2B4B3A}"/>
                </a:ext>
              </a:extLst>
            </p:cNvPr>
            <p:cNvSpPr/>
            <p:nvPr/>
          </p:nvSpPr>
          <p:spPr bwMode="auto">
            <a:xfrm flipV="1">
              <a:off x="1837458" y="2321061"/>
              <a:ext cx="3020505" cy="237674"/>
            </a:xfrm>
            <a:prstGeom prst="round2SameRect">
              <a:avLst>
                <a:gd name="adj1" fmla="val 27979"/>
                <a:gd name="adj2" fmla="val 0"/>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46" name="TextBox 45">
              <a:extLst>
                <a:ext uri="{FF2B5EF4-FFF2-40B4-BE49-F238E27FC236}">
                  <a16:creationId xmlns:a16="http://schemas.microsoft.com/office/drawing/2014/main" id="{93F6F50F-75FD-63DF-99F4-BBA2B6FFD406}"/>
                </a:ext>
              </a:extLst>
            </p:cNvPr>
            <p:cNvSpPr txBox="1"/>
            <p:nvPr/>
          </p:nvSpPr>
          <p:spPr>
            <a:xfrm>
              <a:off x="2007437" y="2370649"/>
              <a:ext cx="2680546" cy="138499"/>
            </a:xfrm>
            <a:prstGeom prst="rect">
              <a:avLst/>
            </a:prstGeom>
            <a:noFill/>
          </p:spPr>
          <p:txBody>
            <a:bodyPr wrap="square" lIns="0" tIns="0" rIns="0" bIns="0" rtlCol="0">
              <a:spAutoFit/>
            </a:bodyPr>
            <a:lstStyle>
              <a:defPPr>
                <a:defRPr lang="en-US"/>
              </a:defPPr>
              <a:lvl1pPr algn="ctr">
                <a:defRPr sz="900">
                  <a:solidFill>
                    <a:srgbClr val="374649"/>
                  </a:solidFill>
                  <a:latin typeface="Segoe UI Variable Small"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Employees using Copilot for M365</a:t>
              </a:r>
            </a:p>
          </p:txBody>
        </p:sp>
        <p:sp>
          <p:nvSpPr>
            <p:cNvPr id="47" name="Rectangle: Rounded Corners 46">
              <a:extLst>
                <a:ext uri="{FF2B5EF4-FFF2-40B4-BE49-F238E27FC236}">
                  <a16:creationId xmlns:a16="http://schemas.microsoft.com/office/drawing/2014/main" id="{994BD5CF-E438-A517-241D-C2C1501BE847}"/>
                </a:ext>
              </a:extLst>
            </p:cNvPr>
            <p:cNvSpPr/>
            <p:nvPr/>
          </p:nvSpPr>
          <p:spPr bwMode="auto">
            <a:xfrm>
              <a:off x="1724021" y="2083546"/>
              <a:ext cx="3256683" cy="237782"/>
            </a:xfrm>
            <a:prstGeom prst="roundRect">
              <a:avLst>
                <a:gd name="adj" fmla="val 50000"/>
              </a:avLst>
            </a:prstGeom>
            <a:solidFill>
              <a:srgbClr val="14938C"/>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For internal use cases only</a:t>
              </a:r>
            </a:p>
          </p:txBody>
        </p:sp>
      </p:grpSp>
      <p:grpSp>
        <p:nvGrpSpPr>
          <p:cNvPr id="48" name="Group 47">
            <a:extLst>
              <a:ext uri="{FF2B5EF4-FFF2-40B4-BE49-F238E27FC236}">
                <a16:creationId xmlns:a16="http://schemas.microsoft.com/office/drawing/2014/main" id="{CA087B70-544D-6E15-5089-62DC332776CF}"/>
              </a:ext>
              <a:ext uri="{C183D7F6-B498-43B3-948B-1728B52AA6E4}">
                <adec:decorative xmlns:adec="http://schemas.microsoft.com/office/drawing/2017/decorative" val="1"/>
              </a:ext>
            </a:extLst>
          </p:cNvPr>
          <p:cNvGrpSpPr/>
          <p:nvPr/>
        </p:nvGrpSpPr>
        <p:grpSpPr>
          <a:xfrm>
            <a:off x="1717299" y="3062195"/>
            <a:ext cx="3256683" cy="678928"/>
            <a:chOff x="1717299" y="3064775"/>
            <a:chExt cx="3256683" cy="678928"/>
          </a:xfrm>
        </p:grpSpPr>
        <p:sp>
          <p:nvSpPr>
            <p:cNvPr id="49" name="Rectangle: Top Corners Rounded 48">
              <a:extLst>
                <a:ext uri="{FF2B5EF4-FFF2-40B4-BE49-F238E27FC236}">
                  <a16:creationId xmlns:a16="http://schemas.microsoft.com/office/drawing/2014/main" id="{F3174E98-5F8D-1A66-6A6E-FFFA9E9E1672}"/>
                </a:ext>
              </a:extLst>
            </p:cNvPr>
            <p:cNvSpPr/>
            <p:nvPr/>
          </p:nvSpPr>
          <p:spPr bwMode="auto">
            <a:xfrm flipV="1">
              <a:off x="1841577" y="3300061"/>
              <a:ext cx="3017425" cy="443642"/>
            </a:xfrm>
            <a:prstGeom prst="round2SameRect">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50" name="TextBox 49">
              <a:extLst>
                <a:ext uri="{FF2B5EF4-FFF2-40B4-BE49-F238E27FC236}">
                  <a16:creationId xmlns:a16="http://schemas.microsoft.com/office/drawing/2014/main" id="{6CE242D3-E81B-5AA9-3E8D-F237C8A9D1F2}"/>
                </a:ext>
              </a:extLst>
            </p:cNvPr>
            <p:cNvSpPr txBox="1"/>
            <p:nvPr/>
          </p:nvSpPr>
          <p:spPr>
            <a:xfrm>
              <a:off x="1948638" y="3383383"/>
              <a:ext cx="2827367" cy="276999"/>
            </a:xfrm>
            <a:prstGeom prst="rect">
              <a:avLst/>
            </a:prstGeom>
            <a:noFill/>
          </p:spPr>
          <p:txBody>
            <a:bodyPr wrap="square" lIns="0" tIns="0" rIns="0" bIns="0" rtlCol="0">
              <a:spAutoFit/>
            </a:bodyPr>
            <a:lstStyle>
              <a:defPPr>
                <a:defRPr lang="en-US"/>
              </a:defPPr>
              <a:lvl1pPr algn="ctr">
                <a:defRPr sz="900">
                  <a:solidFill>
                    <a:srgbClr val="374649"/>
                  </a:solidFill>
                  <a:latin typeface="Segoe UI Variable Small"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Access a subset of Copilot Studio capabilities for customization purposes only</a:t>
              </a:r>
            </a:p>
          </p:txBody>
        </p:sp>
        <p:sp>
          <p:nvSpPr>
            <p:cNvPr id="51" name="Rectangle: Rounded Corners 50">
              <a:extLst>
                <a:ext uri="{FF2B5EF4-FFF2-40B4-BE49-F238E27FC236}">
                  <a16:creationId xmlns:a16="http://schemas.microsoft.com/office/drawing/2014/main" id="{E8FEB900-0B11-9FD5-D084-DEFA423E864F}"/>
                </a:ext>
              </a:extLst>
            </p:cNvPr>
            <p:cNvSpPr/>
            <p:nvPr/>
          </p:nvSpPr>
          <p:spPr bwMode="auto">
            <a:xfrm>
              <a:off x="1717299" y="3064775"/>
              <a:ext cx="3256683" cy="237782"/>
            </a:xfrm>
            <a:prstGeom prst="roundRect">
              <a:avLst>
                <a:gd name="adj" fmla="val 50000"/>
              </a:avLst>
            </a:prstGeom>
            <a:solidFill>
              <a:srgbClr val="14938C"/>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Low code</a:t>
              </a:r>
            </a:p>
          </p:txBody>
        </p:sp>
      </p:grpSp>
      <p:grpSp>
        <p:nvGrpSpPr>
          <p:cNvPr id="52" name="Group 51">
            <a:extLst>
              <a:ext uri="{FF2B5EF4-FFF2-40B4-BE49-F238E27FC236}">
                <a16:creationId xmlns:a16="http://schemas.microsoft.com/office/drawing/2014/main" id="{7A25890D-C9AF-A9AB-6223-0FA96604393F}"/>
              </a:ext>
              <a:ext uri="{C183D7F6-B498-43B3-948B-1728B52AA6E4}">
                <adec:decorative xmlns:adec="http://schemas.microsoft.com/office/drawing/2017/decorative" val="1"/>
              </a:ext>
            </a:extLst>
          </p:cNvPr>
          <p:cNvGrpSpPr/>
          <p:nvPr/>
        </p:nvGrpSpPr>
        <p:grpSpPr>
          <a:xfrm>
            <a:off x="5253376" y="3062195"/>
            <a:ext cx="3256683" cy="678928"/>
            <a:chOff x="1717299" y="3064775"/>
            <a:chExt cx="3256683" cy="678928"/>
          </a:xfrm>
        </p:grpSpPr>
        <p:sp>
          <p:nvSpPr>
            <p:cNvPr id="53" name="Rectangle: Top Corners Rounded 52">
              <a:extLst>
                <a:ext uri="{FF2B5EF4-FFF2-40B4-BE49-F238E27FC236}">
                  <a16:creationId xmlns:a16="http://schemas.microsoft.com/office/drawing/2014/main" id="{C5A4B476-2DF8-26F4-02CF-8768941B7C06}"/>
                </a:ext>
              </a:extLst>
            </p:cNvPr>
            <p:cNvSpPr/>
            <p:nvPr/>
          </p:nvSpPr>
          <p:spPr bwMode="auto">
            <a:xfrm flipV="1">
              <a:off x="1841577" y="3300061"/>
              <a:ext cx="3017425" cy="443642"/>
            </a:xfrm>
            <a:prstGeom prst="round2SameRect">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54" name="TextBox 53">
              <a:extLst>
                <a:ext uri="{FF2B5EF4-FFF2-40B4-BE49-F238E27FC236}">
                  <a16:creationId xmlns:a16="http://schemas.microsoft.com/office/drawing/2014/main" id="{E3B590AB-2164-DDC8-9337-75EEDB38B64B}"/>
                </a:ext>
              </a:extLst>
            </p:cNvPr>
            <p:cNvSpPr txBox="1"/>
            <p:nvPr/>
          </p:nvSpPr>
          <p:spPr>
            <a:xfrm>
              <a:off x="1948638" y="3383383"/>
              <a:ext cx="2827367" cy="276999"/>
            </a:xfrm>
            <a:prstGeom prst="rect">
              <a:avLst/>
            </a:prstGeom>
            <a:noFill/>
          </p:spPr>
          <p:txBody>
            <a:bodyPr wrap="square" lIns="0" tIns="0" rIns="0" bIns="0" rtlCol="0">
              <a:spAutoFit/>
            </a:bodyPr>
            <a:lstStyle>
              <a:defPPr>
                <a:defRPr lang="en-US"/>
              </a:defPPr>
              <a:lvl1pPr algn="ctr">
                <a:defRPr sz="900">
                  <a:solidFill>
                    <a:srgbClr val="374649"/>
                  </a:solidFill>
                  <a:latin typeface="Segoe UI Variable Small"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Access the full capabilities of Copilot Studio including advanced capabilities for </a:t>
              </a:r>
              <a:r>
                <a:rPr kumimoji="0" lang="en-US" sz="900" b="0" i="0" u="none" strike="noStrike" kern="0" cap="none" spc="0" normalizeH="0" baseline="0" noProof="0" err="1">
                  <a:ln>
                    <a:noFill/>
                  </a:ln>
                  <a:solidFill>
                    <a:srgbClr val="374649"/>
                  </a:solidFill>
                  <a:effectLst/>
                  <a:uLnTx/>
                  <a:uFillTx/>
                  <a:latin typeface="Segoe UI Variable Small" pitchFamily="2" charset="0"/>
                </a:rPr>
                <a:t>devs</a:t>
              </a:r>
              <a:endParaRPr kumimoji="0" lang="en-US" sz="900" b="0" i="0" u="none" strike="noStrike" kern="0" cap="none" spc="0" normalizeH="0" baseline="0" noProof="0">
                <a:ln>
                  <a:noFill/>
                </a:ln>
                <a:solidFill>
                  <a:srgbClr val="374649"/>
                </a:solidFill>
                <a:effectLst/>
                <a:uLnTx/>
                <a:uFillTx/>
                <a:latin typeface="Segoe UI Variable Small" pitchFamily="2" charset="0"/>
              </a:endParaRPr>
            </a:p>
          </p:txBody>
        </p:sp>
        <p:sp>
          <p:nvSpPr>
            <p:cNvPr id="55" name="Rectangle: Rounded Corners 54">
              <a:extLst>
                <a:ext uri="{FF2B5EF4-FFF2-40B4-BE49-F238E27FC236}">
                  <a16:creationId xmlns:a16="http://schemas.microsoft.com/office/drawing/2014/main" id="{0B8DBB98-D490-C922-16C2-1F370551C2CC}"/>
                </a:ext>
              </a:extLst>
            </p:cNvPr>
            <p:cNvSpPr/>
            <p:nvPr/>
          </p:nvSpPr>
          <p:spPr bwMode="auto">
            <a:xfrm>
              <a:off x="1717299" y="3064775"/>
              <a:ext cx="3256683" cy="237782"/>
            </a:xfrm>
            <a:prstGeom prst="roundRect">
              <a:avLst>
                <a:gd name="adj" fmla="val 50000"/>
              </a:avLst>
            </a:prstGeom>
            <a:solidFill>
              <a:srgbClr val="0078D4"/>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Low code + Pro code</a:t>
              </a:r>
            </a:p>
          </p:txBody>
        </p:sp>
      </p:grpSp>
      <p:grpSp>
        <p:nvGrpSpPr>
          <p:cNvPr id="56" name="Group 55">
            <a:extLst>
              <a:ext uri="{FF2B5EF4-FFF2-40B4-BE49-F238E27FC236}">
                <a16:creationId xmlns:a16="http://schemas.microsoft.com/office/drawing/2014/main" id="{5036246B-4F49-C1B5-B5C4-2101F0CDC6DD}"/>
              </a:ext>
              <a:ext uri="{C183D7F6-B498-43B3-948B-1728B52AA6E4}">
                <adec:decorative xmlns:adec="http://schemas.microsoft.com/office/drawing/2017/decorative" val="1"/>
              </a:ext>
            </a:extLst>
          </p:cNvPr>
          <p:cNvGrpSpPr/>
          <p:nvPr/>
        </p:nvGrpSpPr>
        <p:grpSpPr>
          <a:xfrm>
            <a:off x="8799959" y="3065743"/>
            <a:ext cx="3256683" cy="475189"/>
            <a:chOff x="1724021" y="2083546"/>
            <a:chExt cx="3256683" cy="475189"/>
          </a:xfrm>
        </p:grpSpPr>
        <p:sp>
          <p:nvSpPr>
            <p:cNvPr id="57" name="Rectangle: Top Corners Rounded 56">
              <a:extLst>
                <a:ext uri="{FF2B5EF4-FFF2-40B4-BE49-F238E27FC236}">
                  <a16:creationId xmlns:a16="http://schemas.microsoft.com/office/drawing/2014/main" id="{630D1522-DEEA-83A7-5A81-7649C52B66DE}"/>
                </a:ext>
              </a:extLst>
            </p:cNvPr>
            <p:cNvSpPr/>
            <p:nvPr/>
          </p:nvSpPr>
          <p:spPr bwMode="auto">
            <a:xfrm flipV="1">
              <a:off x="1837458" y="2321061"/>
              <a:ext cx="3020505" cy="237674"/>
            </a:xfrm>
            <a:prstGeom prst="round2SameRect">
              <a:avLst>
                <a:gd name="adj1" fmla="val 27979"/>
                <a:gd name="adj2" fmla="val 0"/>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58" name="TextBox 57">
              <a:extLst>
                <a:ext uri="{FF2B5EF4-FFF2-40B4-BE49-F238E27FC236}">
                  <a16:creationId xmlns:a16="http://schemas.microsoft.com/office/drawing/2014/main" id="{D237E29B-005D-4BFB-EFE6-A142B533FD04}"/>
                </a:ext>
              </a:extLst>
            </p:cNvPr>
            <p:cNvSpPr txBox="1"/>
            <p:nvPr/>
          </p:nvSpPr>
          <p:spPr>
            <a:xfrm>
              <a:off x="2007437" y="2370649"/>
              <a:ext cx="2680546" cy="138499"/>
            </a:xfrm>
            <a:prstGeom prst="rect">
              <a:avLst/>
            </a:prstGeom>
            <a:noFill/>
          </p:spPr>
          <p:txBody>
            <a:bodyPr wrap="square" lIns="0" tIns="0" rIns="0" bIns="0" rtlCol="0">
              <a:spAutoFit/>
            </a:bodyPr>
            <a:lstStyle>
              <a:defPPr>
                <a:defRPr lang="en-US"/>
              </a:defPPr>
              <a:lvl1pPr algn="ctr">
                <a:defRPr sz="900">
                  <a:solidFill>
                    <a:srgbClr val="374649"/>
                  </a:solidFill>
                  <a:latin typeface="Segoe UI Variable Small"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Access dedicated advanced dev experience</a:t>
              </a:r>
            </a:p>
          </p:txBody>
        </p:sp>
        <p:sp>
          <p:nvSpPr>
            <p:cNvPr id="59" name="Rectangle: Rounded Corners 58">
              <a:extLst>
                <a:ext uri="{FF2B5EF4-FFF2-40B4-BE49-F238E27FC236}">
                  <a16:creationId xmlns:a16="http://schemas.microsoft.com/office/drawing/2014/main" id="{0FCABC14-1405-C2B1-B865-B974F3A12067}"/>
                </a:ext>
              </a:extLst>
            </p:cNvPr>
            <p:cNvSpPr/>
            <p:nvPr/>
          </p:nvSpPr>
          <p:spPr bwMode="auto">
            <a:xfrm>
              <a:off x="1724021" y="2083546"/>
              <a:ext cx="3256683" cy="237782"/>
            </a:xfrm>
            <a:prstGeom prst="roundRect">
              <a:avLst>
                <a:gd name="adj" fmla="val 50000"/>
              </a:avLst>
            </a:prstGeom>
            <a:solidFill>
              <a:srgbClr val="222043">
                <a:lumMod val="90000"/>
                <a:lumOff val="10000"/>
              </a:srgbClr>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Pro code</a:t>
              </a:r>
            </a:p>
          </p:txBody>
        </p:sp>
      </p:grpSp>
      <p:grpSp>
        <p:nvGrpSpPr>
          <p:cNvPr id="60" name="Group 59">
            <a:extLst>
              <a:ext uri="{FF2B5EF4-FFF2-40B4-BE49-F238E27FC236}">
                <a16:creationId xmlns:a16="http://schemas.microsoft.com/office/drawing/2014/main" id="{C93156CD-FA87-C1E6-2BB9-42DE1DF48DAA}"/>
              </a:ext>
              <a:ext uri="{C183D7F6-B498-43B3-948B-1728B52AA6E4}">
                <adec:decorative xmlns:adec="http://schemas.microsoft.com/office/drawing/2017/decorative" val="1"/>
              </a:ext>
            </a:extLst>
          </p:cNvPr>
          <p:cNvGrpSpPr/>
          <p:nvPr/>
        </p:nvGrpSpPr>
        <p:grpSpPr>
          <a:xfrm>
            <a:off x="1724021" y="3860414"/>
            <a:ext cx="6801586" cy="475911"/>
            <a:chOff x="5269131" y="2082822"/>
            <a:chExt cx="6801586" cy="475911"/>
          </a:xfrm>
        </p:grpSpPr>
        <p:sp>
          <p:nvSpPr>
            <p:cNvPr id="61" name="Rectangle: Top Corners Rounded 60">
              <a:extLst>
                <a:ext uri="{FF2B5EF4-FFF2-40B4-BE49-F238E27FC236}">
                  <a16:creationId xmlns:a16="http://schemas.microsoft.com/office/drawing/2014/main" id="{2329D0C3-E2D0-89A7-7DE1-988F3FC39A81}"/>
                </a:ext>
              </a:extLst>
            </p:cNvPr>
            <p:cNvSpPr/>
            <p:nvPr/>
          </p:nvSpPr>
          <p:spPr bwMode="auto">
            <a:xfrm flipV="1">
              <a:off x="5424986" y="2300926"/>
              <a:ext cx="6499753" cy="257807"/>
            </a:xfrm>
            <a:prstGeom prst="round2SameRect">
              <a:avLst>
                <a:gd name="adj1" fmla="val 25463"/>
                <a:gd name="adj2" fmla="val 0"/>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62" name="TextBox 61">
              <a:extLst>
                <a:ext uri="{FF2B5EF4-FFF2-40B4-BE49-F238E27FC236}">
                  <a16:creationId xmlns:a16="http://schemas.microsoft.com/office/drawing/2014/main" id="{54353940-311C-5857-9FA4-22625FCDF975}"/>
                </a:ext>
              </a:extLst>
            </p:cNvPr>
            <p:cNvSpPr txBox="1"/>
            <p:nvPr/>
          </p:nvSpPr>
          <p:spPr>
            <a:xfrm>
              <a:off x="5554156" y="2370648"/>
              <a:ext cx="6284627" cy="138499"/>
            </a:xfrm>
            <a:prstGeom prst="rect">
              <a:avLst/>
            </a:prstGeom>
            <a:noFill/>
          </p:spPr>
          <p:txBody>
            <a:bodyPr wrap="square" lIns="0" tIns="0" rIns="0" bIns="0" rtlCol="0">
              <a:spAutoFit/>
            </a:bodyPr>
            <a:lstStyle>
              <a:defPPr>
                <a:defRPr lang="en-US"/>
              </a:defPPr>
              <a:lvl1pPr algn="ctr">
                <a:defRPr sz="900">
                  <a:solidFill>
                    <a:srgbClr val="374649"/>
                  </a:solidFill>
                  <a:latin typeface="Segoe UI Variable Small"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No infrastructure to manage and built in security and governance</a:t>
              </a:r>
            </a:p>
          </p:txBody>
        </p:sp>
        <p:sp>
          <p:nvSpPr>
            <p:cNvPr id="63" name="Rectangle: Rounded Corners 62">
              <a:extLst>
                <a:ext uri="{FF2B5EF4-FFF2-40B4-BE49-F238E27FC236}">
                  <a16:creationId xmlns:a16="http://schemas.microsoft.com/office/drawing/2014/main" id="{6B6AA6E8-A326-4944-912C-8BC9FBAA1ADB}"/>
                </a:ext>
              </a:extLst>
            </p:cNvPr>
            <p:cNvSpPr/>
            <p:nvPr/>
          </p:nvSpPr>
          <p:spPr bwMode="auto">
            <a:xfrm>
              <a:off x="5269131" y="2082822"/>
              <a:ext cx="6801586" cy="242179"/>
            </a:xfrm>
            <a:prstGeom prst="roundRect">
              <a:avLst>
                <a:gd name="adj" fmla="val 50000"/>
              </a:avLst>
            </a:prstGeom>
            <a:gradFill flip="none" rotWithShape="1">
              <a:gsLst>
                <a:gs pos="0">
                  <a:srgbClr val="14938C"/>
                </a:gs>
                <a:gs pos="100000">
                  <a:srgbClr val="0078D4"/>
                </a:gs>
              </a:gsLst>
              <a:lin ang="0" scaled="1"/>
              <a:tileRect/>
            </a:gra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itchFamily="34" charset="0"/>
                </a:rPr>
                <a:t>Software as a Service (SaaS)</a:t>
              </a:r>
            </a:p>
          </p:txBody>
        </p:sp>
      </p:grpSp>
      <p:grpSp>
        <p:nvGrpSpPr>
          <p:cNvPr id="64" name="Group 63">
            <a:extLst>
              <a:ext uri="{FF2B5EF4-FFF2-40B4-BE49-F238E27FC236}">
                <a16:creationId xmlns:a16="http://schemas.microsoft.com/office/drawing/2014/main" id="{DF681F1B-FA08-4286-DF2E-DE59CD1988E0}"/>
              </a:ext>
              <a:ext uri="{C183D7F6-B498-43B3-948B-1728B52AA6E4}">
                <adec:decorative xmlns:adec="http://schemas.microsoft.com/office/drawing/2017/decorative" val="1"/>
              </a:ext>
            </a:extLst>
          </p:cNvPr>
          <p:cNvGrpSpPr/>
          <p:nvPr/>
        </p:nvGrpSpPr>
        <p:grpSpPr>
          <a:xfrm>
            <a:off x="8796996" y="3858075"/>
            <a:ext cx="3256683" cy="475189"/>
            <a:chOff x="1724021" y="2083546"/>
            <a:chExt cx="3256683" cy="475189"/>
          </a:xfrm>
        </p:grpSpPr>
        <p:sp>
          <p:nvSpPr>
            <p:cNvPr id="65" name="Rectangle: Top Corners Rounded 64">
              <a:extLst>
                <a:ext uri="{FF2B5EF4-FFF2-40B4-BE49-F238E27FC236}">
                  <a16:creationId xmlns:a16="http://schemas.microsoft.com/office/drawing/2014/main" id="{AEA06959-F2A5-B26C-0CC2-168A38A325D5}"/>
                </a:ext>
              </a:extLst>
            </p:cNvPr>
            <p:cNvSpPr/>
            <p:nvPr/>
          </p:nvSpPr>
          <p:spPr bwMode="auto">
            <a:xfrm flipV="1">
              <a:off x="1837458" y="2321061"/>
              <a:ext cx="3020505" cy="237674"/>
            </a:xfrm>
            <a:prstGeom prst="round2SameRect">
              <a:avLst>
                <a:gd name="adj1" fmla="val 27979"/>
                <a:gd name="adj2" fmla="val 0"/>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66" name="TextBox 65">
              <a:extLst>
                <a:ext uri="{FF2B5EF4-FFF2-40B4-BE49-F238E27FC236}">
                  <a16:creationId xmlns:a16="http://schemas.microsoft.com/office/drawing/2014/main" id="{AE662E2B-5C73-9DBB-E418-0B610F59B59F}"/>
                </a:ext>
              </a:extLst>
            </p:cNvPr>
            <p:cNvSpPr txBox="1"/>
            <p:nvPr/>
          </p:nvSpPr>
          <p:spPr>
            <a:xfrm>
              <a:off x="1966512" y="2363461"/>
              <a:ext cx="2796702" cy="138499"/>
            </a:xfrm>
            <a:prstGeom prst="rect">
              <a:avLst/>
            </a:prstGeom>
            <a:noFill/>
          </p:spPr>
          <p:txBody>
            <a:bodyPr wrap="square" lIns="0" tIns="0" rIns="0" bIns="0" rtlCol="0">
              <a:spAutoFit/>
            </a:bodyPr>
            <a:lstStyle>
              <a:defPPr>
                <a:defRPr lang="en-US"/>
              </a:defPPr>
              <a:lvl1pPr algn="ctr">
                <a:defRPr sz="900">
                  <a:solidFill>
                    <a:srgbClr val="374649"/>
                  </a:solidFill>
                  <a:latin typeface="Segoe UI Variable Small"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Manage own infrastructure, custom dev and security</a:t>
              </a:r>
            </a:p>
          </p:txBody>
        </p:sp>
        <p:sp>
          <p:nvSpPr>
            <p:cNvPr id="67" name="Rectangle: Rounded Corners 66">
              <a:extLst>
                <a:ext uri="{FF2B5EF4-FFF2-40B4-BE49-F238E27FC236}">
                  <a16:creationId xmlns:a16="http://schemas.microsoft.com/office/drawing/2014/main" id="{21C92599-52C5-BD80-5E0B-C4256BC58ED8}"/>
                </a:ext>
              </a:extLst>
            </p:cNvPr>
            <p:cNvSpPr/>
            <p:nvPr/>
          </p:nvSpPr>
          <p:spPr bwMode="auto">
            <a:xfrm>
              <a:off x="1724021" y="2083546"/>
              <a:ext cx="3256683" cy="237782"/>
            </a:xfrm>
            <a:prstGeom prst="roundRect">
              <a:avLst>
                <a:gd name="adj" fmla="val 50000"/>
              </a:avLst>
            </a:prstGeom>
            <a:solidFill>
              <a:srgbClr val="222043">
                <a:lumMod val="90000"/>
                <a:lumOff val="10000"/>
              </a:srgbClr>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Platform as a Service (PaaS)</a:t>
              </a:r>
            </a:p>
          </p:txBody>
        </p:sp>
      </p:grpSp>
      <p:grpSp>
        <p:nvGrpSpPr>
          <p:cNvPr id="68" name="Group 67">
            <a:extLst>
              <a:ext uri="{FF2B5EF4-FFF2-40B4-BE49-F238E27FC236}">
                <a16:creationId xmlns:a16="http://schemas.microsoft.com/office/drawing/2014/main" id="{AF2D6D54-1803-D4BC-893D-0183D6702DF6}"/>
              </a:ext>
              <a:ext uri="{C183D7F6-B498-43B3-948B-1728B52AA6E4}">
                <adec:decorative xmlns:adec="http://schemas.microsoft.com/office/drawing/2017/decorative" val="1"/>
              </a:ext>
            </a:extLst>
          </p:cNvPr>
          <p:cNvGrpSpPr/>
          <p:nvPr/>
        </p:nvGrpSpPr>
        <p:grpSpPr>
          <a:xfrm>
            <a:off x="1732537" y="4461562"/>
            <a:ext cx="6801586" cy="681080"/>
            <a:chOff x="1720505" y="4420618"/>
            <a:chExt cx="6801586" cy="681080"/>
          </a:xfrm>
        </p:grpSpPr>
        <p:sp>
          <p:nvSpPr>
            <p:cNvPr id="69" name="Rectangle: Top Corners Rounded 68">
              <a:extLst>
                <a:ext uri="{FF2B5EF4-FFF2-40B4-BE49-F238E27FC236}">
                  <a16:creationId xmlns:a16="http://schemas.microsoft.com/office/drawing/2014/main" id="{5DA919C1-BD30-F33B-BDC5-D5C71ACFDA2F}"/>
                </a:ext>
              </a:extLst>
            </p:cNvPr>
            <p:cNvSpPr/>
            <p:nvPr/>
          </p:nvSpPr>
          <p:spPr bwMode="auto">
            <a:xfrm flipV="1">
              <a:off x="1874649" y="4658056"/>
              <a:ext cx="3017425" cy="443642"/>
            </a:xfrm>
            <a:prstGeom prst="round2SameRect">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70" name="TextBox 69">
              <a:extLst>
                <a:ext uri="{FF2B5EF4-FFF2-40B4-BE49-F238E27FC236}">
                  <a16:creationId xmlns:a16="http://schemas.microsoft.com/office/drawing/2014/main" id="{95A2C2B6-BE96-8807-8B26-EE7BB6F06879}"/>
                </a:ext>
              </a:extLst>
            </p:cNvPr>
            <p:cNvSpPr txBox="1"/>
            <p:nvPr/>
          </p:nvSpPr>
          <p:spPr>
            <a:xfrm>
              <a:off x="1982545" y="4741378"/>
              <a:ext cx="280163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Configure gen AI-powered, rule-based responses by creating and managing custom plugins</a:t>
              </a:r>
            </a:p>
          </p:txBody>
        </p:sp>
        <p:sp>
          <p:nvSpPr>
            <p:cNvPr id="71" name="Rectangle: Top Corners Rounded 70">
              <a:extLst>
                <a:ext uri="{FF2B5EF4-FFF2-40B4-BE49-F238E27FC236}">
                  <a16:creationId xmlns:a16="http://schemas.microsoft.com/office/drawing/2014/main" id="{6D3365F9-7AAF-5B41-5CE7-9880F6A319E2}"/>
                </a:ext>
              </a:extLst>
            </p:cNvPr>
            <p:cNvSpPr/>
            <p:nvPr/>
          </p:nvSpPr>
          <p:spPr bwMode="auto">
            <a:xfrm flipV="1">
              <a:off x="5308069" y="4653369"/>
              <a:ext cx="3017425" cy="443642"/>
            </a:xfrm>
            <a:prstGeom prst="round2SameRect">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72" name="TextBox 71">
              <a:extLst>
                <a:ext uri="{FF2B5EF4-FFF2-40B4-BE49-F238E27FC236}">
                  <a16:creationId xmlns:a16="http://schemas.microsoft.com/office/drawing/2014/main" id="{6A3385BA-BDD9-BE46-0A1A-683A5055DA73}"/>
                </a:ext>
              </a:extLst>
            </p:cNvPr>
            <p:cNvSpPr txBox="1"/>
            <p:nvPr/>
          </p:nvSpPr>
          <p:spPr>
            <a:xfrm>
              <a:off x="5415965" y="4736691"/>
              <a:ext cx="280163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Design gen AI-powered, rules-based dialog with full dialog orchestration/management</a:t>
              </a:r>
            </a:p>
          </p:txBody>
        </p:sp>
        <p:sp>
          <p:nvSpPr>
            <p:cNvPr id="73" name="Rectangle: Rounded Corners 72">
              <a:extLst>
                <a:ext uri="{FF2B5EF4-FFF2-40B4-BE49-F238E27FC236}">
                  <a16:creationId xmlns:a16="http://schemas.microsoft.com/office/drawing/2014/main" id="{05A66EF2-01BC-1A66-AC0F-3A5785BE78C9}"/>
                </a:ext>
              </a:extLst>
            </p:cNvPr>
            <p:cNvSpPr/>
            <p:nvPr/>
          </p:nvSpPr>
          <p:spPr bwMode="auto">
            <a:xfrm>
              <a:off x="1720505" y="4420618"/>
              <a:ext cx="6801586" cy="242179"/>
            </a:xfrm>
            <a:prstGeom prst="roundRect">
              <a:avLst>
                <a:gd name="adj" fmla="val 50000"/>
              </a:avLst>
            </a:prstGeom>
            <a:gradFill flip="none" rotWithShape="1">
              <a:gsLst>
                <a:gs pos="0">
                  <a:srgbClr val="14938C"/>
                </a:gs>
                <a:gs pos="100000">
                  <a:srgbClr val="0078D4"/>
                </a:gs>
              </a:gsLst>
              <a:lin ang="0" scaled="1"/>
              <a:tileRect/>
            </a:gra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itchFamily="34" charset="0"/>
                </a:rPr>
                <a:t>Out-of-the-box LLM</a:t>
              </a:r>
            </a:p>
          </p:txBody>
        </p:sp>
      </p:grpSp>
      <p:grpSp>
        <p:nvGrpSpPr>
          <p:cNvPr id="74" name="Group 73">
            <a:extLst>
              <a:ext uri="{FF2B5EF4-FFF2-40B4-BE49-F238E27FC236}">
                <a16:creationId xmlns:a16="http://schemas.microsoft.com/office/drawing/2014/main" id="{FCCB9C5C-01A2-8C64-4705-655BDCFB52A0}"/>
              </a:ext>
              <a:ext uri="{C183D7F6-B498-43B3-948B-1728B52AA6E4}">
                <adec:decorative xmlns:adec="http://schemas.microsoft.com/office/drawing/2017/decorative" val="1"/>
              </a:ext>
            </a:extLst>
          </p:cNvPr>
          <p:cNvGrpSpPr/>
          <p:nvPr/>
        </p:nvGrpSpPr>
        <p:grpSpPr>
          <a:xfrm>
            <a:off x="8790687" y="4455446"/>
            <a:ext cx="3256683" cy="678928"/>
            <a:chOff x="1717299" y="3064775"/>
            <a:chExt cx="3256683" cy="678928"/>
          </a:xfrm>
        </p:grpSpPr>
        <p:sp>
          <p:nvSpPr>
            <p:cNvPr id="75" name="Rectangle: Top Corners Rounded 74">
              <a:extLst>
                <a:ext uri="{FF2B5EF4-FFF2-40B4-BE49-F238E27FC236}">
                  <a16:creationId xmlns:a16="http://schemas.microsoft.com/office/drawing/2014/main" id="{D4156086-8585-2A10-4063-74F6C6833459}"/>
                </a:ext>
              </a:extLst>
            </p:cNvPr>
            <p:cNvSpPr/>
            <p:nvPr/>
          </p:nvSpPr>
          <p:spPr bwMode="auto">
            <a:xfrm flipV="1">
              <a:off x="1841577" y="3300061"/>
              <a:ext cx="3017425" cy="443642"/>
            </a:xfrm>
            <a:prstGeom prst="round2SameRect">
              <a:avLst/>
            </a:prstGeom>
            <a:solidFill>
              <a:srgbClr val="FFFFFF">
                <a:alpha val="72000"/>
              </a:srgbClr>
            </a:solidFill>
            <a:ln w="3175" cap="flat" cmpd="sng" algn="ctr">
              <a:solidFill>
                <a:srgbClr val="FFFFFF">
                  <a:lumMod val="6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lumMod val="95000"/>
                    <a:lumOff val="5000"/>
                  </a:srgbClr>
                </a:solidFill>
                <a:effectLst/>
                <a:uLnTx/>
                <a:uFillTx/>
                <a:latin typeface="Segoe UI Semibold"/>
                <a:ea typeface="+mn-ea"/>
                <a:cs typeface="Segoe UI" pitchFamily="34" charset="0"/>
              </a:endParaRPr>
            </a:p>
          </p:txBody>
        </p:sp>
        <p:sp>
          <p:nvSpPr>
            <p:cNvPr id="76" name="TextBox 75">
              <a:extLst>
                <a:ext uri="{FF2B5EF4-FFF2-40B4-BE49-F238E27FC236}">
                  <a16:creationId xmlns:a16="http://schemas.microsoft.com/office/drawing/2014/main" id="{1A900E67-7992-DB0D-9867-30093ACD74BA}"/>
                </a:ext>
              </a:extLst>
            </p:cNvPr>
            <p:cNvSpPr txBox="1"/>
            <p:nvPr/>
          </p:nvSpPr>
          <p:spPr>
            <a:xfrm>
              <a:off x="1948638" y="3383383"/>
              <a:ext cx="2827367" cy="276999"/>
            </a:xfrm>
            <a:prstGeom prst="rect">
              <a:avLst/>
            </a:prstGeom>
            <a:noFill/>
          </p:spPr>
          <p:txBody>
            <a:bodyPr wrap="square" lIns="0" tIns="0" rIns="0" bIns="0" rtlCol="0">
              <a:spAutoFit/>
            </a:bodyPr>
            <a:lstStyle>
              <a:defPPr>
                <a:defRPr lang="en-US"/>
              </a:defPPr>
              <a:lvl1pPr algn="ctr">
                <a:defRPr sz="900">
                  <a:solidFill>
                    <a:srgbClr val="374649"/>
                  </a:solidFill>
                  <a:latin typeface="Segoe UI Variable Small" pitchFamily="2"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374649"/>
                  </a:solidFill>
                  <a:effectLst/>
                  <a:uLnTx/>
                  <a:uFillTx/>
                  <a:latin typeface="Segoe UI Variable Small" pitchFamily="2" charset="0"/>
                </a:rPr>
                <a:t>Use prompt orchestration to build, test, deploy and manage AI innovations</a:t>
              </a:r>
            </a:p>
          </p:txBody>
        </p:sp>
        <p:sp>
          <p:nvSpPr>
            <p:cNvPr id="77" name="Rectangle: Rounded Corners 76">
              <a:extLst>
                <a:ext uri="{FF2B5EF4-FFF2-40B4-BE49-F238E27FC236}">
                  <a16:creationId xmlns:a16="http://schemas.microsoft.com/office/drawing/2014/main" id="{A6F2AC60-3EC4-1166-1804-C01DC2443DFB}"/>
                </a:ext>
              </a:extLst>
            </p:cNvPr>
            <p:cNvSpPr/>
            <p:nvPr/>
          </p:nvSpPr>
          <p:spPr bwMode="auto">
            <a:xfrm>
              <a:off x="1717299" y="3064775"/>
              <a:ext cx="3256683" cy="237782"/>
            </a:xfrm>
            <a:prstGeom prst="roundRect">
              <a:avLst>
                <a:gd name="adj" fmla="val 50000"/>
              </a:avLst>
            </a:prstGeom>
            <a:solidFill>
              <a:srgbClr val="222043">
                <a:lumMod val="90000"/>
                <a:lumOff val="10000"/>
              </a:srgbClr>
            </a:solidFill>
            <a:ln w="31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pitchFamily="34" charset="0"/>
                </a:rPr>
                <a:t>Train your own LLM</a:t>
              </a:r>
            </a:p>
          </p:txBody>
        </p:sp>
      </p:grpSp>
      <p:grpSp>
        <p:nvGrpSpPr>
          <p:cNvPr id="78" name="Group 77">
            <a:extLst>
              <a:ext uri="{FF2B5EF4-FFF2-40B4-BE49-F238E27FC236}">
                <a16:creationId xmlns:a16="http://schemas.microsoft.com/office/drawing/2014/main" id="{0C9A3C1F-86B8-5848-01AE-AF27E7A95A8D}"/>
              </a:ext>
              <a:ext uri="{C183D7F6-B498-43B3-948B-1728B52AA6E4}">
                <adec:decorative xmlns:adec="http://schemas.microsoft.com/office/drawing/2017/decorative" val="1"/>
              </a:ext>
            </a:extLst>
          </p:cNvPr>
          <p:cNvGrpSpPr/>
          <p:nvPr/>
        </p:nvGrpSpPr>
        <p:grpSpPr>
          <a:xfrm>
            <a:off x="2676850" y="5269109"/>
            <a:ext cx="1337580" cy="395353"/>
            <a:chOff x="2674867" y="5241601"/>
            <a:chExt cx="1337580" cy="395353"/>
          </a:xfrm>
        </p:grpSpPr>
        <p:sp>
          <p:nvSpPr>
            <p:cNvPr id="79" name="Rectangle: Rounded Corners 78">
              <a:extLst>
                <a:ext uri="{FF2B5EF4-FFF2-40B4-BE49-F238E27FC236}">
                  <a16:creationId xmlns:a16="http://schemas.microsoft.com/office/drawing/2014/main" id="{055CFD9C-397F-25F9-B32A-316AC95228FC}"/>
                </a:ext>
              </a:extLst>
            </p:cNvPr>
            <p:cNvSpPr/>
            <p:nvPr/>
          </p:nvSpPr>
          <p:spPr bwMode="auto">
            <a:xfrm>
              <a:off x="2674867" y="5241601"/>
              <a:ext cx="1337580" cy="395353"/>
            </a:xfrm>
            <a:prstGeom prst="roundRect">
              <a:avLst>
                <a:gd name="adj" fmla="val 50000"/>
              </a:avLst>
            </a:prstGeom>
            <a:solidFill>
              <a:srgbClr val="F3FAF9"/>
            </a:solidFill>
            <a:ln w="15875" cap="flat" cmpd="sng" algn="ctr">
              <a:solidFill>
                <a:srgbClr val="222043">
                  <a:lumMod val="90000"/>
                  <a:lumOff val="10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374649"/>
                </a:solidFill>
                <a:effectLst/>
                <a:uLnTx/>
                <a:uFillTx/>
                <a:latin typeface="Segoe Sans Display Semibold" pitchFamily="2" charset="0"/>
                <a:cs typeface="Segoe Sans Display Semibold" pitchFamily="2" charset="0"/>
              </a:endParaRPr>
            </a:p>
          </p:txBody>
        </p:sp>
        <p:pic>
          <p:nvPicPr>
            <p:cNvPr id="80" name="Picture 79" descr="A rainbow colored logo on a black background&#10;&#10;Description automatically generated">
              <a:extLst>
                <a:ext uri="{FF2B5EF4-FFF2-40B4-BE49-F238E27FC236}">
                  <a16:creationId xmlns:a16="http://schemas.microsoft.com/office/drawing/2014/main" id="{FC2EE1BC-1CBA-054C-5580-9D6B70D94A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5511" y="5353358"/>
              <a:ext cx="364762" cy="205179"/>
            </a:xfrm>
            <a:prstGeom prst="rect">
              <a:avLst/>
            </a:prstGeom>
          </p:spPr>
        </p:pic>
        <p:pic>
          <p:nvPicPr>
            <p:cNvPr id="81" name="Graphic 80">
              <a:extLst>
                <a:ext uri="{FF2B5EF4-FFF2-40B4-BE49-F238E27FC236}">
                  <a16:creationId xmlns:a16="http://schemas.microsoft.com/office/drawing/2014/main" id="{23AFEA07-A294-FBD8-B12E-6381F61D87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72256" y="5326915"/>
              <a:ext cx="215563" cy="215563"/>
            </a:xfrm>
            <a:prstGeom prst="rect">
              <a:avLst/>
            </a:prstGeom>
            <a:effectLst/>
          </p:spPr>
        </p:pic>
        <p:pic>
          <p:nvPicPr>
            <p:cNvPr id="82" name="Graphic 81">
              <a:extLst>
                <a:ext uri="{FF2B5EF4-FFF2-40B4-BE49-F238E27FC236}">
                  <a16:creationId xmlns:a16="http://schemas.microsoft.com/office/drawing/2014/main" id="{41C4FBE0-F12E-B4C9-F59B-D2652DFCC816}"/>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3629802" y="5310378"/>
              <a:ext cx="276841" cy="276841"/>
            </a:xfrm>
            <a:prstGeom prst="rect">
              <a:avLst/>
            </a:prstGeom>
            <a:noFill/>
            <a:extLst>
              <a:ext uri="{909E8E84-426E-40DD-AFC4-6F175D3DCCD1}">
                <a14:hiddenFill xmlns:a14="http://schemas.microsoft.com/office/drawing/2010/main">
                  <a:solidFill>
                    <a:srgbClr val="FFFFFF"/>
                  </a:solidFill>
                </a14:hiddenFill>
              </a:ext>
            </a:extLst>
          </p:spPr>
        </p:pic>
        <p:pic>
          <p:nvPicPr>
            <p:cNvPr id="83" name="Graphic 82" descr="Add with solid fill">
              <a:extLst>
                <a:ext uri="{FF2B5EF4-FFF2-40B4-BE49-F238E27FC236}">
                  <a16:creationId xmlns:a16="http://schemas.microsoft.com/office/drawing/2014/main" id="{251B7F25-03D0-8735-B57F-B520C9A34F7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6669" y="5387314"/>
              <a:ext cx="137537" cy="137537"/>
            </a:xfrm>
            <a:prstGeom prst="rect">
              <a:avLst/>
            </a:prstGeom>
          </p:spPr>
        </p:pic>
        <p:pic>
          <p:nvPicPr>
            <p:cNvPr id="84" name="Graphic 83" descr="Add with solid fill">
              <a:extLst>
                <a:ext uri="{FF2B5EF4-FFF2-40B4-BE49-F238E27FC236}">
                  <a16:creationId xmlns:a16="http://schemas.microsoft.com/office/drawing/2014/main" id="{FBCC0428-8263-5A40-A6A4-238E5D72D9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83566" y="5391632"/>
              <a:ext cx="137537" cy="137537"/>
            </a:xfrm>
            <a:prstGeom prst="rect">
              <a:avLst/>
            </a:prstGeom>
          </p:spPr>
        </p:pic>
      </p:grpSp>
      <p:grpSp>
        <p:nvGrpSpPr>
          <p:cNvPr id="85" name="Group 84">
            <a:extLst>
              <a:ext uri="{FF2B5EF4-FFF2-40B4-BE49-F238E27FC236}">
                <a16:creationId xmlns:a16="http://schemas.microsoft.com/office/drawing/2014/main" id="{6983392F-427F-7713-87D0-DFDD8473218E}"/>
              </a:ext>
              <a:ext uri="{C183D7F6-B498-43B3-948B-1728B52AA6E4}">
                <adec:decorative xmlns:adec="http://schemas.microsoft.com/office/drawing/2017/decorative" val="1"/>
              </a:ext>
            </a:extLst>
          </p:cNvPr>
          <p:cNvGrpSpPr/>
          <p:nvPr/>
        </p:nvGrpSpPr>
        <p:grpSpPr>
          <a:xfrm>
            <a:off x="6177897" y="5276531"/>
            <a:ext cx="1337580" cy="395353"/>
            <a:chOff x="6118461" y="5231639"/>
            <a:chExt cx="1337580" cy="395353"/>
          </a:xfrm>
        </p:grpSpPr>
        <p:sp>
          <p:nvSpPr>
            <p:cNvPr id="86" name="Rectangle: Rounded Corners 85">
              <a:extLst>
                <a:ext uri="{FF2B5EF4-FFF2-40B4-BE49-F238E27FC236}">
                  <a16:creationId xmlns:a16="http://schemas.microsoft.com/office/drawing/2014/main" id="{1164A29D-42A6-909E-86A2-72741DEBF029}"/>
                </a:ext>
              </a:extLst>
            </p:cNvPr>
            <p:cNvSpPr/>
            <p:nvPr/>
          </p:nvSpPr>
          <p:spPr bwMode="auto">
            <a:xfrm>
              <a:off x="6118461" y="5231639"/>
              <a:ext cx="1337580" cy="395353"/>
            </a:xfrm>
            <a:prstGeom prst="roundRect">
              <a:avLst>
                <a:gd name="adj" fmla="val 50000"/>
              </a:avLst>
            </a:prstGeom>
            <a:solidFill>
              <a:srgbClr val="F3FAF9"/>
            </a:solidFill>
            <a:ln w="15875" cap="flat" cmpd="sng" algn="ctr">
              <a:solidFill>
                <a:srgbClr val="222043">
                  <a:lumMod val="90000"/>
                  <a:lumOff val="10000"/>
                </a:srgb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374649"/>
                </a:solidFill>
                <a:effectLst/>
                <a:uLnTx/>
                <a:uFillTx/>
                <a:latin typeface="Segoe Sans Display Semibold" pitchFamily="2" charset="0"/>
                <a:cs typeface="Segoe Sans Display Semibold" pitchFamily="2" charset="0"/>
              </a:endParaRPr>
            </a:p>
          </p:txBody>
        </p:sp>
        <p:grpSp>
          <p:nvGrpSpPr>
            <p:cNvPr id="87" name="Group 86">
              <a:extLst>
                <a:ext uri="{FF2B5EF4-FFF2-40B4-BE49-F238E27FC236}">
                  <a16:creationId xmlns:a16="http://schemas.microsoft.com/office/drawing/2014/main" id="{5A3FA127-6FB4-A17F-6E3C-FE0A494FB005}"/>
                </a:ext>
              </a:extLst>
            </p:cNvPr>
            <p:cNvGrpSpPr/>
            <p:nvPr/>
          </p:nvGrpSpPr>
          <p:grpSpPr>
            <a:xfrm>
              <a:off x="6470058" y="5300416"/>
              <a:ext cx="634387" cy="276841"/>
              <a:chOff x="6715850" y="5300416"/>
              <a:chExt cx="634387" cy="276841"/>
            </a:xfrm>
          </p:grpSpPr>
          <p:pic>
            <p:nvPicPr>
              <p:cNvPr id="88" name="Graphic 87">
                <a:extLst>
                  <a:ext uri="{FF2B5EF4-FFF2-40B4-BE49-F238E27FC236}">
                    <a16:creationId xmlns:a16="http://schemas.microsoft.com/office/drawing/2014/main" id="{F8F7ACF6-C887-822A-EF3C-3D3B3ABE6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5850" y="5316953"/>
                <a:ext cx="215563" cy="215563"/>
              </a:xfrm>
              <a:prstGeom prst="rect">
                <a:avLst/>
              </a:prstGeom>
              <a:effectLst/>
            </p:spPr>
          </p:pic>
          <p:pic>
            <p:nvPicPr>
              <p:cNvPr id="89" name="Graphic 88">
                <a:extLst>
                  <a:ext uri="{FF2B5EF4-FFF2-40B4-BE49-F238E27FC236}">
                    <a16:creationId xmlns:a16="http://schemas.microsoft.com/office/drawing/2014/main" id="{A39C44AB-1B44-A147-3675-69008EE53961}"/>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7073396" y="5300416"/>
                <a:ext cx="276841" cy="276841"/>
              </a:xfrm>
              <a:prstGeom prst="rect">
                <a:avLst/>
              </a:prstGeom>
              <a:noFill/>
              <a:extLst>
                <a:ext uri="{909E8E84-426E-40DD-AFC4-6F175D3DCCD1}">
                  <a14:hiddenFill xmlns:a14="http://schemas.microsoft.com/office/drawing/2010/main">
                    <a:solidFill>
                      <a:srgbClr val="FFFFFF"/>
                    </a:solidFill>
                  </a14:hiddenFill>
                </a:ext>
              </a:extLst>
            </p:spPr>
          </p:pic>
          <p:pic>
            <p:nvPicPr>
              <p:cNvPr id="90" name="Graphic 89" descr="Add with solid fill">
                <a:extLst>
                  <a:ext uri="{FF2B5EF4-FFF2-40B4-BE49-F238E27FC236}">
                    <a16:creationId xmlns:a16="http://schemas.microsoft.com/office/drawing/2014/main" id="{00DDF359-E15C-8D88-B05E-4EF730EE73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60263" y="5377352"/>
                <a:ext cx="137537" cy="137537"/>
              </a:xfrm>
              <a:prstGeom prst="rect">
                <a:avLst/>
              </a:prstGeom>
            </p:spPr>
          </p:pic>
        </p:grpSp>
      </p:grpSp>
      <p:cxnSp>
        <p:nvCxnSpPr>
          <p:cNvPr id="91" name="Straight Connector 90">
            <a:extLst>
              <a:ext uri="{FF2B5EF4-FFF2-40B4-BE49-F238E27FC236}">
                <a16:creationId xmlns:a16="http://schemas.microsoft.com/office/drawing/2014/main" id="{86313230-CD7B-C80C-DB91-2FEE6706A009}"/>
              </a:ext>
              <a:ext uri="{C183D7F6-B498-43B3-948B-1728B52AA6E4}">
                <adec:decorative xmlns:adec="http://schemas.microsoft.com/office/drawing/2017/decorative" val="1"/>
              </a:ext>
            </a:extLst>
          </p:cNvPr>
          <p:cNvCxnSpPr>
            <a:cxnSpLocks/>
            <a:endCxn id="17" idx="1"/>
          </p:cNvCxnSpPr>
          <p:nvPr/>
        </p:nvCxnSpPr>
        <p:spPr>
          <a:xfrm>
            <a:off x="4014430" y="5466786"/>
            <a:ext cx="364550" cy="832"/>
          </a:xfrm>
          <a:prstGeom prst="line">
            <a:avLst/>
          </a:prstGeom>
          <a:noFill/>
          <a:ln w="9525" cap="flat" cmpd="sng" algn="ctr">
            <a:solidFill>
              <a:srgbClr val="222043">
                <a:lumMod val="90000"/>
                <a:lumOff val="10000"/>
              </a:srgbClr>
            </a:solidFill>
            <a:prstDash val="dash"/>
            <a:headEnd type="none" w="lg" len="med"/>
            <a:tailEnd type="none" w="lg" len="med"/>
          </a:ln>
          <a:effectLst/>
        </p:spPr>
      </p:cxnSp>
      <p:cxnSp>
        <p:nvCxnSpPr>
          <p:cNvPr id="92" name="Straight Connector 91">
            <a:extLst>
              <a:ext uri="{FF2B5EF4-FFF2-40B4-BE49-F238E27FC236}">
                <a16:creationId xmlns:a16="http://schemas.microsoft.com/office/drawing/2014/main" id="{E7161DD3-5589-1D7A-2D72-463AE8D14BDF}"/>
              </a:ext>
              <a:ext uri="{C183D7F6-B498-43B3-948B-1728B52AA6E4}">
                <adec:decorative xmlns:adec="http://schemas.microsoft.com/office/drawing/2017/decorative" val="1"/>
              </a:ext>
            </a:extLst>
          </p:cNvPr>
          <p:cNvCxnSpPr>
            <a:cxnSpLocks/>
          </p:cNvCxnSpPr>
          <p:nvPr/>
        </p:nvCxnSpPr>
        <p:spPr>
          <a:xfrm>
            <a:off x="5819145" y="5447010"/>
            <a:ext cx="364550" cy="832"/>
          </a:xfrm>
          <a:prstGeom prst="line">
            <a:avLst/>
          </a:prstGeom>
          <a:noFill/>
          <a:ln w="9525" cap="flat" cmpd="sng" algn="ctr">
            <a:solidFill>
              <a:srgbClr val="222043">
                <a:lumMod val="90000"/>
                <a:lumOff val="10000"/>
              </a:srgbClr>
            </a:solidFill>
            <a:prstDash val="dash"/>
            <a:headEnd type="none" w="lg" len="med"/>
            <a:tailEnd type="none" w="lg" len="med"/>
          </a:ln>
          <a:effectLst/>
        </p:spPr>
      </p:cxnSp>
      <p:cxnSp>
        <p:nvCxnSpPr>
          <p:cNvPr id="93" name="Straight Connector 92">
            <a:extLst>
              <a:ext uri="{FF2B5EF4-FFF2-40B4-BE49-F238E27FC236}">
                <a16:creationId xmlns:a16="http://schemas.microsoft.com/office/drawing/2014/main" id="{A61B22FA-E3F1-CB7A-3387-08B6A04DFE38}"/>
              </a:ext>
              <a:ext uri="{C183D7F6-B498-43B3-948B-1728B52AA6E4}">
                <adec:decorative xmlns:adec="http://schemas.microsoft.com/office/drawing/2017/decorative" val="1"/>
              </a:ext>
            </a:extLst>
          </p:cNvPr>
          <p:cNvCxnSpPr>
            <a:cxnSpLocks/>
          </p:cNvCxnSpPr>
          <p:nvPr/>
        </p:nvCxnSpPr>
        <p:spPr>
          <a:xfrm>
            <a:off x="7515477" y="5474208"/>
            <a:ext cx="2638457" cy="0"/>
          </a:xfrm>
          <a:prstGeom prst="line">
            <a:avLst/>
          </a:prstGeom>
          <a:noFill/>
          <a:ln w="9525" cap="flat" cmpd="sng" algn="ctr">
            <a:solidFill>
              <a:srgbClr val="000000"/>
            </a:solidFill>
            <a:prstDash val="dash"/>
            <a:headEnd type="none" w="lg" len="med"/>
            <a:tailEnd type="none" w="lg" len="med"/>
          </a:ln>
          <a:effectLst/>
        </p:spPr>
      </p:cxnSp>
      <p:sp>
        <p:nvSpPr>
          <p:cNvPr id="94" name="Rectangle: Rounded Corners 93">
            <a:extLst>
              <a:ext uri="{FF2B5EF4-FFF2-40B4-BE49-F238E27FC236}">
                <a16:creationId xmlns:a16="http://schemas.microsoft.com/office/drawing/2014/main" id="{E50210C3-C96C-16E1-6B65-BB52ACDCDCF2}"/>
              </a:ext>
              <a:ext uri="{C183D7F6-B498-43B3-948B-1728B52AA6E4}">
                <adec:decorative xmlns:adec="http://schemas.microsoft.com/office/drawing/2017/decorative" val="1"/>
              </a:ext>
            </a:extLst>
          </p:cNvPr>
          <p:cNvSpPr/>
          <p:nvPr/>
        </p:nvSpPr>
        <p:spPr bwMode="auto">
          <a:xfrm>
            <a:off x="9570412" y="5299717"/>
            <a:ext cx="1743926" cy="364745"/>
          </a:xfrm>
          <a:prstGeom prst="roundRect">
            <a:avLst>
              <a:gd name="adj" fmla="val 50000"/>
            </a:avLst>
          </a:prstGeom>
          <a:solidFill>
            <a:srgbClr val="222043">
              <a:lumMod val="90000"/>
              <a:lumOff val="10000"/>
            </a:srgbClr>
          </a:solidFill>
          <a:ln w="15875" cap="flat" cmpd="sng" algn="ctr">
            <a:no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gradFill>
                  <a:gsLst>
                    <a:gs pos="83000">
                      <a:srgbClr val="FFFFFF"/>
                    </a:gs>
                    <a:gs pos="100000">
                      <a:srgbClr val="FFFFFF"/>
                    </a:gs>
                  </a:gsLst>
                  <a:lin ang="5400000" scaled="1"/>
                </a:gradFill>
                <a:effectLst/>
                <a:uLnTx/>
                <a:uFillTx/>
                <a:latin typeface="Segoe Sans Display Semibold" pitchFamily="2" charset="0"/>
                <a:cs typeface="Segoe Sans Display Semibold" pitchFamily="2" charset="0"/>
              </a:rPr>
              <a:t>Interoperability with other services</a:t>
            </a:r>
          </a:p>
        </p:txBody>
      </p:sp>
      <p:cxnSp>
        <p:nvCxnSpPr>
          <p:cNvPr id="95" name="Straight Connector 94">
            <a:extLst>
              <a:ext uri="{FF2B5EF4-FFF2-40B4-BE49-F238E27FC236}">
                <a16:creationId xmlns:a16="http://schemas.microsoft.com/office/drawing/2014/main" id="{CCE979E8-8E0F-1B8B-07E9-1BF690EC6B36}"/>
              </a:ext>
              <a:ext uri="{C183D7F6-B498-43B3-948B-1728B52AA6E4}">
                <adec:decorative xmlns:adec="http://schemas.microsoft.com/office/drawing/2017/decorative" val="1"/>
              </a:ext>
            </a:extLst>
          </p:cNvPr>
          <p:cNvCxnSpPr>
            <a:cxnSpLocks/>
          </p:cNvCxnSpPr>
          <p:nvPr/>
        </p:nvCxnSpPr>
        <p:spPr>
          <a:xfrm>
            <a:off x="585925" y="5787773"/>
            <a:ext cx="833442" cy="0"/>
          </a:xfrm>
          <a:prstGeom prst="line">
            <a:avLst/>
          </a:prstGeom>
          <a:noFill/>
          <a:ln w="12700" cap="flat" cmpd="sng" algn="ctr">
            <a:solidFill>
              <a:srgbClr val="FFFFFF">
                <a:lumMod val="65000"/>
              </a:srgbClr>
            </a:solidFill>
            <a:prstDash val="solid"/>
            <a:headEnd type="none" w="lg" len="med"/>
            <a:tailEnd type="none" w="lg" len="med"/>
          </a:ln>
          <a:effectLst/>
        </p:spPr>
      </p:cxnSp>
      <p:cxnSp>
        <p:nvCxnSpPr>
          <p:cNvPr id="96" name="Straight Connector 95">
            <a:extLst>
              <a:ext uri="{FF2B5EF4-FFF2-40B4-BE49-F238E27FC236}">
                <a16:creationId xmlns:a16="http://schemas.microsoft.com/office/drawing/2014/main" id="{22C2332F-272D-8DF1-8558-3D53A9C32CFE}"/>
              </a:ext>
              <a:ext uri="{C183D7F6-B498-43B3-948B-1728B52AA6E4}">
                <adec:decorative xmlns:adec="http://schemas.microsoft.com/office/drawing/2017/decorative" val="1"/>
              </a:ext>
            </a:extLst>
          </p:cNvPr>
          <p:cNvCxnSpPr>
            <a:cxnSpLocks/>
          </p:cNvCxnSpPr>
          <p:nvPr/>
        </p:nvCxnSpPr>
        <p:spPr>
          <a:xfrm>
            <a:off x="578591" y="2624313"/>
            <a:ext cx="840776" cy="0"/>
          </a:xfrm>
          <a:prstGeom prst="line">
            <a:avLst/>
          </a:prstGeom>
          <a:noFill/>
          <a:ln w="12700" cap="flat" cmpd="sng" algn="ctr">
            <a:solidFill>
              <a:srgbClr val="FFFFFF">
                <a:lumMod val="65000"/>
              </a:srgbClr>
            </a:solidFill>
            <a:prstDash val="solid"/>
            <a:headEnd type="none" w="lg" len="med"/>
            <a:tailEnd type="none" w="lg" len="med"/>
          </a:ln>
          <a:effectLst/>
        </p:spPr>
      </p:cxnSp>
      <p:cxnSp>
        <p:nvCxnSpPr>
          <p:cNvPr id="97" name="Straight Connector 96">
            <a:extLst>
              <a:ext uri="{FF2B5EF4-FFF2-40B4-BE49-F238E27FC236}">
                <a16:creationId xmlns:a16="http://schemas.microsoft.com/office/drawing/2014/main" id="{46CF10A9-59B6-4AFC-A96B-3E3EC98B3887}"/>
              </a:ext>
              <a:ext uri="{C183D7F6-B498-43B3-948B-1728B52AA6E4}">
                <adec:decorative xmlns:adec="http://schemas.microsoft.com/office/drawing/2017/decorative" val="1"/>
              </a:ext>
            </a:extLst>
          </p:cNvPr>
          <p:cNvCxnSpPr>
            <a:cxnSpLocks/>
          </p:cNvCxnSpPr>
          <p:nvPr/>
        </p:nvCxnSpPr>
        <p:spPr>
          <a:xfrm>
            <a:off x="578591" y="1967986"/>
            <a:ext cx="840776" cy="0"/>
          </a:xfrm>
          <a:prstGeom prst="line">
            <a:avLst/>
          </a:prstGeom>
          <a:noFill/>
          <a:ln w="12700" cap="flat" cmpd="sng" algn="ctr">
            <a:solidFill>
              <a:srgbClr val="FFFFFF">
                <a:lumMod val="65000"/>
              </a:srgbClr>
            </a:solidFill>
            <a:prstDash val="solid"/>
            <a:headEnd type="none" w="lg" len="med"/>
            <a:tailEnd type="none" w="lg" len="med"/>
          </a:ln>
          <a:effectLst/>
        </p:spPr>
      </p:cxnSp>
      <p:grpSp>
        <p:nvGrpSpPr>
          <p:cNvPr id="98" name="Group 97">
            <a:extLst>
              <a:ext uri="{FF2B5EF4-FFF2-40B4-BE49-F238E27FC236}">
                <a16:creationId xmlns:a16="http://schemas.microsoft.com/office/drawing/2014/main" id="{4488EF52-6A62-586E-45AC-9E4B9BC3FAB2}"/>
              </a:ext>
              <a:ext uri="{C183D7F6-B498-43B3-948B-1728B52AA6E4}">
                <adec:decorative xmlns:adec="http://schemas.microsoft.com/office/drawing/2017/decorative" val="1"/>
              </a:ext>
            </a:extLst>
          </p:cNvPr>
          <p:cNvGrpSpPr/>
          <p:nvPr/>
        </p:nvGrpSpPr>
        <p:grpSpPr>
          <a:xfrm>
            <a:off x="3505038" y="66309"/>
            <a:ext cx="3426594" cy="420599"/>
            <a:chOff x="3360657" y="54277"/>
            <a:chExt cx="3426594" cy="420599"/>
          </a:xfrm>
        </p:grpSpPr>
        <p:sp>
          <p:nvSpPr>
            <p:cNvPr id="99" name="TextBox 98">
              <a:extLst>
                <a:ext uri="{FF2B5EF4-FFF2-40B4-BE49-F238E27FC236}">
                  <a16:creationId xmlns:a16="http://schemas.microsoft.com/office/drawing/2014/main" id="{B3C1C624-04F0-EAA7-F77A-F6FDE01073B4}"/>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rPr>
                <a:t>Copilot Studio</a:t>
              </a:r>
            </a:p>
          </p:txBody>
        </p:sp>
        <p:sp>
          <p:nvSpPr>
            <p:cNvPr id="100" name="Oval 99">
              <a:extLst>
                <a:ext uri="{FF2B5EF4-FFF2-40B4-BE49-F238E27FC236}">
                  <a16:creationId xmlns:a16="http://schemas.microsoft.com/office/drawing/2014/main" id="{1833EB6D-9AE2-B8B2-546D-0ACD7F09285A}"/>
                </a:ext>
              </a:extLst>
            </p:cNvPr>
            <p:cNvSpPr/>
            <p:nvPr/>
          </p:nvSpPr>
          <p:spPr bwMode="auto">
            <a:xfrm>
              <a:off x="3908626" y="54277"/>
              <a:ext cx="420599" cy="420599"/>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1" name="Graphic 100">
              <a:extLst>
                <a:ext uri="{FF2B5EF4-FFF2-40B4-BE49-F238E27FC236}">
                  <a16:creationId xmlns:a16="http://schemas.microsoft.com/office/drawing/2014/main" id="{060C3A5C-32ED-90DD-4C13-279C4CE0E8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a:outerShdw blurRad="50800" dist="38100" dir="5400000" algn="t" rotWithShape="0">
                <a:prstClr val="black">
                  <a:alpha val="40000"/>
                </a:prstClr>
              </a:outerShdw>
            </a:effectLst>
          </p:spPr>
        </p:pic>
      </p:grpSp>
      <p:grpSp>
        <p:nvGrpSpPr>
          <p:cNvPr id="102" name="Group 101">
            <a:extLst>
              <a:ext uri="{FF2B5EF4-FFF2-40B4-BE49-F238E27FC236}">
                <a16:creationId xmlns:a16="http://schemas.microsoft.com/office/drawing/2014/main" id="{F1C3DFDA-E98D-88CA-3CB7-4E2D81898D30}"/>
              </a:ext>
              <a:ext uri="{C183D7F6-B498-43B3-948B-1728B52AA6E4}">
                <adec:decorative xmlns:adec="http://schemas.microsoft.com/office/drawing/2017/decorative" val="1"/>
              </a:ext>
            </a:extLst>
          </p:cNvPr>
          <p:cNvGrpSpPr/>
          <p:nvPr/>
        </p:nvGrpSpPr>
        <p:grpSpPr>
          <a:xfrm>
            <a:off x="8964450" y="519771"/>
            <a:ext cx="3426594" cy="420599"/>
            <a:chOff x="8964450" y="519771"/>
            <a:chExt cx="3426594" cy="420599"/>
          </a:xfrm>
        </p:grpSpPr>
        <p:sp>
          <p:nvSpPr>
            <p:cNvPr id="103" name="TextBox 102">
              <a:extLst>
                <a:ext uri="{FF2B5EF4-FFF2-40B4-BE49-F238E27FC236}">
                  <a16:creationId xmlns:a16="http://schemas.microsoft.com/office/drawing/2014/main" id="{FC8507A1-971A-CB59-0930-7D55E934D884}"/>
                </a:ext>
              </a:extLst>
            </p:cNvPr>
            <p:cNvSpPr txBox="1"/>
            <p:nvPr/>
          </p:nvSpPr>
          <p:spPr>
            <a:xfrm>
              <a:off x="8964450" y="612331"/>
              <a:ext cx="3426594"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rPr>
                <a:t>Azure AI Studio</a:t>
              </a:r>
            </a:p>
          </p:txBody>
        </p:sp>
        <p:sp>
          <p:nvSpPr>
            <p:cNvPr id="104" name="Oval 103">
              <a:extLst>
                <a:ext uri="{FF2B5EF4-FFF2-40B4-BE49-F238E27FC236}">
                  <a16:creationId xmlns:a16="http://schemas.microsoft.com/office/drawing/2014/main" id="{3EBAAFF1-7225-52EF-A5B4-097D130D7713}"/>
                </a:ext>
              </a:extLst>
            </p:cNvPr>
            <p:cNvSpPr/>
            <p:nvPr/>
          </p:nvSpPr>
          <p:spPr bwMode="auto">
            <a:xfrm>
              <a:off x="9458458" y="519771"/>
              <a:ext cx="420599" cy="420599"/>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5" name="Graphic 104">
              <a:extLst>
                <a:ext uri="{FF2B5EF4-FFF2-40B4-BE49-F238E27FC236}">
                  <a16:creationId xmlns:a16="http://schemas.microsoft.com/office/drawing/2014/main" id="{960822C2-5796-4611-3995-7C3B344CEA07}"/>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93249" y="531542"/>
              <a:ext cx="370132" cy="370132"/>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9CBF1FB3-B33A-08AC-69C1-FAEA396A96ED}"/>
              </a:ext>
              <a:ext uri="{C183D7F6-B498-43B3-948B-1728B52AA6E4}">
                <adec:decorative xmlns:adec="http://schemas.microsoft.com/office/drawing/2017/decorative" val="1"/>
              </a:ext>
            </a:extLst>
          </p:cNvPr>
          <p:cNvGrpSpPr/>
          <p:nvPr/>
        </p:nvGrpSpPr>
        <p:grpSpPr>
          <a:xfrm>
            <a:off x="5176659" y="590901"/>
            <a:ext cx="3426594" cy="370177"/>
            <a:chOff x="5176659" y="590901"/>
            <a:chExt cx="3426594" cy="370177"/>
          </a:xfrm>
        </p:grpSpPr>
        <p:sp>
          <p:nvSpPr>
            <p:cNvPr id="107" name="TextBox 106">
              <a:extLst>
                <a:ext uri="{FF2B5EF4-FFF2-40B4-BE49-F238E27FC236}">
                  <a16:creationId xmlns:a16="http://schemas.microsoft.com/office/drawing/2014/main" id="{EA1BB322-3F37-90FA-578D-075777E086C1}"/>
                </a:ext>
              </a:extLst>
            </p:cNvPr>
            <p:cNvSpPr txBox="1"/>
            <p:nvPr/>
          </p:nvSpPr>
          <p:spPr>
            <a:xfrm>
              <a:off x="5176659" y="661011"/>
              <a:ext cx="3426594"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tab pos="2290763" algn="l"/>
                </a:tabLst>
                <a:defRPr/>
              </a:pPr>
              <a:r>
                <a:rPr kumimoji="0" lang="en-US" sz="1400" b="0" i="0" u="none" strike="noStrike" kern="0" cap="none" spc="0" normalizeH="0" baseline="0" noProof="0">
                  <a:ln>
                    <a:noFill/>
                  </a:ln>
                  <a:gradFill>
                    <a:gsLst>
                      <a:gs pos="83000">
                        <a:srgbClr val="FFFFFF"/>
                      </a:gs>
                      <a:gs pos="100000">
                        <a:srgbClr val="FFFFFF"/>
                      </a:gs>
                    </a:gsLst>
                    <a:lin ang="5400000" scaled="1"/>
                  </a:gradFill>
                  <a:effectLst/>
                  <a:uLnTx/>
                  <a:uFillTx/>
                  <a:latin typeface="Segoe UI Semibold"/>
                </a:rPr>
                <a:t>Standalone</a:t>
              </a:r>
            </a:p>
          </p:txBody>
        </p:sp>
        <p:sp>
          <p:nvSpPr>
            <p:cNvPr id="108" name="Oval 107">
              <a:extLst>
                <a:ext uri="{FF2B5EF4-FFF2-40B4-BE49-F238E27FC236}">
                  <a16:creationId xmlns:a16="http://schemas.microsoft.com/office/drawing/2014/main" id="{2C9AC1CE-E708-4841-486C-14E6FCC06B64}"/>
                </a:ext>
              </a:extLst>
            </p:cNvPr>
            <p:cNvSpPr/>
            <p:nvPr/>
          </p:nvSpPr>
          <p:spPr bwMode="auto">
            <a:xfrm>
              <a:off x="6007892" y="590901"/>
              <a:ext cx="370177" cy="370177"/>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9" name="Graphic 108">
              <a:extLst>
                <a:ext uri="{FF2B5EF4-FFF2-40B4-BE49-F238E27FC236}">
                  <a16:creationId xmlns:a16="http://schemas.microsoft.com/office/drawing/2014/main" id="{FE90A33D-DDB7-3EDC-5D9D-D9FAC66B86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1271" y="630805"/>
              <a:ext cx="282633" cy="282633"/>
            </a:xfrm>
            <a:prstGeom prst="rect">
              <a:avLst/>
            </a:prstGeom>
            <a:effectLst>
              <a:outerShdw blurRad="50800" dist="38100" dir="5400000" algn="t" rotWithShape="0">
                <a:prstClr val="black">
                  <a:alpha val="40000"/>
                </a:prstClr>
              </a:outerShdw>
            </a:effectLst>
          </p:spPr>
        </p:pic>
      </p:grpSp>
      <p:grpSp>
        <p:nvGrpSpPr>
          <p:cNvPr id="110" name="Group 109">
            <a:extLst>
              <a:ext uri="{FF2B5EF4-FFF2-40B4-BE49-F238E27FC236}">
                <a16:creationId xmlns:a16="http://schemas.microsoft.com/office/drawing/2014/main" id="{AB9191D9-0FA1-2689-7420-3BDA14ED59DE}"/>
              </a:ext>
              <a:ext uri="{C183D7F6-B498-43B3-948B-1728B52AA6E4}">
                <adec:decorative xmlns:adec="http://schemas.microsoft.com/office/drawing/2017/decorative" val="1"/>
              </a:ext>
            </a:extLst>
          </p:cNvPr>
          <p:cNvGrpSpPr/>
          <p:nvPr/>
        </p:nvGrpSpPr>
        <p:grpSpPr>
          <a:xfrm>
            <a:off x="1744963" y="590130"/>
            <a:ext cx="3545020" cy="371672"/>
            <a:chOff x="1744963" y="590130"/>
            <a:chExt cx="3545020" cy="371672"/>
          </a:xfrm>
        </p:grpSpPr>
        <p:sp>
          <p:nvSpPr>
            <p:cNvPr id="111" name="TextBox 110">
              <a:extLst>
                <a:ext uri="{FF2B5EF4-FFF2-40B4-BE49-F238E27FC236}">
                  <a16:creationId xmlns:a16="http://schemas.microsoft.com/office/drawing/2014/main" id="{AA9FC45E-020D-B318-F7A5-A2474B743519}"/>
                </a:ext>
              </a:extLst>
            </p:cNvPr>
            <p:cNvSpPr txBox="1"/>
            <p:nvPr/>
          </p:nvSpPr>
          <p:spPr>
            <a:xfrm>
              <a:off x="1863389" y="678583"/>
              <a:ext cx="3426594" cy="20005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tab pos="2290763" algn="l"/>
                </a:tabLst>
                <a:defRPr/>
              </a:pPr>
              <a:r>
                <a:rPr kumimoji="0" lang="en-US" sz="1300" b="0" i="0" u="none" strike="noStrike" kern="0" cap="none" spc="0" normalizeH="0" baseline="0" noProof="0">
                  <a:ln>
                    <a:noFill/>
                  </a:ln>
                  <a:solidFill>
                    <a:srgbClr val="FFFFFF"/>
                  </a:solidFill>
                  <a:effectLst/>
                  <a:uLnTx/>
                  <a:uFillTx/>
                  <a:latin typeface="Segoe UI Semibold"/>
                </a:rPr>
                <a:t>         Included in Copilot for M365</a:t>
              </a:r>
            </a:p>
          </p:txBody>
        </p:sp>
        <p:sp>
          <p:nvSpPr>
            <p:cNvPr id="112" name="Oval 111">
              <a:extLst>
                <a:ext uri="{FF2B5EF4-FFF2-40B4-BE49-F238E27FC236}">
                  <a16:creationId xmlns:a16="http://schemas.microsoft.com/office/drawing/2014/main" id="{78F79DAC-88D8-15B1-FAB7-2BDE6B17BB4C}"/>
                </a:ext>
              </a:extLst>
            </p:cNvPr>
            <p:cNvSpPr/>
            <p:nvPr/>
          </p:nvSpPr>
          <p:spPr bwMode="auto">
            <a:xfrm>
              <a:off x="2258052" y="590130"/>
              <a:ext cx="370177" cy="370177"/>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3" name="Graphic 112">
              <a:extLst>
                <a:ext uri="{FF2B5EF4-FFF2-40B4-BE49-F238E27FC236}">
                  <a16:creationId xmlns:a16="http://schemas.microsoft.com/office/drawing/2014/main" id="{042710F1-2E3E-0D2C-6F85-BD99020DD28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a:outerShdw blurRad="50800" dist="38100" dir="5400000" algn="t" rotWithShape="0">
                <a:prstClr val="black">
                  <a:alpha val="40000"/>
                </a:prstClr>
              </a:outerShdw>
            </a:effectLst>
          </p:spPr>
        </p:pic>
        <p:sp>
          <p:nvSpPr>
            <p:cNvPr id="114" name="Oval 113">
              <a:extLst>
                <a:ext uri="{FF2B5EF4-FFF2-40B4-BE49-F238E27FC236}">
                  <a16:creationId xmlns:a16="http://schemas.microsoft.com/office/drawing/2014/main" id="{64A68A9B-7517-147F-119D-EB37AC44E033}"/>
                </a:ext>
              </a:extLst>
            </p:cNvPr>
            <p:cNvSpPr/>
            <p:nvPr/>
          </p:nvSpPr>
          <p:spPr bwMode="auto">
            <a:xfrm>
              <a:off x="1792734" y="591625"/>
              <a:ext cx="370177" cy="370177"/>
            </a:xfrm>
            <a:prstGeom prst="ellipse">
              <a:avLst/>
            </a:prstGeom>
            <a:solidFill>
              <a:srgbClr val="FFFFFF">
                <a:alpha val="2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5" name="Picture 114" descr="A rainbow colored logo on a black background&#10;&#10;Description automatically generated">
              <a:extLst>
                <a:ext uri="{FF2B5EF4-FFF2-40B4-BE49-F238E27FC236}">
                  <a16:creationId xmlns:a16="http://schemas.microsoft.com/office/drawing/2014/main" id="{DEA94FB4-8ABC-A965-21A4-CE7360F64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963" y="629351"/>
              <a:ext cx="457132" cy="257137"/>
            </a:xfrm>
            <a:prstGeom prst="rect">
              <a:avLst/>
            </a:prstGeom>
            <a:effectLst>
              <a:outerShdw blurRad="50800" dist="38100" dir="5400000" algn="t" rotWithShape="0">
                <a:prstClr val="black">
                  <a:alpha val="40000"/>
                </a:prstClr>
              </a:outerShdw>
            </a:effectLst>
          </p:spPr>
        </p:pic>
        <p:pic>
          <p:nvPicPr>
            <p:cNvPr id="116" name="Graphic 115" descr="Add with solid fill">
              <a:extLst>
                <a:ext uri="{FF2B5EF4-FFF2-40B4-BE49-F238E27FC236}">
                  <a16:creationId xmlns:a16="http://schemas.microsoft.com/office/drawing/2014/main" id="{6896F7A9-A257-2B00-1BFD-913DDDBC0AB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143782" y="717358"/>
              <a:ext cx="137537" cy="137537"/>
            </a:xfrm>
            <a:prstGeom prst="rect">
              <a:avLst/>
            </a:prstGeom>
          </p:spPr>
        </p:pic>
      </p:grpSp>
    </p:spTree>
    <p:extLst>
      <p:ext uri="{BB962C8B-B14F-4D97-AF65-F5344CB8AC3E}">
        <p14:creationId xmlns:p14="http://schemas.microsoft.com/office/powerpoint/2010/main" val="42909263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icrosoft Ignite 2019 | Project Cortex AI Builds Enterprise Knowledge ...">
            <a:extLst>
              <a:ext uri="{FF2B5EF4-FFF2-40B4-BE49-F238E27FC236}">
                <a16:creationId xmlns:a16="http://schemas.microsoft.com/office/drawing/2014/main" id="{5DD88329-BE3C-ADF4-7552-393F6446F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1" name="Title 2">
            <a:extLst>
              <a:ext uri="{FF2B5EF4-FFF2-40B4-BE49-F238E27FC236}">
                <a16:creationId xmlns:a16="http://schemas.microsoft.com/office/drawing/2014/main" id="{2BBA5F0F-2E03-B18B-3781-2E2CF28101AC}"/>
              </a:ext>
            </a:extLst>
          </p:cNvPr>
          <p:cNvSpPr>
            <a:spLocks noGrp="1"/>
          </p:cNvSpPr>
          <p:nvPr>
            <p:ph type="title"/>
          </p:nvPr>
        </p:nvSpPr>
        <p:spPr>
          <a:xfrm>
            <a:off x="-31531" y="-10"/>
            <a:ext cx="5669280" cy="6858000"/>
          </a:xfrm>
        </p:spPr>
        <p:txBody>
          <a:bodyPr wrap="square" anchor="ctr">
            <a:normAutofit/>
          </a:bodyPr>
          <a:lstStyle/>
          <a:p>
            <a:r>
              <a:rPr lang="en-US"/>
              <a:t>Let’s say you’re going on a business trip</a:t>
            </a:r>
          </a:p>
        </p:txBody>
      </p:sp>
    </p:spTree>
    <p:extLst>
      <p:ext uri="{BB962C8B-B14F-4D97-AF65-F5344CB8AC3E}">
        <p14:creationId xmlns:p14="http://schemas.microsoft.com/office/powerpoint/2010/main" val="22326713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5523BA4-5C57-DD7B-605C-780B4FC4A8B6}"/>
              </a:ext>
            </a:extLst>
          </p:cNvPr>
          <p:cNvSpPr>
            <a:spLocks noGrp="1"/>
          </p:cNvSpPr>
          <p:nvPr>
            <p:ph type="title"/>
          </p:nvPr>
        </p:nvSpPr>
        <p:spPr>
          <a:xfrm>
            <a:off x="588263" y="866573"/>
            <a:ext cx="11018520" cy="553998"/>
          </a:xfrm>
        </p:spPr>
        <p:txBody>
          <a:bodyPr/>
          <a:lstStyle/>
          <a:p>
            <a:r>
              <a:rPr lang="en-US"/>
              <a:t>Plenty of work and information need to be handled</a:t>
            </a:r>
          </a:p>
        </p:txBody>
      </p:sp>
      <p:sp>
        <p:nvSpPr>
          <p:cNvPr id="18" name="Text Placeholder 2">
            <a:extLst>
              <a:ext uri="{FF2B5EF4-FFF2-40B4-BE49-F238E27FC236}">
                <a16:creationId xmlns:a16="http://schemas.microsoft.com/office/drawing/2014/main" id="{8754C146-D39A-2FD1-042B-C018A1F17A25}"/>
              </a:ext>
            </a:extLst>
          </p:cNvPr>
          <p:cNvSpPr>
            <a:spLocks noGrp="1"/>
          </p:cNvSpPr>
          <p:nvPr>
            <p:ph type="body" sz="quarter" idx="16"/>
          </p:nvPr>
        </p:nvSpPr>
        <p:spPr>
          <a:xfrm>
            <a:off x="585216" y="4800600"/>
            <a:ext cx="1828800" cy="553998"/>
          </a:xfrm>
        </p:spPr>
        <p:txBody>
          <a:bodyPr/>
          <a:lstStyle/>
          <a:p>
            <a:r>
              <a:rPr lang="en-US"/>
              <a:t>Transportation schedule</a:t>
            </a:r>
          </a:p>
        </p:txBody>
      </p:sp>
      <p:pic>
        <p:nvPicPr>
          <p:cNvPr id="11" name="Picture 10" descr="Man standing in train station, on platform near train, wearing watch, holding and looking at cellphone">
            <a:extLst>
              <a:ext uri="{FF2B5EF4-FFF2-40B4-BE49-F238E27FC236}">
                <a16:creationId xmlns:a16="http://schemas.microsoft.com/office/drawing/2014/main" id="{3D231C9B-FADF-2268-B07F-EB9124D5F9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2286000"/>
            <a:ext cx="2999212" cy="2286000"/>
          </a:xfrm>
          <a:prstGeom prst="rect">
            <a:avLst/>
          </a:prstGeom>
          <a:noFill/>
        </p:spPr>
      </p:pic>
      <p:sp>
        <p:nvSpPr>
          <p:cNvPr id="20" name="Text Placeholder 4">
            <a:extLst>
              <a:ext uri="{FF2B5EF4-FFF2-40B4-BE49-F238E27FC236}">
                <a16:creationId xmlns:a16="http://schemas.microsoft.com/office/drawing/2014/main" id="{C44C80AC-FD17-F729-BF72-04596E0744CB}"/>
              </a:ext>
            </a:extLst>
          </p:cNvPr>
          <p:cNvSpPr>
            <a:spLocks noGrp="1"/>
          </p:cNvSpPr>
          <p:nvPr>
            <p:ph type="body" sz="quarter" idx="17"/>
          </p:nvPr>
        </p:nvSpPr>
        <p:spPr>
          <a:xfrm>
            <a:off x="3649472" y="4799409"/>
            <a:ext cx="1828800" cy="553998"/>
          </a:xfrm>
        </p:spPr>
        <p:txBody>
          <a:bodyPr/>
          <a:lstStyle/>
          <a:p>
            <a:r>
              <a:rPr lang="en-US"/>
              <a:t>Accommodation Arrangement</a:t>
            </a:r>
          </a:p>
        </p:txBody>
      </p:sp>
      <p:pic>
        <p:nvPicPr>
          <p:cNvPr id="7" name="Picture 6" descr="A person wearing a suit sitting on a bed drinking from a cup, with a suitcase nearby">
            <a:extLst>
              <a:ext uri="{FF2B5EF4-FFF2-40B4-BE49-F238E27FC236}">
                <a16:creationId xmlns:a16="http://schemas.microsoft.com/office/drawing/2014/main" id="{E81FA4D7-E636-7976-CFC0-B5432993AA2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64256" y="2286000"/>
            <a:ext cx="2999232" cy="2286000"/>
          </a:xfrm>
          <a:prstGeom prst="rect">
            <a:avLst/>
          </a:prstGeom>
          <a:noFill/>
        </p:spPr>
      </p:pic>
      <p:sp>
        <p:nvSpPr>
          <p:cNvPr id="22" name="Text Placeholder 6">
            <a:extLst>
              <a:ext uri="{FF2B5EF4-FFF2-40B4-BE49-F238E27FC236}">
                <a16:creationId xmlns:a16="http://schemas.microsoft.com/office/drawing/2014/main" id="{B0338616-82C5-2125-3C41-5D1463493A4A}"/>
              </a:ext>
            </a:extLst>
          </p:cNvPr>
          <p:cNvSpPr>
            <a:spLocks noGrp="1"/>
          </p:cNvSpPr>
          <p:nvPr>
            <p:ph type="body" sz="quarter" idx="18"/>
          </p:nvPr>
        </p:nvSpPr>
        <p:spPr>
          <a:xfrm>
            <a:off x="6713728" y="4799410"/>
            <a:ext cx="1828800" cy="553998"/>
          </a:xfrm>
        </p:spPr>
        <p:txBody>
          <a:bodyPr/>
          <a:lstStyle/>
          <a:p>
            <a:r>
              <a:rPr lang="en-US"/>
              <a:t>Meal </a:t>
            </a:r>
          </a:p>
          <a:p>
            <a:r>
              <a:rPr lang="en-US"/>
              <a:t>Preference</a:t>
            </a:r>
          </a:p>
        </p:txBody>
      </p:sp>
      <p:pic>
        <p:nvPicPr>
          <p:cNvPr id="9" name="Picture 8" descr="Close-up of hand holding salad">
            <a:extLst>
              <a:ext uri="{FF2B5EF4-FFF2-40B4-BE49-F238E27FC236}">
                <a16:creationId xmlns:a16="http://schemas.microsoft.com/office/drawing/2014/main" id="{3144485C-B0E3-2CE9-D0D2-D84E403B811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8512" y="2286000"/>
            <a:ext cx="2999232" cy="2286000"/>
          </a:xfrm>
          <a:prstGeom prst="rect">
            <a:avLst/>
          </a:prstGeom>
          <a:noFill/>
        </p:spPr>
      </p:pic>
      <p:sp>
        <p:nvSpPr>
          <p:cNvPr id="24" name="Text Placeholder 8">
            <a:extLst>
              <a:ext uri="{FF2B5EF4-FFF2-40B4-BE49-F238E27FC236}">
                <a16:creationId xmlns:a16="http://schemas.microsoft.com/office/drawing/2014/main" id="{C693F298-A2B0-DF74-EDB6-0552AE1D1752}"/>
              </a:ext>
            </a:extLst>
          </p:cNvPr>
          <p:cNvSpPr>
            <a:spLocks noGrp="1"/>
          </p:cNvSpPr>
          <p:nvPr>
            <p:ph type="body" sz="quarter" idx="20"/>
          </p:nvPr>
        </p:nvSpPr>
        <p:spPr>
          <a:xfrm>
            <a:off x="9777984" y="4799409"/>
            <a:ext cx="1828800" cy="553998"/>
          </a:xfrm>
        </p:spPr>
        <p:txBody>
          <a:bodyPr/>
          <a:lstStyle/>
          <a:p>
            <a:r>
              <a:rPr lang="en-US"/>
              <a:t>Customer Relationship</a:t>
            </a:r>
          </a:p>
        </p:txBody>
      </p:sp>
      <p:pic>
        <p:nvPicPr>
          <p:cNvPr id="5" name="Picture Placeholder 4" descr="Business handshake">
            <a:extLst>
              <a:ext uri="{FF2B5EF4-FFF2-40B4-BE49-F238E27FC236}">
                <a16:creationId xmlns:a16="http://schemas.microsoft.com/office/drawing/2014/main" id="{4F1B1031-CEF5-9C6A-994C-9CEA2335DE29}"/>
              </a:ext>
            </a:extLst>
          </p:cNvPr>
          <p:cNvPicPr>
            <a:picLocks noGrp="1" noChangeAspect="1"/>
          </p:cNvPicPr>
          <p:nvPr>
            <p:ph type="pic" sz="quarter" idx="19"/>
          </p:nvPr>
        </p:nvPicPr>
        <p:blipFill>
          <a:blip r:embed="rId5">
            <a:extLst>
              <a:ext uri="{28A0092B-C50C-407E-A947-70E740481C1C}">
                <a14:useLocalDpi xmlns:a14="http://schemas.microsoft.com/office/drawing/2010/main" val="0"/>
              </a:ext>
            </a:extLst>
          </a:blip>
          <a:srcRect/>
          <a:stretch/>
        </p:blipFill>
        <p:spPr>
          <a:xfrm>
            <a:off x="9192768" y="2286000"/>
            <a:ext cx="2999232" cy="2286000"/>
          </a:xfrm>
          <a:noFill/>
        </p:spPr>
      </p:pic>
    </p:spTree>
    <p:extLst>
      <p:ext uri="{BB962C8B-B14F-4D97-AF65-F5344CB8AC3E}">
        <p14:creationId xmlns:p14="http://schemas.microsoft.com/office/powerpoint/2010/main" val="1735354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0D935C-DA5B-667D-8174-13DDE852ABB9}"/>
              </a:ext>
            </a:extLst>
          </p:cNvPr>
          <p:cNvPicPr>
            <a:picLocks noChangeAspect="1"/>
          </p:cNvPicPr>
          <p:nvPr/>
        </p:nvPicPr>
        <p:blipFill>
          <a:blip r:embed="rId2"/>
          <a:stretch>
            <a:fillRect/>
          </a:stretch>
        </p:blipFill>
        <p:spPr>
          <a:xfrm>
            <a:off x="0" y="22360"/>
            <a:ext cx="12192000" cy="6813279"/>
          </a:xfrm>
          <a:prstGeom prst="rect">
            <a:avLst/>
          </a:prstGeom>
        </p:spPr>
      </p:pic>
      <p:sp>
        <p:nvSpPr>
          <p:cNvPr id="5" name="Rectangle 4">
            <a:extLst>
              <a:ext uri="{FF2B5EF4-FFF2-40B4-BE49-F238E27FC236}">
                <a16:creationId xmlns:a16="http://schemas.microsoft.com/office/drawing/2014/main" id="{F465F153-5B98-AC3C-E4D0-FD1A6CCF79FA}"/>
              </a:ext>
            </a:extLst>
          </p:cNvPr>
          <p:cNvSpPr/>
          <p:nvPr/>
        </p:nvSpPr>
        <p:spPr bwMode="auto">
          <a:xfrm>
            <a:off x="161925" y="6381749"/>
            <a:ext cx="2019300" cy="365671"/>
          </a:xfrm>
          <a:prstGeom prst="rect">
            <a:avLst/>
          </a:prstGeom>
          <a:solidFill>
            <a:srgbClr val="F0F4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HK"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5408005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621CD913-DBC7-4C94-7D48-A591280336DB}"/>
              </a:ext>
              <a:ext uri="{C183D7F6-B498-43B3-948B-1728B52AA6E4}">
                <adec:decorative xmlns:adec="http://schemas.microsoft.com/office/drawing/2017/decorative" val="1"/>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7" name="Rectangle: Rounded Corners 6">
            <a:extLst>
              <a:ext uri="{FF2B5EF4-FFF2-40B4-BE49-F238E27FC236}">
                <a16:creationId xmlns:a16="http://schemas.microsoft.com/office/drawing/2014/main" id="{6A4199C7-4C61-C04B-E2FF-417AAF1D43AC}"/>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FAED26D8-F863-6C12-CE46-745D9B0F3EC3}"/>
              </a:ext>
              <a:ext uri="{C183D7F6-B498-43B3-948B-1728B52AA6E4}">
                <adec:decorative xmlns:adec="http://schemas.microsoft.com/office/drawing/2017/decorative" val="0"/>
              </a:ext>
            </a:extLst>
          </p:cNvPr>
          <p:cNvSpPr/>
          <p:nvPr/>
        </p:nvSpPr>
        <p:spPr bwMode="auto">
          <a:xfrm>
            <a:off x="5293080" y="1166976"/>
            <a:ext cx="1605854" cy="411944"/>
          </a:xfrm>
          <a:prstGeom prst="roundRect">
            <a:avLst>
              <a:gd name="adj" fmla="val 25585"/>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37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Variable Display Semib" pitchFamily="2" charset="0"/>
                <a:ea typeface="+mn-ea"/>
                <a:cs typeface="Segoe UI" pitchFamily="34" charset="0"/>
              </a:rPr>
              <a:t>Demo</a:t>
            </a:r>
          </a:p>
        </p:txBody>
      </p:sp>
      <p:sp>
        <p:nvSpPr>
          <p:cNvPr id="5" name="Title 6">
            <a:extLst>
              <a:ext uri="{FF2B5EF4-FFF2-40B4-BE49-F238E27FC236}">
                <a16:creationId xmlns:a16="http://schemas.microsoft.com/office/drawing/2014/main" id="{BB59DB30-2985-B85F-4692-B8250EAA9ABF}"/>
              </a:ext>
            </a:extLst>
          </p:cNvPr>
          <p:cNvSpPr txBox="1">
            <a:spLocks/>
          </p:cNvSpPr>
          <p:nvPr/>
        </p:nvSpPr>
        <p:spPr>
          <a:xfrm>
            <a:off x="1528763" y="2030911"/>
            <a:ext cx="9134476" cy="830997"/>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Variable Display Semibold" pitchFamily="2" charset="0"/>
                <a:ea typeface="+mn-ea"/>
                <a:cs typeface="Segoe UI" pitchFamily="34" charset="0"/>
              </a:rPr>
              <a:t>Event Copilot</a:t>
            </a:r>
          </a:p>
        </p:txBody>
      </p:sp>
      <p:sp>
        <p:nvSpPr>
          <p:cNvPr id="3" name="Text Placeholder 3">
            <a:extLst>
              <a:ext uri="{FF2B5EF4-FFF2-40B4-BE49-F238E27FC236}">
                <a16:creationId xmlns:a16="http://schemas.microsoft.com/office/drawing/2014/main" id="{FD5B931F-3983-2A39-3965-7591BAC099E3}"/>
              </a:ext>
            </a:extLst>
          </p:cNvPr>
          <p:cNvSpPr txBox="1">
            <a:spLocks/>
          </p:cNvSpPr>
          <p:nvPr/>
        </p:nvSpPr>
        <p:spPr>
          <a:xfrm>
            <a:off x="1528763" y="2714237"/>
            <a:ext cx="9134476" cy="707886"/>
          </a:xfrm>
          <a:prstGeom prst="rect">
            <a:avLst/>
          </a:prstGeom>
        </p:spPr>
        <p:txBody>
          <a:bodyPr vert="horz" wrap="square" lIns="0" tIns="27432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5"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altLang="zh-TW" sz="2800" b="0" i="0" u="none" strike="noStrike" kern="1200" cap="none" spc="0" normalizeH="0" baseline="0" noProof="0">
                <a:ln w="3175">
                  <a:noFill/>
                </a:ln>
                <a:gradFill flip="none" rotWithShape="1">
                  <a:gsLst>
                    <a:gs pos="0">
                      <a:srgbClr val="C5B4E3"/>
                    </a:gs>
                    <a:gs pos="80000">
                      <a:srgbClr val="8DC8E8"/>
                    </a:gs>
                  </a:gsLst>
                  <a:path path="circle">
                    <a:fillToRect l="100000" t="100000"/>
                  </a:path>
                  <a:tileRect r="-100000" b="-100000"/>
                </a:gradFill>
                <a:effectLst/>
                <a:uLnTx/>
                <a:uFillTx/>
                <a:latin typeface="Segoe UI Variable Display Semib" pitchFamily="2" charset="0"/>
                <a:ea typeface="+mn-ea"/>
                <a:cs typeface="Segoe UI" panose="020B0502040204020203" pitchFamily="34" charset="0"/>
              </a:rPr>
              <a:t>Let’s customize a Copilot for </a:t>
            </a:r>
            <a:r>
              <a:rPr lang="en-US" altLang="zh-TW">
                <a:ln w="3175">
                  <a:noFill/>
                </a:ln>
                <a:gradFill flip="none" rotWithShape="1">
                  <a:gsLst>
                    <a:gs pos="0">
                      <a:srgbClr val="C5B4E3"/>
                    </a:gs>
                    <a:gs pos="80000">
                      <a:srgbClr val="8DC8E8"/>
                    </a:gs>
                  </a:gsLst>
                  <a:path path="circle">
                    <a:fillToRect l="100000" t="100000"/>
                  </a:path>
                  <a:tileRect r="-100000" b="-100000"/>
                </a:gradFill>
                <a:latin typeface="Segoe UI Variable Display Semib" pitchFamily="2" charset="0"/>
              </a:rPr>
              <a:t>the trip</a:t>
            </a:r>
            <a:r>
              <a:rPr kumimoji="0" lang="en-US" altLang="zh-TW" sz="2800" b="0" i="0" u="none" strike="noStrike" kern="1200" cap="none" spc="0" normalizeH="0" baseline="0" noProof="0">
                <a:ln w="3175">
                  <a:noFill/>
                </a:ln>
                <a:gradFill flip="none" rotWithShape="1">
                  <a:gsLst>
                    <a:gs pos="0">
                      <a:srgbClr val="C5B4E3"/>
                    </a:gs>
                    <a:gs pos="80000">
                      <a:srgbClr val="8DC8E8"/>
                    </a:gs>
                  </a:gsLst>
                  <a:path path="circle">
                    <a:fillToRect l="100000" t="100000"/>
                  </a:path>
                  <a:tileRect r="-100000" b="-100000"/>
                </a:gradFill>
                <a:effectLst/>
                <a:uLnTx/>
                <a:uFillTx/>
                <a:latin typeface="Segoe UI Variable Display Semib" pitchFamily="2" charset="0"/>
                <a:ea typeface="+mn-ea"/>
                <a:cs typeface="Segoe UI" panose="020B0502040204020203" pitchFamily="34" charset="0"/>
              </a:rPr>
              <a:t>!</a:t>
            </a:r>
            <a:endParaRPr kumimoji="0" lang="en-US" sz="2800" b="0" i="0" u="none" strike="noStrike" kern="1200" cap="none" spc="0" normalizeH="0" baseline="0" noProof="0">
              <a:ln w="3175">
                <a:noFill/>
              </a:ln>
              <a:gradFill flip="none" rotWithShape="1">
                <a:gsLst>
                  <a:gs pos="0">
                    <a:srgbClr val="C5B4E3"/>
                  </a:gs>
                  <a:gs pos="80000">
                    <a:srgbClr val="8DC8E8"/>
                  </a:gs>
                </a:gsLst>
                <a:path path="circle">
                  <a:fillToRect l="100000" t="100000"/>
                </a:path>
                <a:tileRect r="-100000" b="-100000"/>
              </a:gradFill>
              <a:effectLst/>
              <a:uLnTx/>
              <a:uFillTx/>
              <a:latin typeface="Segoe UI Variable Display Semib" pitchFamily="2" charset="0"/>
              <a:ea typeface="+mn-ea"/>
              <a:cs typeface="Segoe UI" panose="020B0502040204020203" pitchFamily="34" charset="0"/>
            </a:endParaRPr>
          </a:p>
        </p:txBody>
      </p:sp>
      <p:sp>
        <p:nvSpPr>
          <p:cNvPr id="10" name="Title 14">
            <a:extLst>
              <a:ext uri="{FF2B5EF4-FFF2-40B4-BE49-F238E27FC236}">
                <a16:creationId xmlns:a16="http://schemas.microsoft.com/office/drawing/2014/main" id="{A211DEE1-3A16-BA17-50A4-95E3E4A0F8CD}"/>
              </a:ext>
            </a:extLst>
          </p:cNvPr>
          <p:cNvSpPr txBox="1">
            <a:spLocks/>
          </p:cNvSpPr>
          <p:nvPr/>
        </p:nvSpPr>
        <p:spPr>
          <a:xfrm>
            <a:off x="1651080" y="4246840"/>
            <a:ext cx="2377440" cy="67710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lang="it-IT" sz="2200" kern="1200" noProof="0">
                <a:gradFill>
                  <a:gsLst>
                    <a:gs pos="3497">
                      <a:srgbClr val="FFFFFF"/>
                    </a:gs>
                    <a:gs pos="14685">
                      <a:srgbClr val="FFFFFF"/>
                    </a:gs>
                  </a:gsLst>
                  <a:lin ang="2700000" scaled="1"/>
                </a:gradFill>
                <a:latin typeface="Segoe UI Variable Display Semib" pitchFamily="2" charset="0"/>
              </a:rPr>
              <a:t>Company Travel Policy</a:t>
            </a:r>
            <a:endParaRPr kumimoji="0" lang="en-US" sz="2200" b="0"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Display Semib" pitchFamily="2" charset="0"/>
              <a:ea typeface="+mn-ea"/>
              <a:cs typeface="+mn-cs"/>
            </a:endParaRPr>
          </a:p>
        </p:txBody>
      </p:sp>
      <p:cxnSp>
        <p:nvCxnSpPr>
          <p:cNvPr id="13" name="!!Straight Connector 49">
            <a:extLst>
              <a:ext uri="{FF2B5EF4-FFF2-40B4-BE49-F238E27FC236}">
                <a16:creationId xmlns:a16="http://schemas.microsoft.com/office/drawing/2014/main" id="{BCB9C7D9-0C76-5289-602D-99BB04409E94}"/>
              </a:ext>
              <a:ext uri="{C183D7F6-B498-43B3-948B-1728B52AA6E4}">
                <adec:decorative xmlns:adec="http://schemas.microsoft.com/office/drawing/2017/decorative" val="1"/>
              </a:ext>
            </a:extLst>
          </p:cNvPr>
          <p:cNvCxnSpPr>
            <a:cxnSpLocks/>
          </p:cNvCxnSpPr>
          <p:nvPr/>
        </p:nvCxnSpPr>
        <p:spPr>
          <a:xfrm>
            <a:off x="4467900" y="4246839"/>
            <a:ext cx="0" cy="676656"/>
          </a:xfrm>
          <a:prstGeom prst="line">
            <a:avLst/>
          </a:prstGeom>
          <a:ln w="635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 name="Title 14">
            <a:extLst>
              <a:ext uri="{FF2B5EF4-FFF2-40B4-BE49-F238E27FC236}">
                <a16:creationId xmlns:a16="http://schemas.microsoft.com/office/drawing/2014/main" id="{1A3EAF1D-0A12-94B6-CAA9-40FCBEE529DB}"/>
              </a:ext>
            </a:extLst>
          </p:cNvPr>
          <p:cNvSpPr txBox="1">
            <a:spLocks/>
          </p:cNvSpPr>
          <p:nvPr/>
        </p:nvSpPr>
        <p:spPr>
          <a:xfrm>
            <a:off x="4907280" y="4246840"/>
            <a:ext cx="2377440" cy="67710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it-IT" sz="2200" b="0"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Display Semib" pitchFamily="2" charset="0"/>
                <a:ea typeface="+mn-ea"/>
                <a:cs typeface="+mn-cs"/>
              </a:rPr>
              <a:t>Customer</a:t>
            </a:r>
            <a:r>
              <a:rPr kumimoji="0" lang="it-IT" sz="2200" b="0" i="0" u="none" strike="noStrike" kern="1200" cap="none" spc="0" normalizeH="0" noProof="0">
                <a:ln>
                  <a:noFill/>
                </a:ln>
                <a:gradFill>
                  <a:gsLst>
                    <a:gs pos="3497">
                      <a:srgbClr val="FFFFFF"/>
                    </a:gs>
                    <a:gs pos="14685">
                      <a:srgbClr val="FFFFFF"/>
                    </a:gs>
                  </a:gsLst>
                  <a:lin ang="2700000" scaled="1"/>
                </a:gradFill>
                <a:effectLst/>
                <a:uLnTx/>
                <a:uFillTx/>
                <a:latin typeface="Segoe UI Variable Display Semib" pitchFamily="2" charset="0"/>
                <a:ea typeface="+mn-ea"/>
                <a:cs typeface="+mn-cs"/>
              </a:rPr>
              <a:t> Relationship</a:t>
            </a:r>
            <a:endParaRPr kumimoji="0" lang="en-US" sz="2200" b="0"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Display Semib" pitchFamily="2" charset="0"/>
              <a:ea typeface="+mn-ea"/>
              <a:cs typeface="+mn-cs"/>
            </a:endParaRPr>
          </a:p>
        </p:txBody>
      </p:sp>
      <p:cxnSp>
        <p:nvCxnSpPr>
          <p:cNvPr id="12" name="!!Straight Connector 49">
            <a:extLst>
              <a:ext uri="{FF2B5EF4-FFF2-40B4-BE49-F238E27FC236}">
                <a16:creationId xmlns:a16="http://schemas.microsoft.com/office/drawing/2014/main" id="{9E3BEC08-6C13-8D08-CF71-6254B4E7C45A}"/>
              </a:ext>
              <a:ext uri="{C183D7F6-B498-43B3-948B-1728B52AA6E4}">
                <adec:decorative xmlns:adec="http://schemas.microsoft.com/office/drawing/2017/decorative" val="1"/>
              </a:ext>
            </a:extLst>
          </p:cNvPr>
          <p:cNvCxnSpPr>
            <a:cxnSpLocks/>
          </p:cNvCxnSpPr>
          <p:nvPr/>
        </p:nvCxnSpPr>
        <p:spPr>
          <a:xfrm>
            <a:off x="7724100" y="4246839"/>
            <a:ext cx="0" cy="676656"/>
          </a:xfrm>
          <a:prstGeom prst="line">
            <a:avLst/>
          </a:prstGeom>
          <a:ln w="635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8" name="Title 14">
            <a:extLst>
              <a:ext uri="{FF2B5EF4-FFF2-40B4-BE49-F238E27FC236}">
                <a16:creationId xmlns:a16="http://schemas.microsoft.com/office/drawing/2014/main" id="{96974072-A7EA-7A5E-2BCB-291077AB2338}"/>
              </a:ext>
            </a:extLst>
          </p:cNvPr>
          <p:cNvSpPr txBox="1">
            <a:spLocks/>
          </p:cNvSpPr>
          <p:nvPr/>
        </p:nvSpPr>
        <p:spPr>
          <a:xfrm>
            <a:off x="8163481" y="4246840"/>
            <a:ext cx="2377440" cy="67710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14400">
              <a:lnSpc>
                <a:spcPct val="100000"/>
              </a:lnSpc>
              <a:spcBef>
                <a:spcPts val="2100"/>
              </a:spcBef>
              <a:buNone/>
              <a:defRPr sz="1800" b="0" kern="0" cap="none" spc="0" baseline="0">
                <a:ln>
                  <a:noFill/>
                </a:ln>
                <a:gradFill>
                  <a:gsLst>
                    <a:gs pos="59195">
                      <a:schemeClr val="tx1"/>
                    </a:gs>
                    <a:gs pos="40000">
                      <a:schemeClr val="tx1"/>
                    </a:gs>
                  </a:gsLst>
                  <a:lin ang="2700000" scaled="1"/>
                </a:gradFill>
                <a:effectLst/>
                <a:latin typeface="Segoe UI Variable Display Semibold" pitchFamily="2" charset="0"/>
              </a:defRPr>
            </a:lvl1pPr>
          </a:lstStyle>
          <a:p>
            <a:pPr marL="0" marR="0" lvl="0" indent="0" algn="ctr" defTabSz="914400" rtl="0" eaLnBrk="1" fontAlgn="auto" latinLnBrk="0" hangingPunct="1">
              <a:lnSpc>
                <a:spcPct val="100000"/>
              </a:lnSpc>
              <a:spcBef>
                <a:spcPts val="2100"/>
              </a:spcBef>
              <a:spcAft>
                <a:spcPts val="0"/>
              </a:spcAft>
              <a:buClrTx/>
              <a:buSzTx/>
              <a:buFontTx/>
              <a:buNone/>
              <a:tabLst/>
              <a:defRPr/>
            </a:pPr>
            <a:r>
              <a:rPr kumimoji="0" lang="en-US" altLang="zh-TW" sz="2200" b="0"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Display Semib" pitchFamily="2" charset="0"/>
                <a:ea typeface="+mn-ea"/>
                <a:cs typeface="+mn-cs"/>
              </a:rPr>
              <a:t>Engaging</a:t>
            </a:r>
            <a:r>
              <a:rPr kumimoji="0" lang="en-US" altLang="zh-TW" sz="2200" b="0" i="0" u="none" strike="noStrike" kern="1200" cap="none" spc="0" normalizeH="0" noProof="0">
                <a:ln>
                  <a:noFill/>
                </a:ln>
                <a:gradFill>
                  <a:gsLst>
                    <a:gs pos="3497">
                      <a:srgbClr val="FFFFFF"/>
                    </a:gs>
                    <a:gs pos="14685">
                      <a:srgbClr val="FFFFFF"/>
                    </a:gs>
                  </a:gsLst>
                  <a:lin ang="2700000" scaled="1"/>
                </a:gradFill>
                <a:effectLst/>
                <a:uLnTx/>
                <a:uFillTx/>
                <a:latin typeface="Segoe UI Variable Display Semib" pitchFamily="2" charset="0"/>
                <a:ea typeface="+mn-ea"/>
                <a:cs typeface="+mn-cs"/>
              </a:rPr>
              <a:t> Content Creation</a:t>
            </a:r>
            <a:endParaRPr kumimoji="0" lang="en-US" sz="2200" b="0" i="0" u="none" strike="noStrike" kern="1200" cap="none" spc="0" normalizeH="0" baseline="0" noProof="0">
              <a:ln>
                <a:noFill/>
              </a:ln>
              <a:gradFill>
                <a:gsLst>
                  <a:gs pos="3497">
                    <a:srgbClr val="FFFFFF"/>
                  </a:gs>
                  <a:gs pos="14685">
                    <a:srgbClr val="FFFFFF"/>
                  </a:gs>
                </a:gsLst>
                <a:lin ang="2700000" scaled="1"/>
              </a:gradFill>
              <a:effectLst/>
              <a:uLnTx/>
              <a:uFillTx/>
              <a:latin typeface="Segoe UI Variable Display Semib" pitchFamily="2" charset="0"/>
              <a:ea typeface="+mn-ea"/>
              <a:cs typeface="+mn-cs"/>
            </a:endParaRPr>
          </a:p>
        </p:txBody>
      </p:sp>
    </p:spTree>
    <p:extLst>
      <p:ext uri="{BB962C8B-B14F-4D97-AF65-F5344CB8AC3E}">
        <p14:creationId xmlns:p14="http://schemas.microsoft.com/office/powerpoint/2010/main" val="56284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 3.73737E-6 L 0 0.03543 " pathEditMode="relative" rAng="0" ptsTypes="AA">
                                      <p:cBhvr>
                                        <p:cTn id="9" dur="700" spd="-100000" fill="hold"/>
                                        <p:tgtEl>
                                          <p:spTgt spid="17"/>
                                        </p:tgtEl>
                                        <p:attrNameLst>
                                          <p:attrName>ppt_x</p:attrName>
                                          <p:attrName>ppt_y</p:attrName>
                                        </p:attrNameLst>
                                      </p:cBhvr>
                                      <p:rCtr x="0" y="1768"/>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3.06166E-6 -3.7037E-6 L 3.06166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3.06166E-6 -2.96296E-6 L 3.06166E-6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1.98132E-6 1.48148E-6 L 1.98132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200"/>
                                  </p:stCondLst>
                                  <p:childTnLst>
                                    <p:animMotion origin="layout" path="M 3.06166E-6 1.48148E-6 L 3.06166E-6 0.03542 " pathEditMode="relative" rAng="0" ptsTypes="AA">
                                      <p:cBhvr>
                                        <p:cTn id="29" dur="700" spd="-100000" fill="hold"/>
                                        <p:tgtEl>
                                          <p:spTgt spid="9"/>
                                        </p:tgtEl>
                                        <p:attrNameLst>
                                          <p:attrName>ppt_x</p:attrName>
                                          <p:attrName>ppt_y</p:attrName>
                                        </p:attrNameLst>
                                      </p:cBhvr>
                                      <p:rCtr x="0" y="1759"/>
                                    </p:animMotion>
                                  </p:childTnLst>
                                </p:cTn>
                              </p:par>
                              <p:par>
                                <p:cTn id="30" presetID="22" presetClass="entr" presetSubtype="1" fill="hold" nodeType="withEffect">
                                  <p:stCondLst>
                                    <p:cond delay="20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500"/>
                                        <p:tgtEl>
                                          <p:spTgt spid="12"/>
                                        </p:tgtEl>
                                      </p:cBhvr>
                                    </p:animEffect>
                                  </p:childTnLst>
                                </p:cTn>
                              </p:par>
                              <p:par>
                                <p:cTn id="33" presetID="42" presetClass="path" presetSubtype="0" decel="100000" fill="hold" nodeType="withEffect">
                                  <p:stCondLst>
                                    <p:cond delay="200"/>
                                  </p:stCondLst>
                                  <p:childTnLst>
                                    <p:animMotion origin="layout" path="M 5.40168E-7 1.48148E-6 L 5.40168E-7 0.03542 " pathEditMode="relative" rAng="0" ptsTypes="AA">
                                      <p:cBhvr>
                                        <p:cTn id="34" dur="700" spd="-100000" fill="hold"/>
                                        <p:tgtEl>
                                          <p:spTgt spid="12"/>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200"/>
                                  </p:stCondLst>
                                  <p:childTnLst>
                                    <p:animMotion origin="layout" path="M 4.14199E-6 1.48148E-6 L 4.14199E-6 0.03542 " pathEditMode="relative" rAng="0" ptsTypes="AA">
                                      <p:cBhvr>
                                        <p:cTn id="39" dur="700" spd="-100000" fill="hold"/>
                                        <p:tgtEl>
                                          <p:spTgt spid="8"/>
                                        </p:tgtEl>
                                        <p:attrNameLst>
                                          <p:attrName>ppt_x</p:attrName>
                                          <p:attrName>ppt_y</p:attrName>
                                        </p:attrNameLst>
                                      </p:cBhvr>
                                      <p:rCtr x="0" y="1759"/>
                                    </p:animMotion>
                                  </p:childTnLst>
                                </p:cTn>
                              </p:par>
                              <p:par>
                                <p:cTn id="40" presetID="22" presetClass="entr" presetSubtype="1" fill="hold" nodeType="withEffect">
                                  <p:stCondLst>
                                    <p:cond delay="200"/>
                                  </p:stCondLst>
                                  <p:childTnLst>
                                    <p:set>
                                      <p:cBhvr>
                                        <p:cTn id="41" dur="1" fill="hold">
                                          <p:stCondLst>
                                            <p:cond delay="0"/>
                                          </p:stCondLst>
                                        </p:cTn>
                                        <p:tgtEl>
                                          <p:spTgt spid="13"/>
                                        </p:tgtEl>
                                        <p:attrNameLst>
                                          <p:attrName>style.visibility</p:attrName>
                                        </p:attrNameLst>
                                      </p:cBhvr>
                                      <p:to>
                                        <p:strVal val="visible"/>
                                      </p:to>
                                    </p:set>
                                    <p:animEffect transition="in" filter="wipe(up)">
                                      <p:cBhvr>
                                        <p:cTn id="42" dur="500"/>
                                        <p:tgtEl>
                                          <p:spTgt spid="13"/>
                                        </p:tgtEl>
                                      </p:cBhvr>
                                    </p:animEffect>
                                  </p:childTnLst>
                                </p:cTn>
                              </p:par>
                              <p:par>
                                <p:cTn id="43" presetID="42" presetClass="path" presetSubtype="0" decel="100000" fill="hold" nodeType="withEffect">
                                  <p:stCondLst>
                                    <p:cond delay="200"/>
                                  </p:stCondLst>
                                  <p:childTnLst>
                                    <p:animMotion origin="layout" path="M -5.40168E-7 1.48148E-6 L -5.40168E-7 0.03542 " pathEditMode="relative" rAng="0" ptsTypes="AA">
                                      <p:cBhvr>
                                        <p:cTn id="44" dur="700" spd="-100000" fill="hold"/>
                                        <p:tgtEl>
                                          <p:spTgt spid="13"/>
                                        </p:tgtEl>
                                        <p:attrNameLst>
                                          <p:attrName>ppt_x</p:attrName>
                                          <p:attrName>ppt_y</p:attrName>
                                        </p:attrNameLst>
                                      </p:cBhvr>
                                      <p:rCtr x="0" y="1759"/>
                                    </p:animMotion>
                                  </p:childTnLst>
                                </p:cTn>
                              </p:par>
                              <p:par>
                                <p:cTn id="45" presetID="22" presetClass="entr" presetSubtype="4" fill="hold" grpId="2"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down)">
                                      <p:cBhvr>
                                        <p:cTn id="47" dur="1250"/>
                                        <p:tgtEl>
                                          <p:spTgt spid="14"/>
                                        </p:tgtEl>
                                      </p:cBhvr>
                                    </p:animEffect>
                                  </p:childTnLst>
                                </p:cTn>
                              </p:par>
                              <p:par>
                                <p:cTn id="48" presetID="8" presetClass="emph" presetSubtype="0" repeatCount="indefinite" fill="hold" grpId="0" nodeType="withEffect">
                                  <p:stCondLst>
                                    <p:cond delay="0"/>
                                  </p:stCondLst>
                                  <p:childTnLst>
                                    <p:animRot by="-21600000">
                                      <p:cBhvr>
                                        <p:cTn id="49" dur="25000" fill="hold"/>
                                        <p:tgtEl>
                                          <p:spTgt spid="14"/>
                                        </p:tgtEl>
                                        <p:attrNameLst>
                                          <p:attrName>r</p:attrName>
                                        </p:attrNameLst>
                                      </p:cBhvr>
                                    </p:animRot>
                                  </p:childTnLst>
                                </p:cTn>
                              </p:par>
                              <p:par>
                                <p:cTn id="5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51" dur="45000" fill="hold"/>
                                        <p:tgtEl>
                                          <p:spTgt spid="14"/>
                                        </p:tgtEl>
                                        <p:attrNameLst>
                                          <p:attrName>ppt_x</p:attrName>
                                          <p:attrName>ppt_y</p:attrName>
                                        </p:attrNameLst>
                                      </p:cBhvr>
                                      <p:rCtr x="49596" y="3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P spid="17" grpId="0" animBg="1"/>
      <p:bldP spid="17" grpId="1" animBg="1"/>
      <p:bldP spid="5" grpId="0"/>
      <p:bldP spid="5" grpId="1"/>
      <p:bldP spid="3" grpId="0"/>
      <p:bldP spid="3" grpId="1"/>
      <p:bldP spid="10" grpId="0"/>
      <p:bldP spid="10" grpId="1"/>
      <p:bldP spid="9" grpId="0"/>
      <p:bldP spid="9" grpId="1"/>
      <p:bldP spid="8" grpId="0"/>
      <p:bldP spid="8"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28642-64CC-4CE3-2E5A-9770B3D2473B}"/>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13191C5-004C-47C3-A541-7E14FE4A3B80}"/>
              </a:ext>
            </a:extLst>
          </p:cNvPr>
          <p:cNvGrpSpPr/>
          <p:nvPr/>
        </p:nvGrpSpPr>
        <p:grpSpPr>
          <a:xfrm>
            <a:off x="198173" y="663756"/>
            <a:ext cx="3973777" cy="679300"/>
            <a:chOff x="693473" y="349873"/>
            <a:chExt cx="6425683" cy="679300"/>
          </a:xfrm>
        </p:grpSpPr>
        <p:sp>
          <p:nvSpPr>
            <p:cNvPr id="5" name="Rectangle: Rounded Corners 4">
              <a:extLst>
                <a:ext uri="{FF2B5EF4-FFF2-40B4-BE49-F238E27FC236}">
                  <a16:creationId xmlns:a16="http://schemas.microsoft.com/office/drawing/2014/main" id="{E4C504B5-75E4-4D75-ED19-59FEE461023F}"/>
                </a:ext>
              </a:extLst>
            </p:cNvPr>
            <p:cNvSpPr/>
            <p:nvPr/>
          </p:nvSpPr>
          <p:spPr>
            <a:xfrm>
              <a:off x="693473" y="349873"/>
              <a:ext cx="6389965" cy="678024"/>
            </a:xfrm>
            <a:prstGeom prst="roundRect">
              <a:avLst>
                <a:gd name="adj" fmla="val 12183"/>
              </a:avLst>
            </a:prstGeom>
            <a:solidFill>
              <a:schemeClr val="tx1">
                <a:alpha val="10196"/>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Rectangle: Rounded Corners 6">
              <a:extLst>
                <a:ext uri="{FF2B5EF4-FFF2-40B4-BE49-F238E27FC236}">
                  <a16:creationId xmlns:a16="http://schemas.microsoft.com/office/drawing/2014/main" id="{5D9C18D5-8AB1-987E-9CAD-6521251D19B3}"/>
                </a:ext>
              </a:extLst>
            </p:cNvPr>
            <p:cNvSpPr/>
            <p:nvPr/>
          </p:nvSpPr>
          <p:spPr>
            <a:xfrm>
              <a:off x="693474" y="351149"/>
              <a:ext cx="6425682" cy="678024"/>
            </a:xfrm>
            <a:prstGeom prst="roundRect">
              <a:avLst>
                <a:gd name="adj" fmla="val 14832"/>
              </a:avLst>
            </a:prstGeom>
            <a:noFill/>
            <a:ln>
              <a:solidFill>
                <a:srgbClr val="464B58"/>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BA4CE334-A9B0-EF0C-C176-DEBA5EC5E8E9}"/>
                </a:ext>
              </a:extLst>
            </p:cNvPr>
            <p:cNvSpPr txBox="1"/>
            <p:nvPr/>
          </p:nvSpPr>
          <p:spPr>
            <a:xfrm>
              <a:off x="1153842" y="534997"/>
              <a:ext cx="553664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What’s the claiming period of the trip?</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2" name="Group 11">
            <a:extLst>
              <a:ext uri="{FF2B5EF4-FFF2-40B4-BE49-F238E27FC236}">
                <a16:creationId xmlns:a16="http://schemas.microsoft.com/office/drawing/2014/main" id="{5EF3164E-84E3-B97A-ECE7-1AF3DEA8525C}"/>
              </a:ext>
            </a:extLst>
          </p:cNvPr>
          <p:cNvGrpSpPr/>
          <p:nvPr/>
        </p:nvGrpSpPr>
        <p:grpSpPr>
          <a:xfrm>
            <a:off x="855429" y="1563536"/>
            <a:ext cx="4425697" cy="679300"/>
            <a:chOff x="693473" y="349873"/>
            <a:chExt cx="6425683" cy="679300"/>
          </a:xfrm>
        </p:grpSpPr>
        <p:sp>
          <p:nvSpPr>
            <p:cNvPr id="13" name="Rectangle: Rounded Corners 12">
              <a:extLst>
                <a:ext uri="{FF2B5EF4-FFF2-40B4-BE49-F238E27FC236}">
                  <a16:creationId xmlns:a16="http://schemas.microsoft.com/office/drawing/2014/main" id="{0AFFC2EC-B4B7-4A66-2E13-ED28146B651A}"/>
                </a:ext>
              </a:extLst>
            </p:cNvPr>
            <p:cNvSpPr/>
            <p:nvPr/>
          </p:nvSpPr>
          <p:spPr>
            <a:xfrm>
              <a:off x="693473" y="349873"/>
              <a:ext cx="6389965" cy="678024"/>
            </a:xfrm>
            <a:prstGeom prst="roundRect">
              <a:avLst>
                <a:gd name="adj" fmla="val 12183"/>
              </a:avLst>
            </a:prstGeom>
            <a:solidFill>
              <a:schemeClr val="tx1">
                <a:alpha val="10196"/>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Rectangle: Rounded Corners 13">
              <a:extLst>
                <a:ext uri="{FF2B5EF4-FFF2-40B4-BE49-F238E27FC236}">
                  <a16:creationId xmlns:a16="http://schemas.microsoft.com/office/drawing/2014/main" id="{B621D5F4-7108-517E-ACF2-96AB8E348F35}"/>
                </a:ext>
              </a:extLst>
            </p:cNvPr>
            <p:cNvSpPr/>
            <p:nvPr/>
          </p:nvSpPr>
          <p:spPr>
            <a:xfrm>
              <a:off x="693474" y="351149"/>
              <a:ext cx="6425682" cy="678024"/>
            </a:xfrm>
            <a:prstGeom prst="roundRect">
              <a:avLst>
                <a:gd name="adj" fmla="val 14832"/>
              </a:avLst>
            </a:prstGeom>
            <a:noFill/>
            <a:ln>
              <a:solidFill>
                <a:srgbClr val="464B58"/>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TextBox 14">
              <a:extLst>
                <a:ext uri="{FF2B5EF4-FFF2-40B4-BE49-F238E27FC236}">
                  <a16:creationId xmlns:a16="http://schemas.microsoft.com/office/drawing/2014/main" id="{BF58DB16-753C-71E8-4725-AE779D772F26}"/>
                </a:ext>
              </a:extLst>
            </p:cNvPr>
            <p:cNvSpPr txBox="1"/>
            <p:nvPr/>
          </p:nvSpPr>
          <p:spPr>
            <a:xfrm>
              <a:off x="1101033" y="534997"/>
              <a:ext cx="553664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Which I/O number should I use?</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17" name="Group 16">
            <a:extLst>
              <a:ext uri="{FF2B5EF4-FFF2-40B4-BE49-F238E27FC236}">
                <a16:creationId xmlns:a16="http://schemas.microsoft.com/office/drawing/2014/main" id="{D68D18CB-AEA5-F02B-FED9-7F30698CDFAD}"/>
              </a:ext>
            </a:extLst>
          </p:cNvPr>
          <p:cNvGrpSpPr/>
          <p:nvPr/>
        </p:nvGrpSpPr>
        <p:grpSpPr>
          <a:xfrm>
            <a:off x="855429" y="3363096"/>
            <a:ext cx="4454108" cy="679300"/>
            <a:chOff x="693473" y="349873"/>
            <a:chExt cx="6425683" cy="679300"/>
          </a:xfrm>
        </p:grpSpPr>
        <p:sp>
          <p:nvSpPr>
            <p:cNvPr id="18" name="Rectangle: Rounded Corners 17">
              <a:extLst>
                <a:ext uri="{FF2B5EF4-FFF2-40B4-BE49-F238E27FC236}">
                  <a16:creationId xmlns:a16="http://schemas.microsoft.com/office/drawing/2014/main" id="{FEFF6E2A-1A12-5163-B3FD-2C2E9651B066}"/>
                </a:ext>
              </a:extLst>
            </p:cNvPr>
            <p:cNvSpPr/>
            <p:nvPr/>
          </p:nvSpPr>
          <p:spPr>
            <a:xfrm>
              <a:off x="693473" y="349873"/>
              <a:ext cx="6389965" cy="678024"/>
            </a:xfrm>
            <a:prstGeom prst="roundRect">
              <a:avLst>
                <a:gd name="adj" fmla="val 12183"/>
              </a:avLst>
            </a:prstGeom>
            <a:solidFill>
              <a:schemeClr val="tx1">
                <a:alpha val="10196"/>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Rounded Corners 18">
              <a:extLst>
                <a:ext uri="{FF2B5EF4-FFF2-40B4-BE49-F238E27FC236}">
                  <a16:creationId xmlns:a16="http://schemas.microsoft.com/office/drawing/2014/main" id="{437D2CE3-C19F-9A66-5540-C847623257D3}"/>
                </a:ext>
              </a:extLst>
            </p:cNvPr>
            <p:cNvSpPr/>
            <p:nvPr/>
          </p:nvSpPr>
          <p:spPr>
            <a:xfrm>
              <a:off x="693474" y="351149"/>
              <a:ext cx="6425682" cy="678024"/>
            </a:xfrm>
            <a:prstGeom prst="roundRect">
              <a:avLst>
                <a:gd name="adj" fmla="val 14832"/>
              </a:avLst>
            </a:prstGeom>
            <a:noFill/>
            <a:ln>
              <a:solidFill>
                <a:srgbClr val="464B58"/>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TextBox 19">
              <a:extLst>
                <a:ext uri="{FF2B5EF4-FFF2-40B4-BE49-F238E27FC236}">
                  <a16:creationId xmlns:a16="http://schemas.microsoft.com/office/drawing/2014/main" id="{D54F9329-8DB5-CB2F-BE5A-E37E3DA5921D}"/>
                </a:ext>
              </a:extLst>
            </p:cNvPr>
            <p:cNvSpPr txBox="1"/>
            <p:nvPr/>
          </p:nvSpPr>
          <p:spPr>
            <a:xfrm>
              <a:off x="1101032" y="534997"/>
              <a:ext cx="553664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prstClr val="white"/>
                  </a:solidFill>
                  <a:latin typeface="Segoe UI" panose="020B0502040204020203" pitchFamily="34" charset="0"/>
                  <a:cs typeface="Segoe UI" panose="020B0502040204020203" pitchFamily="34" charset="0"/>
                </a:rPr>
                <a:t>Which of my customer is coming?</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22" name="Group 21">
            <a:extLst>
              <a:ext uri="{FF2B5EF4-FFF2-40B4-BE49-F238E27FC236}">
                <a16:creationId xmlns:a16="http://schemas.microsoft.com/office/drawing/2014/main" id="{22E3FE0E-3681-4AB1-F6CE-54C2492DB2C6}"/>
              </a:ext>
            </a:extLst>
          </p:cNvPr>
          <p:cNvGrpSpPr/>
          <p:nvPr/>
        </p:nvGrpSpPr>
        <p:grpSpPr>
          <a:xfrm>
            <a:off x="855430" y="5162658"/>
            <a:ext cx="4454106" cy="679300"/>
            <a:chOff x="693474" y="349873"/>
            <a:chExt cx="6425682" cy="679300"/>
          </a:xfrm>
        </p:grpSpPr>
        <p:sp>
          <p:nvSpPr>
            <p:cNvPr id="23" name="Rectangle: Rounded Corners 22">
              <a:extLst>
                <a:ext uri="{FF2B5EF4-FFF2-40B4-BE49-F238E27FC236}">
                  <a16:creationId xmlns:a16="http://schemas.microsoft.com/office/drawing/2014/main" id="{5A5A5BE9-D6A0-B66C-D99F-02DB8B56C64C}"/>
                </a:ext>
              </a:extLst>
            </p:cNvPr>
            <p:cNvSpPr/>
            <p:nvPr/>
          </p:nvSpPr>
          <p:spPr>
            <a:xfrm>
              <a:off x="746184" y="349873"/>
              <a:ext cx="6337252" cy="678024"/>
            </a:xfrm>
            <a:prstGeom prst="roundRect">
              <a:avLst>
                <a:gd name="adj" fmla="val 12183"/>
              </a:avLst>
            </a:prstGeom>
            <a:solidFill>
              <a:schemeClr val="tx1">
                <a:alpha val="10196"/>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Rectangle: Rounded Corners 23">
              <a:extLst>
                <a:ext uri="{FF2B5EF4-FFF2-40B4-BE49-F238E27FC236}">
                  <a16:creationId xmlns:a16="http://schemas.microsoft.com/office/drawing/2014/main" id="{D0F812E5-11DF-D202-9AF8-091136D3E373}"/>
                </a:ext>
              </a:extLst>
            </p:cNvPr>
            <p:cNvSpPr/>
            <p:nvPr/>
          </p:nvSpPr>
          <p:spPr>
            <a:xfrm>
              <a:off x="693474" y="351149"/>
              <a:ext cx="6425682" cy="678024"/>
            </a:xfrm>
            <a:prstGeom prst="roundRect">
              <a:avLst>
                <a:gd name="adj" fmla="val 14832"/>
              </a:avLst>
            </a:prstGeom>
            <a:noFill/>
            <a:ln>
              <a:solidFill>
                <a:srgbClr val="464B58"/>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A33D9FE4-F424-DA9B-A48A-6FC1DFC00BBE}"/>
                </a:ext>
              </a:extLst>
            </p:cNvPr>
            <p:cNvSpPr txBox="1"/>
            <p:nvPr/>
          </p:nvSpPr>
          <p:spPr>
            <a:xfrm>
              <a:off x="1101032" y="534997"/>
              <a:ext cx="553664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32" name="Group 31">
            <a:extLst>
              <a:ext uri="{FF2B5EF4-FFF2-40B4-BE49-F238E27FC236}">
                <a16:creationId xmlns:a16="http://schemas.microsoft.com/office/drawing/2014/main" id="{85D07D44-2112-B57C-58DE-F19D950060AB}"/>
              </a:ext>
            </a:extLst>
          </p:cNvPr>
          <p:cNvGrpSpPr/>
          <p:nvPr/>
        </p:nvGrpSpPr>
        <p:grpSpPr>
          <a:xfrm>
            <a:off x="198174" y="2463316"/>
            <a:ext cx="3951687" cy="679300"/>
            <a:chOff x="693473" y="349873"/>
            <a:chExt cx="6425683" cy="679300"/>
          </a:xfrm>
        </p:grpSpPr>
        <p:sp>
          <p:nvSpPr>
            <p:cNvPr id="33" name="Rectangle: Rounded Corners 32">
              <a:extLst>
                <a:ext uri="{FF2B5EF4-FFF2-40B4-BE49-F238E27FC236}">
                  <a16:creationId xmlns:a16="http://schemas.microsoft.com/office/drawing/2014/main" id="{59D5A03D-E39B-370C-C45A-EFA224F1C890}"/>
                </a:ext>
              </a:extLst>
            </p:cNvPr>
            <p:cNvSpPr/>
            <p:nvPr/>
          </p:nvSpPr>
          <p:spPr>
            <a:xfrm>
              <a:off x="693473" y="349873"/>
              <a:ext cx="6389965" cy="678024"/>
            </a:xfrm>
            <a:prstGeom prst="roundRect">
              <a:avLst>
                <a:gd name="adj" fmla="val 12183"/>
              </a:avLst>
            </a:prstGeom>
            <a:solidFill>
              <a:schemeClr val="tx1">
                <a:alpha val="10196"/>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Rectangle: Rounded Corners 33">
              <a:extLst>
                <a:ext uri="{FF2B5EF4-FFF2-40B4-BE49-F238E27FC236}">
                  <a16:creationId xmlns:a16="http://schemas.microsoft.com/office/drawing/2014/main" id="{3D7F8C85-9B3C-09C2-2681-0FF6CCCFF0EA}"/>
                </a:ext>
              </a:extLst>
            </p:cNvPr>
            <p:cNvSpPr/>
            <p:nvPr/>
          </p:nvSpPr>
          <p:spPr>
            <a:xfrm>
              <a:off x="693474" y="351149"/>
              <a:ext cx="6425682" cy="678024"/>
            </a:xfrm>
            <a:prstGeom prst="roundRect">
              <a:avLst>
                <a:gd name="adj" fmla="val 14832"/>
              </a:avLst>
            </a:prstGeom>
            <a:noFill/>
            <a:ln>
              <a:solidFill>
                <a:srgbClr val="464B58"/>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TextBox 34">
              <a:extLst>
                <a:ext uri="{FF2B5EF4-FFF2-40B4-BE49-F238E27FC236}">
                  <a16:creationId xmlns:a16="http://schemas.microsoft.com/office/drawing/2014/main" id="{9554E6A4-041F-C9BC-842C-5E01D682CEFA}"/>
                </a:ext>
              </a:extLst>
            </p:cNvPr>
            <p:cNvSpPr txBox="1"/>
            <p:nvPr/>
          </p:nvSpPr>
          <p:spPr>
            <a:xfrm>
              <a:off x="1154138" y="534997"/>
              <a:ext cx="55366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What’s the transportation arrangement?</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37" name="Group 36">
            <a:extLst>
              <a:ext uri="{FF2B5EF4-FFF2-40B4-BE49-F238E27FC236}">
                <a16:creationId xmlns:a16="http://schemas.microsoft.com/office/drawing/2014/main" id="{8B5C7097-EB66-E237-DD92-69FD2B14C7F9}"/>
              </a:ext>
            </a:extLst>
          </p:cNvPr>
          <p:cNvGrpSpPr/>
          <p:nvPr/>
        </p:nvGrpSpPr>
        <p:grpSpPr>
          <a:xfrm>
            <a:off x="198173" y="4262876"/>
            <a:ext cx="3929721" cy="679300"/>
            <a:chOff x="693473" y="349873"/>
            <a:chExt cx="6425683" cy="679300"/>
          </a:xfrm>
        </p:grpSpPr>
        <p:sp>
          <p:nvSpPr>
            <p:cNvPr id="38" name="Rectangle: Rounded Corners 37">
              <a:extLst>
                <a:ext uri="{FF2B5EF4-FFF2-40B4-BE49-F238E27FC236}">
                  <a16:creationId xmlns:a16="http://schemas.microsoft.com/office/drawing/2014/main" id="{D1CEB462-1C70-E74C-E19D-CDCDE1847B15}"/>
                </a:ext>
              </a:extLst>
            </p:cNvPr>
            <p:cNvSpPr/>
            <p:nvPr/>
          </p:nvSpPr>
          <p:spPr>
            <a:xfrm>
              <a:off x="693473" y="349873"/>
              <a:ext cx="6389965" cy="678024"/>
            </a:xfrm>
            <a:prstGeom prst="roundRect">
              <a:avLst>
                <a:gd name="adj" fmla="val 12183"/>
              </a:avLst>
            </a:prstGeom>
            <a:solidFill>
              <a:schemeClr val="tx1">
                <a:alpha val="10196"/>
              </a:schemeClr>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Rectangle: Rounded Corners 38">
              <a:extLst>
                <a:ext uri="{FF2B5EF4-FFF2-40B4-BE49-F238E27FC236}">
                  <a16:creationId xmlns:a16="http://schemas.microsoft.com/office/drawing/2014/main" id="{CF505B29-5613-5A3C-AE39-13B64C4B6AEB}"/>
                </a:ext>
              </a:extLst>
            </p:cNvPr>
            <p:cNvSpPr/>
            <p:nvPr/>
          </p:nvSpPr>
          <p:spPr>
            <a:xfrm>
              <a:off x="693474" y="351149"/>
              <a:ext cx="6425682" cy="678024"/>
            </a:xfrm>
            <a:prstGeom prst="roundRect">
              <a:avLst>
                <a:gd name="adj" fmla="val 14832"/>
              </a:avLst>
            </a:prstGeom>
            <a:noFill/>
            <a:ln>
              <a:solidFill>
                <a:srgbClr val="464B58"/>
              </a:solid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 name="TextBox 39">
              <a:extLst>
                <a:ext uri="{FF2B5EF4-FFF2-40B4-BE49-F238E27FC236}">
                  <a16:creationId xmlns:a16="http://schemas.microsoft.com/office/drawing/2014/main" id="{A0008ACA-9D85-CE02-D768-1D22F6BF68D5}"/>
                </a:ext>
              </a:extLst>
            </p:cNvPr>
            <p:cNvSpPr txBox="1"/>
            <p:nvPr/>
          </p:nvSpPr>
          <p:spPr>
            <a:xfrm>
              <a:off x="1154433" y="534997"/>
              <a:ext cx="55366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Help me draft a thank you email</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sp>
        <p:nvSpPr>
          <p:cNvPr id="10" name="TextBox 9">
            <a:extLst>
              <a:ext uri="{FF2B5EF4-FFF2-40B4-BE49-F238E27FC236}">
                <a16:creationId xmlns:a16="http://schemas.microsoft.com/office/drawing/2014/main" id="{009FF29D-5DE0-1EEE-60CE-27B46F289B02}"/>
              </a:ext>
            </a:extLst>
          </p:cNvPr>
          <p:cNvSpPr txBox="1"/>
          <p:nvPr/>
        </p:nvSpPr>
        <p:spPr>
          <a:xfrm>
            <a:off x="1261756" y="5347781"/>
            <a:ext cx="342397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Tell me about the event insights</a:t>
            </a:r>
            <a:endPar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29" name="Picture 28">
            <a:extLst>
              <a:ext uri="{FF2B5EF4-FFF2-40B4-BE49-F238E27FC236}">
                <a16:creationId xmlns:a16="http://schemas.microsoft.com/office/drawing/2014/main" id="{ECE1B408-26E8-5632-6B2A-43CF83F389DC}"/>
              </a:ext>
            </a:extLst>
          </p:cNvPr>
          <p:cNvPicPr>
            <a:picLocks noChangeAspect="1"/>
          </p:cNvPicPr>
          <p:nvPr/>
        </p:nvPicPr>
        <p:blipFill>
          <a:blip r:embed="rId3"/>
          <a:stretch>
            <a:fillRect/>
          </a:stretch>
        </p:blipFill>
        <p:spPr>
          <a:xfrm>
            <a:off x="230830" y="847604"/>
            <a:ext cx="288653" cy="288653"/>
          </a:xfrm>
          <a:prstGeom prst="rect">
            <a:avLst/>
          </a:prstGeom>
        </p:spPr>
      </p:pic>
      <p:pic>
        <p:nvPicPr>
          <p:cNvPr id="30" name="Picture 29">
            <a:extLst>
              <a:ext uri="{FF2B5EF4-FFF2-40B4-BE49-F238E27FC236}">
                <a16:creationId xmlns:a16="http://schemas.microsoft.com/office/drawing/2014/main" id="{32403DD6-C463-AE6C-CC4F-D3F69F8F4B2D}"/>
              </a:ext>
            </a:extLst>
          </p:cNvPr>
          <p:cNvPicPr>
            <a:picLocks noChangeAspect="1"/>
          </p:cNvPicPr>
          <p:nvPr/>
        </p:nvPicPr>
        <p:blipFill>
          <a:blip r:embed="rId3"/>
          <a:stretch>
            <a:fillRect/>
          </a:stretch>
        </p:blipFill>
        <p:spPr>
          <a:xfrm>
            <a:off x="884115" y="1768422"/>
            <a:ext cx="288653" cy="288653"/>
          </a:xfrm>
          <a:prstGeom prst="rect">
            <a:avLst/>
          </a:prstGeom>
        </p:spPr>
      </p:pic>
      <p:pic>
        <p:nvPicPr>
          <p:cNvPr id="31" name="Picture 30">
            <a:extLst>
              <a:ext uri="{FF2B5EF4-FFF2-40B4-BE49-F238E27FC236}">
                <a16:creationId xmlns:a16="http://schemas.microsoft.com/office/drawing/2014/main" id="{8055B2DD-CCF7-E398-A95B-C4A80B9885C9}"/>
              </a:ext>
            </a:extLst>
          </p:cNvPr>
          <p:cNvPicPr>
            <a:picLocks noChangeAspect="1"/>
          </p:cNvPicPr>
          <p:nvPr/>
        </p:nvPicPr>
        <p:blipFill>
          <a:blip r:embed="rId3"/>
          <a:stretch>
            <a:fillRect/>
          </a:stretch>
        </p:blipFill>
        <p:spPr>
          <a:xfrm>
            <a:off x="230830" y="2658001"/>
            <a:ext cx="288653" cy="288653"/>
          </a:xfrm>
          <a:prstGeom prst="rect">
            <a:avLst/>
          </a:prstGeom>
        </p:spPr>
      </p:pic>
      <p:pic>
        <p:nvPicPr>
          <p:cNvPr id="42" name="Picture 41">
            <a:extLst>
              <a:ext uri="{FF2B5EF4-FFF2-40B4-BE49-F238E27FC236}">
                <a16:creationId xmlns:a16="http://schemas.microsoft.com/office/drawing/2014/main" id="{006D551C-5884-9F85-A489-AC553EA154CB}"/>
              </a:ext>
            </a:extLst>
          </p:cNvPr>
          <p:cNvPicPr>
            <a:picLocks noChangeAspect="1"/>
          </p:cNvPicPr>
          <p:nvPr/>
        </p:nvPicPr>
        <p:blipFill>
          <a:blip r:embed="rId3"/>
          <a:stretch>
            <a:fillRect/>
          </a:stretch>
        </p:blipFill>
        <p:spPr>
          <a:xfrm>
            <a:off x="891968" y="3546944"/>
            <a:ext cx="288653" cy="288653"/>
          </a:xfrm>
          <a:prstGeom prst="rect">
            <a:avLst/>
          </a:prstGeom>
        </p:spPr>
      </p:pic>
      <p:pic>
        <p:nvPicPr>
          <p:cNvPr id="44" name="Picture 43">
            <a:extLst>
              <a:ext uri="{FF2B5EF4-FFF2-40B4-BE49-F238E27FC236}">
                <a16:creationId xmlns:a16="http://schemas.microsoft.com/office/drawing/2014/main" id="{948AC46A-56D8-97CE-37A4-C3734BA2F978}"/>
              </a:ext>
            </a:extLst>
          </p:cNvPr>
          <p:cNvPicPr>
            <a:picLocks noChangeAspect="1"/>
          </p:cNvPicPr>
          <p:nvPr/>
        </p:nvPicPr>
        <p:blipFill>
          <a:blip r:embed="rId3"/>
          <a:stretch>
            <a:fillRect/>
          </a:stretch>
        </p:blipFill>
        <p:spPr>
          <a:xfrm>
            <a:off x="230830" y="4467762"/>
            <a:ext cx="288653" cy="288653"/>
          </a:xfrm>
          <a:prstGeom prst="rect">
            <a:avLst/>
          </a:prstGeom>
        </p:spPr>
      </p:pic>
      <p:pic>
        <p:nvPicPr>
          <p:cNvPr id="45" name="Picture 44">
            <a:extLst>
              <a:ext uri="{FF2B5EF4-FFF2-40B4-BE49-F238E27FC236}">
                <a16:creationId xmlns:a16="http://schemas.microsoft.com/office/drawing/2014/main" id="{26648180-F994-3FB2-085B-C0C8F5BACD88}"/>
              </a:ext>
            </a:extLst>
          </p:cNvPr>
          <p:cNvPicPr>
            <a:picLocks noChangeAspect="1"/>
          </p:cNvPicPr>
          <p:nvPr/>
        </p:nvPicPr>
        <p:blipFill>
          <a:blip r:embed="rId3"/>
          <a:stretch>
            <a:fillRect/>
          </a:stretch>
        </p:blipFill>
        <p:spPr>
          <a:xfrm>
            <a:off x="1000030" y="5369846"/>
            <a:ext cx="288653" cy="288653"/>
          </a:xfrm>
          <a:prstGeom prst="rect">
            <a:avLst/>
          </a:prstGeom>
        </p:spPr>
      </p:pic>
      <p:pic>
        <p:nvPicPr>
          <p:cNvPr id="47" name="Picture 46">
            <a:extLst>
              <a:ext uri="{FF2B5EF4-FFF2-40B4-BE49-F238E27FC236}">
                <a16:creationId xmlns:a16="http://schemas.microsoft.com/office/drawing/2014/main" id="{1D831AEA-6C0C-F376-B5C7-70B5CC3624F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76446" y="897359"/>
            <a:ext cx="5432679" cy="4511121"/>
          </a:xfrm>
          <a:prstGeom prst="rect">
            <a:avLst/>
          </a:prstGeom>
        </p:spPr>
      </p:pic>
    </p:spTree>
    <p:extLst>
      <p:ext uri="{BB962C8B-B14F-4D97-AF65-F5344CB8AC3E}">
        <p14:creationId xmlns:p14="http://schemas.microsoft.com/office/powerpoint/2010/main" val="34694403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66787C-BEB7-ABA8-C815-DD4DF9ED329B}"/>
              </a:ext>
            </a:extLst>
          </p:cNvPr>
          <p:cNvSpPr>
            <a:spLocks noGrp="1"/>
          </p:cNvSpPr>
          <p:nvPr>
            <p:ph type="body" sz="quarter" idx="11"/>
          </p:nvPr>
        </p:nvSpPr>
        <p:spPr/>
        <p:txBody>
          <a:bodyPr/>
          <a:lstStyle/>
          <a:p>
            <a:r>
              <a:rPr lang="en-HK"/>
              <a:t>Copilot for M365 + Copilot Studio</a:t>
            </a:r>
          </a:p>
        </p:txBody>
      </p:sp>
      <p:sp>
        <p:nvSpPr>
          <p:cNvPr id="3" name="Text Placeholder 2">
            <a:extLst>
              <a:ext uri="{FF2B5EF4-FFF2-40B4-BE49-F238E27FC236}">
                <a16:creationId xmlns:a16="http://schemas.microsoft.com/office/drawing/2014/main" id="{3F2CA411-CD60-1061-9FDB-72FEDDC92EA6}"/>
              </a:ext>
            </a:extLst>
          </p:cNvPr>
          <p:cNvSpPr>
            <a:spLocks noGrp="1"/>
          </p:cNvSpPr>
          <p:nvPr>
            <p:ph type="body" sz="quarter" idx="12"/>
          </p:nvPr>
        </p:nvSpPr>
        <p:spPr/>
        <p:txBody>
          <a:bodyPr/>
          <a:lstStyle/>
          <a:p>
            <a:r>
              <a:rPr lang="en-US"/>
              <a:t>“I need to check the trip policy and expense claiming T&amp;C”</a:t>
            </a:r>
            <a:endParaRPr lang="en-HK"/>
          </a:p>
        </p:txBody>
      </p:sp>
    </p:spTree>
    <p:extLst>
      <p:ext uri="{BB962C8B-B14F-4D97-AF65-F5344CB8AC3E}">
        <p14:creationId xmlns:p14="http://schemas.microsoft.com/office/powerpoint/2010/main" val="1509540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descr="Microsoft 365 Service Boundary">
            <a:extLst>
              <a:ext uri="{FF2B5EF4-FFF2-40B4-BE49-F238E27FC236}">
                <a16:creationId xmlns:a16="http://schemas.microsoft.com/office/drawing/2014/main" id="{6EC65930-A45B-7766-D710-C26DF6FCA3A2}"/>
              </a:ext>
            </a:extLst>
          </p:cNvPr>
          <p:cNvSpPr/>
          <p:nvPr/>
        </p:nvSpPr>
        <p:spPr>
          <a:xfrm>
            <a:off x="3093058" y="1388721"/>
            <a:ext cx="8132500" cy="5269853"/>
          </a:xfrm>
          <a:custGeom>
            <a:avLst/>
            <a:gdLst>
              <a:gd name="connsiteX0" fmla="*/ 173408 w 8132500"/>
              <a:gd name="connsiteY0" fmla="*/ 0 h 5269853"/>
              <a:gd name="connsiteX1" fmla="*/ 187415 w 8132500"/>
              <a:gd name="connsiteY1" fmla="*/ 0 h 5269853"/>
              <a:gd name="connsiteX2" fmla="*/ 6551432 w 8132500"/>
              <a:gd name="connsiteY2" fmla="*/ 0 h 5269853"/>
              <a:gd name="connsiteX3" fmla="*/ 6748694 w 8132500"/>
              <a:gd name="connsiteY3" fmla="*/ 0 h 5269853"/>
              <a:gd name="connsiteX4" fmla="*/ 6874703 w 8132500"/>
              <a:gd name="connsiteY4" fmla="*/ 0 h 5269853"/>
              <a:gd name="connsiteX5" fmla="*/ 6917051 w 8132500"/>
              <a:gd name="connsiteY5" fmla="*/ 4123 h 5269853"/>
              <a:gd name="connsiteX6" fmla="*/ 7326281 w 8132500"/>
              <a:gd name="connsiteY6" fmla="*/ 4123 h 5269853"/>
              <a:gd name="connsiteX7" fmla="*/ 7363081 w 8132500"/>
              <a:gd name="connsiteY7" fmla="*/ 7833 h 5269853"/>
              <a:gd name="connsiteX8" fmla="*/ 7366587 w 8132500"/>
              <a:gd name="connsiteY8" fmla="*/ 8921 h 5269853"/>
              <a:gd name="connsiteX9" fmla="*/ 7946376 w 8132500"/>
              <a:gd name="connsiteY9" fmla="*/ 8921 h 5269853"/>
              <a:gd name="connsiteX10" fmla="*/ 8132500 w 8132500"/>
              <a:gd name="connsiteY10" fmla="*/ 195045 h 5269853"/>
              <a:gd name="connsiteX11" fmla="*/ 8132500 w 8132500"/>
              <a:gd name="connsiteY11" fmla="*/ 2711891 h 5269853"/>
              <a:gd name="connsiteX12" fmla="*/ 7946376 w 8132500"/>
              <a:gd name="connsiteY12" fmla="*/ 2898015 h 5269853"/>
              <a:gd name="connsiteX13" fmla="*/ 7134401 w 8132500"/>
              <a:gd name="connsiteY13" fmla="*/ 2898015 h 5269853"/>
              <a:gd name="connsiteX14" fmla="*/ 7096891 w 8132500"/>
              <a:gd name="connsiteY14" fmla="*/ 2894234 h 5269853"/>
              <a:gd name="connsiteX15" fmla="*/ 7082714 w 8132500"/>
              <a:gd name="connsiteY15" fmla="*/ 2889833 h 5269853"/>
              <a:gd name="connsiteX16" fmla="*/ 6935622 w 8132500"/>
              <a:gd name="connsiteY16" fmla="*/ 2889833 h 5269853"/>
              <a:gd name="connsiteX17" fmla="*/ 6935622 w 8132500"/>
              <a:gd name="connsiteY17" fmla="*/ 2893860 h 5269853"/>
              <a:gd name="connsiteX18" fmla="*/ 6748694 w 8132500"/>
              <a:gd name="connsiteY18" fmla="*/ 2893860 h 5269853"/>
              <a:gd name="connsiteX19" fmla="*/ 6551432 w 8132500"/>
              <a:gd name="connsiteY19" fmla="*/ 2893860 h 5269853"/>
              <a:gd name="connsiteX20" fmla="*/ 2830602 w 8132500"/>
              <a:gd name="connsiteY20" fmla="*/ 2893860 h 5269853"/>
              <a:gd name="connsiteX21" fmla="*/ 2830602 w 8132500"/>
              <a:gd name="connsiteY21" fmla="*/ 4838410 h 5269853"/>
              <a:gd name="connsiteX22" fmla="*/ 2829990 w 8132500"/>
              <a:gd name="connsiteY22" fmla="*/ 4839347 h 5269853"/>
              <a:gd name="connsiteX23" fmla="*/ 2829990 w 8132500"/>
              <a:gd name="connsiteY23" fmla="*/ 5081035 h 5269853"/>
              <a:gd name="connsiteX24" fmla="*/ 2641172 w 8132500"/>
              <a:gd name="connsiteY24" fmla="*/ 5269853 h 5269853"/>
              <a:gd name="connsiteX25" fmla="*/ 188818 w 8132500"/>
              <a:gd name="connsiteY25" fmla="*/ 5269853 h 5269853"/>
              <a:gd name="connsiteX26" fmla="*/ 0 w 8132500"/>
              <a:gd name="connsiteY26" fmla="*/ 5081035 h 5269853"/>
              <a:gd name="connsiteX27" fmla="*/ 0 w 8132500"/>
              <a:gd name="connsiteY27" fmla="*/ 4423372 h 5269853"/>
              <a:gd name="connsiteX28" fmla="*/ 1 w 8132500"/>
              <a:gd name="connsiteY28" fmla="*/ 4423367 h 5269853"/>
              <a:gd name="connsiteX29" fmla="*/ 1 w 8132500"/>
              <a:gd name="connsiteY29" fmla="*/ 208394 h 5269853"/>
              <a:gd name="connsiteX30" fmla="*/ 105414 w 8132500"/>
              <a:gd name="connsiteY30" fmla="*/ 27544 h 5269853"/>
              <a:gd name="connsiteX31" fmla="*/ 173408 w 8132500"/>
              <a:gd name="connsiteY31" fmla="*/ 1762 h 526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132500" h="5269853">
                <a:moveTo>
                  <a:pt x="173408" y="0"/>
                </a:moveTo>
                <a:lnTo>
                  <a:pt x="187415" y="0"/>
                </a:lnTo>
                <a:lnTo>
                  <a:pt x="6551432" y="0"/>
                </a:lnTo>
                <a:lnTo>
                  <a:pt x="6748694" y="0"/>
                </a:lnTo>
                <a:lnTo>
                  <a:pt x="6874703" y="0"/>
                </a:lnTo>
                <a:lnTo>
                  <a:pt x="6917051" y="4123"/>
                </a:lnTo>
                <a:lnTo>
                  <a:pt x="7326281" y="4123"/>
                </a:lnTo>
                <a:cubicBezTo>
                  <a:pt x="7338887" y="4123"/>
                  <a:pt x="7351194" y="5401"/>
                  <a:pt x="7363081" y="7833"/>
                </a:cubicBezTo>
                <a:lnTo>
                  <a:pt x="7366587" y="8921"/>
                </a:lnTo>
                <a:lnTo>
                  <a:pt x="7946376" y="8921"/>
                </a:lnTo>
                <a:cubicBezTo>
                  <a:pt x="8049169" y="8921"/>
                  <a:pt x="8132500" y="92252"/>
                  <a:pt x="8132500" y="195045"/>
                </a:cubicBezTo>
                <a:lnTo>
                  <a:pt x="8132500" y="2711891"/>
                </a:lnTo>
                <a:cubicBezTo>
                  <a:pt x="8132500" y="2814684"/>
                  <a:pt x="8049169" y="2898015"/>
                  <a:pt x="7946376" y="2898015"/>
                </a:cubicBezTo>
                <a:lnTo>
                  <a:pt x="7134401" y="2898015"/>
                </a:lnTo>
                <a:cubicBezTo>
                  <a:pt x="7121552" y="2898015"/>
                  <a:pt x="7109007" y="2896713"/>
                  <a:pt x="7096891" y="2894234"/>
                </a:cubicBezTo>
                <a:lnTo>
                  <a:pt x="7082714" y="2889833"/>
                </a:lnTo>
                <a:lnTo>
                  <a:pt x="6935622" y="2889833"/>
                </a:lnTo>
                <a:lnTo>
                  <a:pt x="6935622" y="2893860"/>
                </a:lnTo>
                <a:lnTo>
                  <a:pt x="6748694" y="2893860"/>
                </a:lnTo>
                <a:lnTo>
                  <a:pt x="6551432" y="2893860"/>
                </a:lnTo>
                <a:lnTo>
                  <a:pt x="2830602" y="2893860"/>
                </a:lnTo>
                <a:lnTo>
                  <a:pt x="2830602" y="4838410"/>
                </a:lnTo>
                <a:lnTo>
                  <a:pt x="2829990" y="4839347"/>
                </a:lnTo>
                <a:lnTo>
                  <a:pt x="2829990" y="5081035"/>
                </a:lnTo>
                <a:cubicBezTo>
                  <a:pt x="2829990" y="5185316"/>
                  <a:pt x="2745453" y="5269853"/>
                  <a:pt x="2641172" y="5269853"/>
                </a:cubicBezTo>
                <a:lnTo>
                  <a:pt x="188818" y="5269853"/>
                </a:lnTo>
                <a:cubicBezTo>
                  <a:pt x="84537" y="5269853"/>
                  <a:pt x="0" y="5185316"/>
                  <a:pt x="0" y="5081035"/>
                </a:cubicBezTo>
                <a:lnTo>
                  <a:pt x="0" y="4423372"/>
                </a:lnTo>
                <a:lnTo>
                  <a:pt x="1" y="4423367"/>
                </a:lnTo>
                <a:lnTo>
                  <a:pt x="1" y="208394"/>
                </a:lnTo>
                <a:cubicBezTo>
                  <a:pt x="1" y="131750"/>
                  <a:pt x="42216" y="64632"/>
                  <a:pt x="105414" y="27544"/>
                </a:cubicBezTo>
                <a:lnTo>
                  <a:pt x="173408" y="1762"/>
                </a:lnTo>
                <a:close/>
              </a:path>
            </a:pathLst>
          </a:custGeom>
          <a:solidFill>
            <a:schemeClr val="accent1"/>
          </a:solidFill>
          <a:ln w="0" cap="flat">
            <a:noFill/>
            <a:prstDash val="solid"/>
            <a:miter/>
          </a:ln>
          <a:effectLst>
            <a:outerShdw blurRad="232836" dist="38100" dir="2700000" algn="tl" rotWithShape="0">
              <a:prstClr val="black">
                <a:alpha val="7000"/>
              </a:prstClr>
            </a:outerShdw>
          </a:effectLst>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839AC0B1-9E26-A0A9-2AD9-F7AE656F3969}"/>
              </a:ext>
              <a:ext uri="{C183D7F6-B498-43B3-948B-1728B52AA6E4}">
                <adec:decorative xmlns:adec="http://schemas.microsoft.com/office/drawing/2017/decorative" val="1"/>
              </a:ext>
            </a:extLst>
          </p:cNvPr>
          <p:cNvCxnSpPr>
            <a:cxnSpLocks/>
          </p:cNvCxnSpPr>
          <p:nvPr/>
        </p:nvCxnSpPr>
        <p:spPr>
          <a:xfrm>
            <a:off x="6685963" y="1732646"/>
            <a:ext cx="0" cy="55008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Rounded Corners 4" descr="Customer Microsoft 365 Tenant">
            <a:extLst>
              <a:ext uri="{FF2B5EF4-FFF2-40B4-BE49-F238E27FC236}">
                <a16:creationId xmlns:a16="http://schemas.microsoft.com/office/drawing/2014/main" id="{497CA769-78B6-90A7-B975-4D674324CDE0}"/>
              </a:ext>
            </a:extLst>
          </p:cNvPr>
          <p:cNvSpPr/>
          <p:nvPr/>
        </p:nvSpPr>
        <p:spPr bwMode="auto">
          <a:xfrm>
            <a:off x="3238000" y="3995904"/>
            <a:ext cx="2531574" cy="2198683"/>
          </a:xfrm>
          <a:prstGeom prst="roundRect">
            <a:avLst>
              <a:gd name="adj" fmla="val 4217"/>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6964E93-6674-9425-C7CD-6E3BC64A800C}"/>
              </a:ext>
              <a:ext uri="{C183D7F6-B498-43B3-948B-1728B52AA6E4}">
                <adec:decorative xmlns:adec="http://schemas.microsoft.com/office/drawing/2017/decorative" val="1"/>
              </a:ext>
            </a:extLst>
          </p:cNvPr>
          <p:cNvSpPr/>
          <p:nvPr/>
        </p:nvSpPr>
        <p:spPr bwMode="auto">
          <a:xfrm>
            <a:off x="4043245" y="3923366"/>
            <a:ext cx="849089" cy="1412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Freeform: Shape 6">
            <a:extLst>
              <a:ext uri="{FF2B5EF4-FFF2-40B4-BE49-F238E27FC236}">
                <a16:creationId xmlns:a16="http://schemas.microsoft.com/office/drawing/2014/main" id="{2E4D6FFC-B7A8-3AC7-4508-4654DD20DD54}"/>
              </a:ext>
              <a:ext uri="{C183D7F6-B498-43B3-948B-1728B52AA6E4}">
                <adec:decorative xmlns:adec="http://schemas.microsoft.com/office/drawing/2017/decorative" val="1"/>
              </a:ext>
            </a:extLst>
          </p:cNvPr>
          <p:cNvSpPr/>
          <p:nvPr/>
        </p:nvSpPr>
        <p:spPr bwMode="auto">
          <a:xfrm>
            <a:off x="5923152" y="4278567"/>
            <a:ext cx="251884" cy="208379"/>
          </a:xfrm>
          <a:custGeom>
            <a:avLst/>
            <a:gdLst>
              <a:gd name="connsiteX0" fmla="*/ 0 w 251884"/>
              <a:gd name="connsiteY0" fmla="*/ 0 h 208379"/>
              <a:gd name="connsiteX1" fmla="*/ 251884 w 251884"/>
              <a:gd name="connsiteY1" fmla="*/ 0 h 208379"/>
              <a:gd name="connsiteX2" fmla="*/ 251884 w 251884"/>
              <a:gd name="connsiteY2" fmla="*/ 1216 h 208379"/>
              <a:gd name="connsiteX3" fmla="*/ 173685 w 251884"/>
              <a:gd name="connsiteY3" fmla="*/ 10373 h 208379"/>
              <a:gd name="connsiteX4" fmla="*/ 95922 w 251884"/>
              <a:gd name="connsiteY4" fmla="*/ 47500 h 208379"/>
              <a:gd name="connsiteX5" fmla="*/ 13502 w 251884"/>
              <a:gd name="connsiteY5" fmla="*/ 164705 h 208379"/>
              <a:gd name="connsiteX6" fmla="*/ 8510 w 251884"/>
              <a:gd name="connsiteY6" fmla="*/ 208379 h 208379"/>
              <a:gd name="connsiteX7" fmla="*/ 0 w 251884"/>
              <a:gd name="connsiteY7" fmla="*/ 208379 h 20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84" h="208379">
                <a:moveTo>
                  <a:pt x="0" y="0"/>
                </a:moveTo>
                <a:lnTo>
                  <a:pt x="251884" y="0"/>
                </a:lnTo>
                <a:lnTo>
                  <a:pt x="251884" y="1216"/>
                </a:lnTo>
                <a:lnTo>
                  <a:pt x="173685" y="10373"/>
                </a:lnTo>
                <a:cubicBezTo>
                  <a:pt x="145567" y="18418"/>
                  <a:pt x="119162" y="30932"/>
                  <a:pt x="95922" y="47500"/>
                </a:cubicBezTo>
                <a:cubicBezTo>
                  <a:pt x="53545" y="77712"/>
                  <a:pt x="24794" y="119166"/>
                  <a:pt x="13502" y="164705"/>
                </a:cubicBezTo>
                <a:lnTo>
                  <a:pt x="8510" y="208379"/>
                </a:lnTo>
                <a:lnTo>
                  <a:pt x="0" y="208379"/>
                </a:lnTo>
                <a:close/>
              </a:path>
            </a:pathLst>
          </a:cu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Arc 7">
            <a:extLst>
              <a:ext uri="{FF2B5EF4-FFF2-40B4-BE49-F238E27FC236}">
                <a16:creationId xmlns:a16="http://schemas.microsoft.com/office/drawing/2014/main" id="{3FEA9805-ACD5-D0FD-5CC1-DF4751070D07}"/>
              </a:ext>
              <a:ext uri="{C183D7F6-B498-43B3-948B-1728B52AA6E4}">
                <adec:decorative xmlns:adec="http://schemas.microsoft.com/office/drawing/2017/decorative" val="1"/>
              </a:ext>
            </a:extLst>
          </p:cNvPr>
          <p:cNvSpPr/>
          <p:nvPr/>
        </p:nvSpPr>
        <p:spPr>
          <a:xfrm rot="16200000">
            <a:off x="3097153" y="1388752"/>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Arc 9">
            <a:extLst>
              <a:ext uri="{FF2B5EF4-FFF2-40B4-BE49-F238E27FC236}">
                <a16:creationId xmlns:a16="http://schemas.microsoft.com/office/drawing/2014/main" id="{00C69CDC-27F4-50B1-F3DF-B03C221B6820}"/>
              </a:ext>
              <a:ext uri="{C183D7F6-B498-43B3-948B-1728B52AA6E4}">
                <adec:decorative xmlns:adec="http://schemas.microsoft.com/office/drawing/2017/decorative" val="1"/>
              </a:ext>
            </a:extLst>
          </p:cNvPr>
          <p:cNvSpPr/>
          <p:nvPr/>
        </p:nvSpPr>
        <p:spPr>
          <a:xfrm rot="10800000">
            <a:off x="3093062" y="6313289"/>
            <a:ext cx="361816" cy="345284"/>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0BCCCF5C-D832-DFA1-D7D1-66B475152122}"/>
              </a:ext>
              <a:ext uri="{C183D7F6-B498-43B3-948B-1728B52AA6E4}">
                <adec:decorative xmlns:adec="http://schemas.microsoft.com/office/drawing/2017/decorative" val="1"/>
              </a:ext>
            </a:extLst>
          </p:cNvPr>
          <p:cNvCxnSpPr>
            <a:cxnSpLocks/>
          </p:cNvCxnSpPr>
          <p:nvPr/>
        </p:nvCxnSpPr>
        <p:spPr>
          <a:xfrm flipH="1">
            <a:off x="3249133" y="6658574"/>
            <a:ext cx="2484979"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DBE5B99E-FDE2-A2AB-115E-4840BF31A30B}"/>
              </a:ext>
              <a:ext uri="{C183D7F6-B498-43B3-948B-1728B52AA6E4}">
                <adec:decorative xmlns:adec="http://schemas.microsoft.com/office/drawing/2017/decorative" val="1"/>
              </a:ext>
            </a:extLst>
          </p:cNvPr>
          <p:cNvSpPr/>
          <p:nvPr/>
        </p:nvSpPr>
        <p:spPr>
          <a:xfrm rot="5400000">
            <a:off x="5571049" y="6305096"/>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Arc 13">
            <a:extLst>
              <a:ext uri="{FF2B5EF4-FFF2-40B4-BE49-F238E27FC236}">
                <a16:creationId xmlns:a16="http://schemas.microsoft.com/office/drawing/2014/main" id="{3E1726DD-3949-92F1-0183-3377B7758FC2}"/>
              </a:ext>
              <a:ext uri="{C183D7F6-B498-43B3-948B-1728B52AA6E4}">
                <adec:decorative xmlns:adec="http://schemas.microsoft.com/office/drawing/2017/decorative" val="1"/>
              </a:ext>
            </a:extLst>
          </p:cNvPr>
          <p:cNvSpPr/>
          <p:nvPr/>
        </p:nvSpPr>
        <p:spPr>
          <a:xfrm>
            <a:off x="10863743" y="1393181"/>
            <a:ext cx="361816" cy="345284"/>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Arc 15">
            <a:extLst>
              <a:ext uri="{FF2B5EF4-FFF2-40B4-BE49-F238E27FC236}">
                <a16:creationId xmlns:a16="http://schemas.microsoft.com/office/drawing/2014/main" id="{F3FC01B9-79CD-AB7E-8F1C-936F04FB24BD}"/>
              </a:ext>
              <a:ext uri="{C183D7F6-B498-43B3-948B-1728B52AA6E4}">
                <adec:decorative xmlns:adec="http://schemas.microsoft.com/office/drawing/2017/decorative" val="1"/>
              </a:ext>
            </a:extLst>
          </p:cNvPr>
          <p:cNvSpPr/>
          <p:nvPr/>
        </p:nvSpPr>
        <p:spPr>
          <a:xfrm rot="16200000">
            <a:off x="5957352" y="4253912"/>
            <a:ext cx="417201" cy="482850"/>
          </a:xfrm>
          <a:prstGeom prst="arc">
            <a:avLst>
              <a:gd name="adj1" fmla="val 16158148"/>
              <a:gd name="adj2" fmla="val 200300"/>
            </a:avLst>
          </a:prstGeom>
          <a:no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Arc 17">
            <a:extLst>
              <a:ext uri="{FF2B5EF4-FFF2-40B4-BE49-F238E27FC236}">
                <a16:creationId xmlns:a16="http://schemas.microsoft.com/office/drawing/2014/main" id="{35CF7B22-AF75-B540-5AE0-A7E6F9CC8CAD}"/>
              </a:ext>
              <a:ext uri="{C183D7F6-B498-43B3-948B-1728B52AA6E4}">
                <adec:decorative xmlns:adec="http://schemas.microsoft.com/office/drawing/2017/decorative" val="1"/>
              </a:ext>
            </a:extLst>
          </p:cNvPr>
          <p:cNvSpPr/>
          <p:nvPr/>
        </p:nvSpPr>
        <p:spPr>
          <a:xfrm rot="5400000">
            <a:off x="10872080" y="3933563"/>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189A42EA-FC82-FE47-76F4-7F8CE20FAD99}"/>
              </a:ext>
              <a:ext uri="{C183D7F6-B498-43B3-948B-1728B52AA6E4}">
                <adec:decorative xmlns:adec="http://schemas.microsoft.com/office/drawing/2017/decorative" val="1"/>
              </a:ext>
            </a:extLst>
          </p:cNvPr>
          <p:cNvCxnSpPr>
            <a:cxnSpLocks/>
          </p:cNvCxnSpPr>
          <p:nvPr/>
        </p:nvCxnSpPr>
        <p:spPr>
          <a:xfrm>
            <a:off x="6194927" y="4286736"/>
            <a:ext cx="4832013"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D4BDA6-9A51-1792-047D-C33C7639AA78}"/>
              </a:ext>
              <a:ext uri="{C183D7F6-B498-43B3-948B-1728B52AA6E4}">
                <adec:decorative xmlns:adec="http://schemas.microsoft.com/office/drawing/2017/decorative" val="1"/>
              </a:ext>
            </a:extLst>
          </p:cNvPr>
          <p:cNvCxnSpPr>
            <a:cxnSpLocks/>
          </p:cNvCxnSpPr>
          <p:nvPr/>
        </p:nvCxnSpPr>
        <p:spPr>
          <a:xfrm>
            <a:off x="3277048" y="1393181"/>
            <a:ext cx="7731154"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0DEFAE3-A816-3C39-C03E-AFA90F06D8BD}"/>
              </a:ext>
              <a:ext uri="{C183D7F6-B498-43B3-948B-1728B52AA6E4}">
                <adec:decorative xmlns:adec="http://schemas.microsoft.com/office/drawing/2017/decorative" val="1"/>
              </a:ext>
            </a:extLst>
          </p:cNvPr>
          <p:cNvCxnSpPr>
            <a:cxnSpLocks/>
          </p:cNvCxnSpPr>
          <p:nvPr/>
        </p:nvCxnSpPr>
        <p:spPr>
          <a:xfrm flipH="1">
            <a:off x="3093059" y="1600729"/>
            <a:ext cx="2" cy="4872641"/>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79B121F-1D8A-5E95-1CB9-92439D5DAFD9}"/>
              </a:ext>
              <a:ext uri="{C183D7F6-B498-43B3-948B-1728B52AA6E4}">
                <adec:decorative xmlns:adec="http://schemas.microsoft.com/office/drawing/2017/decorative" val="1"/>
              </a:ext>
            </a:extLst>
          </p:cNvPr>
          <p:cNvCxnSpPr>
            <a:cxnSpLocks/>
          </p:cNvCxnSpPr>
          <p:nvPr/>
        </p:nvCxnSpPr>
        <p:spPr>
          <a:xfrm>
            <a:off x="11225558" y="1589314"/>
            <a:ext cx="0" cy="2506748"/>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B03876F-105B-B040-B86F-799585F5DBC4}"/>
              </a:ext>
              <a:ext uri="{C183D7F6-B498-43B3-948B-1728B52AA6E4}">
                <adec:decorative xmlns:adec="http://schemas.microsoft.com/office/drawing/2017/decorative" val="1"/>
              </a:ext>
            </a:extLst>
          </p:cNvPr>
          <p:cNvCxnSpPr>
            <a:cxnSpLocks/>
          </p:cNvCxnSpPr>
          <p:nvPr/>
        </p:nvCxnSpPr>
        <p:spPr>
          <a:xfrm flipV="1">
            <a:off x="5924527" y="4520936"/>
            <a:ext cx="0" cy="1933612"/>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8239CA3-F758-C645-C10C-4D2084AAA1A3}"/>
              </a:ext>
              <a:ext uri="{C183D7F6-B498-43B3-948B-1728B52AA6E4}">
                <adec:decorative xmlns:adec="http://schemas.microsoft.com/office/drawing/2017/decorative" val="1"/>
              </a:ext>
            </a:extLst>
          </p:cNvPr>
          <p:cNvCxnSpPr>
            <a:cxnSpLocks/>
          </p:cNvCxnSpPr>
          <p:nvPr/>
        </p:nvCxnSpPr>
        <p:spPr>
          <a:xfrm flipV="1">
            <a:off x="6547767" y="1879443"/>
            <a:ext cx="0" cy="272354"/>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2FC4C50-F5FD-F438-4802-1A67759BF9A6}"/>
              </a:ext>
            </a:extLst>
          </p:cNvPr>
          <p:cNvSpPr txBox="1"/>
          <p:nvPr/>
        </p:nvSpPr>
        <p:spPr>
          <a:xfrm>
            <a:off x="5591129" y="1935208"/>
            <a:ext cx="792584" cy="15388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User prompt</a:t>
            </a:r>
          </a:p>
        </p:txBody>
      </p:sp>
      <p:sp>
        <p:nvSpPr>
          <p:cNvPr id="32" name="TextBox 31">
            <a:extLst>
              <a:ext uri="{FF2B5EF4-FFF2-40B4-BE49-F238E27FC236}">
                <a16:creationId xmlns:a16="http://schemas.microsoft.com/office/drawing/2014/main" id="{391CB7EB-6F95-3C68-D54A-E0F65D64B4B5}"/>
              </a:ext>
            </a:extLst>
          </p:cNvPr>
          <p:cNvSpPr txBox="1"/>
          <p:nvPr/>
        </p:nvSpPr>
        <p:spPr>
          <a:xfrm>
            <a:off x="6041176" y="4459769"/>
            <a:ext cx="3955959" cy="24622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Data flow (     = all requests are encrypted via HTTPS and wss://)</a:t>
            </a:r>
          </a:p>
        </p:txBody>
      </p:sp>
      <p:sp>
        <p:nvSpPr>
          <p:cNvPr id="33" name="TextBox 32">
            <a:extLst>
              <a:ext uri="{FF2B5EF4-FFF2-40B4-BE49-F238E27FC236}">
                <a16:creationId xmlns:a16="http://schemas.microsoft.com/office/drawing/2014/main" id="{E21FFB47-714A-4B18-8B6E-515C1A4AEDE0}"/>
              </a:ext>
            </a:extLst>
          </p:cNvPr>
          <p:cNvSpPr txBox="1"/>
          <p:nvPr/>
        </p:nvSpPr>
        <p:spPr>
          <a:xfrm>
            <a:off x="6412460" y="4843063"/>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are sent to Copilot</a:t>
            </a:r>
          </a:p>
        </p:txBody>
      </p:sp>
      <p:sp>
        <p:nvSpPr>
          <p:cNvPr id="34" name="Oval 33">
            <a:extLst>
              <a:ext uri="{FF2B5EF4-FFF2-40B4-BE49-F238E27FC236}">
                <a16:creationId xmlns:a16="http://schemas.microsoft.com/office/drawing/2014/main" id="{AC5E9A3A-9B65-FBF8-C425-47B809553E5F}"/>
              </a:ext>
            </a:extLst>
          </p:cNvPr>
          <p:cNvSpPr/>
          <p:nvPr/>
        </p:nvSpPr>
        <p:spPr bwMode="auto">
          <a:xfrm>
            <a:off x="6167498" y="4832631"/>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1</a:t>
            </a:r>
          </a:p>
        </p:txBody>
      </p:sp>
      <p:grpSp>
        <p:nvGrpSpPr>
          <p:cNvPr id="36" name="Graphic 1029" descr="Lock icon">
            <a:extLst>
              <a:ext uri="{FF2B5EF4-FFF2-40B4-BE49-F238E27FC236}">
                <a16:creationId xmlns:a16="http://schemas.microsoft.com/office/drawing/2014/main" id="{E2BA7921-7DC3-EF66-7F29-4EAB589DB52D}"/>
              </a:ext>
            </a:extLst>
          </p:cNvPr>
          <p:cNvGrpSpPr/>
          <p:nvPr/>
        </p:nvGrpSpPr>
        <p:grpSpPr>
          <a:xfrm>
            <a:off x="6841465" y="4500616"/>
            <a:ext cx="95286" cy="148143"/>
            <a:chOff x="2880290" y="4717417"/>
            <a:chExt cx="169913" cy="264170"/>
          </a:xfrm>
          <a:solidFill>
            <a:schemeClr val="accent2"/>
          </a:solidFill>
        </p:grpSpPr>
        <p:sp>
          <p:nvSpPr>
            <p:cNvPr id="37" name="Freeform 1077">
              <a:extLst>
                <a:ext uri="{FF2B5EF4-FFF2-40B4-BE49-F238E27FC236}">
                  <a16:creationId xmlns:a16="http://schemas.microsoft.com/office/drawing/2014/main" id="{905A23A2-D10D-6257-9E29-1F98AC6BC526}"/>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1078">
              <a:extLst>
                <a:ext uri="{FF2B5EF4-FFF2-40B4-BE49-F238E27FC236}">
                  <a16:creationId xmlns:a16="http://schemas.microsoft.com/office/drawing/2014/main" id="{9459FBB2-C979-A760-B958-5604A23C9C0B}"/>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1079">
              <a:extLst>
                <a:ext uri="{FF2B5EF4-FFF2-40B4-BE49-F238E27FC236}">
                  <a16:creationId xmlns:a16="http://schemas.microsoft.com/office/drawing/2014/main" id="{1BCFD121-82BB-3568-D911-3645266AD163}"/>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1080">
              <a:extLst>
                <a:ext uri="{FF2B5EF4-FFF2-40B4-BE49-F238E27FC236}">
                  <a16:creationId xmlns:a16="http://schemas.microsoft.com/office/drawing/2014/main" id="{CC24FDF1-27F5-A781-6141-55ACCF50D1F0}"/>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ABA1C097-8E0C-4AA3-98C8-9D52E52152BA}"/>
              </a:ext>
            </a:extLst>
          </p:cNvPr>
          <p:cNvSpPr txBox="1"/>
          <p:nvPr/>
        </p:nvSpPr>
        <p:spPr>
          <a:xfrm>
            <a:off x="5450875" y="1102246"/>
            <a:ext cx="2380909" cy="301552"/>
          </a:xfrm>
          <a:custGeom>
            <a:avLst/>
            <a:gdLst>
              <a:gd name="connsiteX0" fmla="*/ 62430 w 2380909"/>
              <a:gd name="connsiteY0" fmla="*/ 0 h 301552"/>
              <a:gd name="connsiteX1" fmla="*/ 2318479 w 2380909"/>
              <a:gd name="connsiteY1" fmla="*/ 0 h 301552"/>
              <a:gd name="connsiteX2" fmla="*/ 2380909 w 2380909"/>
              <a:gd name="connsiteY2" fmla="*/ 62430 h 301552"/>
              <a:gd name="connsiteX3" fmla="*/ 2380909 w 2380909"/>
              <a:gd name="connsiteY3" fmla="*/ 301552 h 301552"/>
              <a:gd name="connsiteX4" fmla="*/ 0 w 2380909"/>
              <a:gd name="connsiteY4" fmla="*/ 301552 h 301552"/>
              <a:gd name="connsiteX5" fmla="*/ 0 w 2380909"/>
              <a:gd name="connsiteY5" fmla="*/ 62430 h 301552"/>
              <a:gd name="connsiteX6" fmla="*/ 62430 w 2380909"/>
              <a:gd name="connsiteY6"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909" h="301552">
                <a:moveTo>
                  <a:pt x="62430" y="0"/>
                </a:moveTo>
                <a:lnTo>
                  <a:pt x="2318479" y="0"/>
                </a:lnTo>
                <a:cubicBezTo>
                  <a:pt x="2352958" y="0"/>
                  <a:pt x="2380909" y="27951"/>
                  <a:pt x="2380909" y="62430"/>
                </a:cubicBezTo>
                <a:lnTo>
                  <a:pt x="2380909" y="301552"/>
                </a:lnTo>
                <a:lnTo>
                  <a:pt x="0" y="301552"/>
                </a:lnTo>
                <a:lnTo>
                  <a:pt x="0" y="62430"/>
                </a:lnTo>
                <a:cubicBezTo>
                  <a:pt x="0" y="27951"/>
                  <a:pt x="27951" y="0"/>
                  <a:pt x="62430" y="0"/>
                </a:cubicBezTo>
                <a:close/>
              </a:path>
            </a:pathLst>
          </a:custGeom>
          <a:solidFill>
            <a:schemeClr val="accent2"/>
          </a:solidFill>
          <a:ln>
            <a:noFill/>
            <a:prstDash val="dash"/>
          </a:ln>
        </p:spPr>
        <p:txBody>
          <a:bodyPr wrap="square" lIns="91440" tIns="91440" rIns="91440" bIns="9144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Microsoft 365 Service Boundary</a:t>
            </a:r>
          </a:p>
        </p:txBody>
      </p:sp>
      <p:cxnSp>
        <p:nvCxnSpPr>
          <p:cNvPr id="1128" name="Straight Connector 1127">
            <a:extLst>
              <a:ext uri="{FF2B5EF4-FFF2-40B4-BE49-F238E27FC236}">
                <a16:creationId xmlns:a16="http://schemas.microsoft.com/office/drawing/2014/main" id="{6E9C6EE0-333C-5C1B-FBC9-AE1295086D5D}"/>
              </a:ext>
              <a:ext uri="{C183D7F6-B498-43B3-948B-1728B52AA6E4}">
                <adec:decorative xmlns:adec="http://schemas.microsoft.com/office/drawing/2017/decorative" val="1"/>
              </a:ext>
            </a:extLst>
          </p:cNvPr>
          <p:cNvCxnSpPr>
            <a:cxnSpLocks/>
          </p:cNvCxnSpPr>
          <p:nvPr/>
        </p:nvCxnSpPr>
        <p:spPr>
          <a:xfrm>
            <a:off x="3212086" y="1795605"/>
            <a:ext cx="3250206"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9" name="Arc 1128">
            <a:extLst>
              <a:ext uri="{FF2B5EF4-FFF2-40B4-BE49-F238E27FC236}">
                <a16:creationId xmlns:a16="http://schemas.microsoft.com/office/drawing/2014/main" id="{BA89D562-7BBB-AC28-779A-26C17CE64C0D}"/>
              </a:ext>
              <a:ext uri="{C183D7F6-B498-43B3-948B-1728B52AA6E4}">
                <adec:decorative xmlns:adec="http://schemas.microsoft.com/office/drawing/2017/decorative" val="1"/>
              </a:ext>
            </a:extLst>
          </p:cNvPr>
          <p:cNvSpPr/>
          <p:nvPr/>
        </p:nvSpPr>
        <p:spPr>
          <a:xfrm>
            <a:off x="6370589" y="1795605"/>
            <a:ext cx="177178" cy="177178"/>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0" name="Oval 1129">
            <a:extLst>
              <a:ext uri="{FF2B5EF4-FFF2-40B4-BE49-F238E27FC236}">
                <a16:creationId xmlns:a16="http://schemas.microsoft.com/office/drawing/2014/main" id="{7E1AEA52-7E6C-EE5C-44CC-F8152688D64F}"/>
              </a:ext>
            </a:extLst>
          </p:cNvPr>
          <p:cNvSpPr/>
          <p:nvPr/>
        </p:nvSpPr>
        <p:spPr bwMode="auto">
          <a:xfrm>
            <a:off x="5901177" y="1710664"/>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a:t>
            </a:r>
          </a:p>
        </p:txBody>
      </p:sp>
      <p:grpSp>
        <p:nvGrpSpPr>
          <p:cNvPr id="1131" name="Graphic 1029" descr="Lock icon">
            <a:extLst>
              <a:ext uri="{FF2B5EF4-FFF2-40B4-BE49-F238E27FC236}">
                <a16:creationId xmlns:a16="http://schemas.microsoft.com/office/drawing/2014/main" id="{75B6EB19-4128-58CC-17B1-AE15A9B61EC9}"/>
              </a:ext>
            </a:extLst>
          </p:cNvPr>
          <p:cNvGrpSpPr/>
          <p:nvPr/>
        </p:nvGrpSpPr>
        <p:grpSpPr>
          <a:xfrm>
            <a:off x="3380728" y="1694549"/>
            <a:ext cx="95286" cy="148143"/>
            <a:chOff x="2880290" y="4717417"/>
            <a:chExt cx="169913" cy="264170"/>
          </a:xfrm>
          <a:solidFill>
            <a:schemeClr val="accent2"/>
          </a:solidFill>
        </p:grpSpPr>
        <p:sp>
          <p:nvSpPr>
            <p:cNvPr id="1132" name="Freeform 1062">
              <a:extLst>
                <a:ext uri="{FF2B5EF4-FFF2-40B4-BE49-F238E27FC236}">
                  <a16:creationId xmlns:a16="http://schemas.microsoft.com/office/drawing/2014/main" id="{20E1D1C0-712C-07FC-3245-0F7703229C30}"/>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3" name="Freeform 1063">
              <a:extLst>
                <a:ext uri="{FF2B5EF4-FFF2-40B4-BE49-F238E27FC236}">
                  <a16:creationId xmlns:a16="http://schemas.microsoft.com/office/drawing/2014/main" id="{8B55013C-0B27-69A7-50AA-825756788CE2}"/>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4" name="Freeform 1064">
              <a:extLst>
                <a:ext uri="{FF2B5EF4-FFF2-40B4-BE49-F238E27FC236}">
                  <a16:creationId xmlns:a16="http://schemas.microsoft.com/office/drawing/2014/main" id="{1805AA4B-3578-D046-4D93-B2D680576821}"/>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5" name="Freeform 1065">
              <a:extLst>
                <a:ext uri="{FF2B5EF4-FFF2-40B4-BE49-F238E27FC236}">
                  <a16:creationId xmlns:a16="http://schemas.microsoft.com/office/drawing/2014/main" id="{17FA0367-F4CC-DB25-0480-3E4803AD9F35}"/>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36" name="Straight Connector 1135">
            <a:extLst>
              <a:ext uri="{FF2B5EF4-FFF2-40B4-BE49-F238E27FC236}">
                <a16:creationId xmlns:a16="http://schemas.microsoft.com/office/drawing/2014/main" id="{4043F1B1-77D8-C1D4-B0EE-D354D40D7806}"/>
              </a:ext>
              <a:ext uri="{C183D7F6-B498-43B3-948B-1728B52AA6E4}">
                <adec:decorative xmlns:adec="http://schemas.microsoft.com/office/drawing/2017/decorative" val="1"/>
              </a:ext>
            </a:extLst>
          </p:cNvPr>
          <p:cNvCxnSpPr>
            <a:cxnSpLocks/>
          </p:cNvCxnSpPr>
          <p:nvPr/>
        </p:nvCxnSpPr>
        <p:spPr>
          <a:xfrm>
            <a:off x="3794171" y="2597861"/>
            <a:ext cx="2305515"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38" name="TextBox 1137">
            <a:extLst>
              <a:ext uri="{FF2B5EF4-FFF2-40B4-BE49-F238E27FC236}">
                <a16:creationId xmlns:a16="http://schemas.microsoft.com/office/drawing/2014/main" id="{F4684BB1-CBA9-74C2-01CF-D6596A2B353D}"/>
              </a:ext>
            </a:extLst>
          </p:cNvPr>
          <p:cNvSpPr txBox="1"/>
          <p:nvPr/>
        </p:nvSpPr>
        <p:spPr>
          <a:xfrm>
            <a:off x="3988280" y="2022572"/>
            <a:ext cx="1306577" cy="227216"/>
          </a:xfrm>
          <a:prstGeom prst="roundRect">
            <a:avLst>
              <a:gd name="adj" fmla="val 50000"/>
            </a:avLst>
          </a:prstGeom>
          <a:solidFill>
            <a:srgbClr val="00ADFD"/>
          </a:solid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050" b="0" i="0" u="none" strike="noStrike" cap="none" spc="0" normalizeH="0" baseline="0">
                <a:ln>
                  <a:noFill/>
                </a:ln>
                <a:solidFill>
                  <a:srgbClr val="091F2C"/>
                </a:solidFill>
                <a:effectLst/>
                <a:uLnTx/>
                <a:uFillTx/>
                <a:latin typeface="Segoe UI Semibold"/>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Pre-processing</a:t>
            </a:r>
          </a:p>
        </p:txBody>
      </p:sp>
      <p:sp>
        <p:nvSpPr>
          <p:cNvPr id="1139" name="TextBox 1138">
            <a:extLst>
              <a:ext uri="{FF2B5EF4-FFF2-40B4-BE49-F238E27FC236}">
                <a16:creationId xmlns:a16="http://schemas.microsoft.com/office/drawing/2014/main" id="{217B00E9-A4D7-EBD7-7C9A-2794E65F7D51}"/>
              </a:ext>
            </a:extLst>
          </p:cNvPr>
          <p:cNvSpPr txBox="1"/>
          <p:nvPr/>
        </p:nvSpPr>
        <p:spPr>
          <a:xfrm>
            <a:off x="4185514" y="2302053"/>
            <a:ext cx="912109" cy="15388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Grounding</a:t>
            </a:r>
          </a:p>
        </p:txBody>
      </p:sp>
      <p:sp>
        <p:nvSpPr>
          <p:cNvPr id="1140" name="Arc 1139">
            <a:extLst>
              <a:ext uri="{FF2B5EF4-FFF2-40B4-BE49-F238E27FC236}">
                <a16:creationId xmlns:a16="http://schemas.microsoft.com/office/drawing/2014/main" id="{1E4F4505-7D31-40A2-B422-466D9CB01705}"/>
              </a:ext>
              <a:ext uri="{C183D7F6-B498-43B3-948B-1728B52AA6E4}">
                <adec:decorative xmlns:adec="http://schemas.microsoft.com/office/drawing/2017/decorative" val="1"/>
              </a:ext>
            </a:extLst>
          </p:cNvPr>
          <p:cNvSpPr/>
          <p:nvPr/>
        </p:nvSpPr>
        <p:spPr>
          <a:xfrm rot="16200000">
            <a:off x="3707595" y="2597861"/>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1" name="Arc 1140">
            <a:extLst>
              <a:ext uri="{FF2B5EF4-FFF2-40B4-BE49-F238E27FC236}">
                <a16:creationId xmlns:a16="http://schemas.microsoft.com/office/drawing/2014/main" id="{3F24E019-6B28-7F40-8EFE-E52015CCBBA5}"/>
              </a:ext>
              <a:ext uri="{C183D7F6-B498-43B3-948B-1728B52AA6E4}">
                <adec:decorative xmlns:adec="http://schemas.microsoft.com/office/drawing/2017/decorative" val="1"/>
              </a:ext>
            </a:extLst>
          </p:cNvPr>
          <p:cNvSpPr/>
          <p:nvPr/>
        </p:nvSpPr>
        <p:spPr>
          <a:xfrm rot="5400000">
            <a:off x="3837673" y="3293153"/>
            <a:ext cx="161925" cy="161925"/>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2" name="Oval 1141">
            <a:extLst>
              <a:ext uri="{FF2B5EF4-FFF2-40B4-BE49-F238E27FC236}">
                <a16:creationId xmlns:a16="http://schemas.microsoft.com/office/drawing/2014/main" id="{C65D7D72-EADE-310D-DE13-4D7F06D17835}"/>
              </a:ext>
            </a:extLst>
          </p:cNvPr>
          <p:cNvSpPr/>
          <p:nvPr/>
        </p:nvSpPr>
        <p:spPr bwMode="auto">
          <a:xfrm>
            <a:off x="4557484" y="2514395"/>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2</a:t>
            </a:r>
          </a:p>
        </p:txBody>
      </p:sp>
      <p:cxnSp>
        <p:nvCxnSpPr>
          <p:cNvPr id="1143" name="Straight Connector 1142">
            <a:extLst>
              <a:ext uri="{FF2B5EF4-FFF2-40B4-BE49-F238E27FC236}">
                <a16:creationId xmlns:a16="http://schemas.microsoft.com/office/drawing/2014/main" id="{F204445A-26AE-6906-743D-8EAA068A11A5}"/>
              </a:ext>
              <a:ext uri="{C183D7F6-B498-43B3-948B-1728B52AA6E4}">
                <adec:decorative xmlns:adec="http://schemas.microsoft.com/office/drawing/2017/decorative" val="1"/>
              </a:ext>
            </a:extLst>
          </p:cNvPr>
          <p:cNvCxnSpPr>
            <a:cxnSpLocks/>
          </p:cNvCxnSpPr>
          <p:nvPr/>
        </p:nvCxnSpPr>
        <p:spPr>
          <a:xfrm>
            <a:off x="2650299" y="3455078"/>
            <a:ext cx="1278234" cy="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45" name="Graphic 1029" descr="Lock icon">
            <a:extLst>
              <a:ext uri="{FF2B5EF4-FFF2-40B4-BE49-F238E27FC236}">
                <a16:creationId xmlns:a16="http://schemas.microsoft.com/office/drawing/2014/main" id="{4025012F-7B14-0350-3AC8-7DC0D107F8F4}"/>
              </a:ext>
            </a:extLst>
          </p:cNvPr>
          <p:cNvGrpSpPr/>
          <p:nvPr/>
        </p:nvGrpSpPr>
        <p:grpSpPr>
          <a:xfrm>
            <a:off x="4023303" y="2494470"/>
            <a:ext cx="95286" cy="148143"/>
            <a:chOff x="2880290" y="4717417"/>
            <a:chExt cx="169913" cy="264170"/>
          </a:xfrm>
          <a:solidFill>
            <a:schemeClr val="accent2"/>
          </a:solidFill>
        </p:grpSpPr>
        <p:sp>
          <p:nvSpPr>
            <p:cNvPr id="1146" name="Freeform 1057">
              <a:extLst>
                <a:ext uri="{FF2B5EF4-FFF2-40B4-BE49-F238E27FC236}">
                  <a16:creationId xmlns:a16="http://schemas.microsoft.com/office/drawing/2014/main" id="{94009BF0-6197-17DA-EE07-41D382165A9B}"/>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7" name="Freeform 1058">
              <a:extLst>
                <a:ext uri="{FF2B5EF4-FFF2-40B4-BE49-F238E27FC236}">
                  <a16:creationId xmlns:a16="http://schemas.microsoft.com/office/drawing/2014/main" id="{7D6D3663-80A8-2BE1-EC20-55A4F46847F8}"/>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8" name="Freeform 1059">
              <a:extLst>
                <a:ext uri="{FF2B5EF4-FFF2-40B4-BE49-F238E27FC236}">
                  <a16:creationId xmlns:a16="http://schemas.microsoft.com/office/drawing/2014/main" id="{391C8D4B-C660-F814-61C2-8E1B16136DA0}"/>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9" name="Freeform 1060">
              <a:extLst>
                <a:ext uri="{FF2B5EF4-FFF2-40B4-BE49-F238E27FC236}">
                  <a16:creationId xmlns:a16="http://schemas.microsoft.com/office/drawing/2014/main" id="{22F53F72-29AE-917B-AFEB-AB8A9B97830A}"/>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64" name="TextBox 1163">
            <a:extLst>
              <a:ext uri="{FF2B5EF4-FFF2-40B4-BE49-F238E27FC236}">
                <a16:creationId xmlns:a16="http://schemas.microsoft.com/office/drawing/2014/main" id="{EB063D9A-EE35-1663-43EF-8EF65A7FF43A}"/>
              </a:ext>
            </a:extLst>
          </p:cNvPr>
          <p:cNvSpPr txBox="1"/>
          <p:nvPr/>
        </p:nvSpPr>
        <p:spPr>
          <a:xfrm>
            <a:off x="3826519" y="4304689"/>
            <a:ext cx="1354536" cy="215444"/>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Microsoft Graph</a:t>
            </a:r>
          </a:p>
        </p:txBody>
      </p:sp>
      <p:sp>
        <p:nvSpPr>
          <p:cNvPr id="1192" name="TextBox 1191">
            <a:extLst>
              <a:ext uri="{FF2B5EF4-FFF2-40B4-BE49-F238E27FC236}">
                <a16:creationId xmlns:a16="http://schemas.microsoft.com/office/drawing/2014/main" id="{04DF9215-6A3F-F64A-0018-20E84879F688}"/>
              </a:ext>
            </a:extLst>
          </p:cNvPr>
          <p:cNvSpPr txBox="1"/>
          <p:nvPr/>
        </p:nvSpPr>
        <p:spPr>
          <a:xfrm>
            <a:off x="3608479" y="5500607"/>
            <a:ext cx="1790616" cy="461665"/>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Your context and content (emails, files, meetings, chats, calendars, and contacts)</a:t>
            </a:r>
          </a:p>
        </p:txBody>
      </p:sp>
      <p:grpSp>
        <p:nvGrpSpPr>
          <p:cNvPr id="1193" name="Group 1192" descr="Microsoft Graph icon">
            <a:extLst>
              <a:ext uri="{FF2B5EF4-FFF2-40B4-BE49-F238E27FC236}">
                <a16:creationId xmlns:a16="http://schemas.microsoft.com/office/drawing/2014/main" id="{5596D780-9B1C-1E98-81A9-27A266F63E5E}"/>
              </a:ext>
            </a:extLst>
          </p:cNvPr>
          <p:cNvGrpSpPr/>
          <p:nvPr/>
        </p:nvGrpSpPr>
        <p:grpSpPr>
          <a:xfrm>
            <a:off x="4049705" y="4654707"/>
            <a:ext cx="908164" cy="711337"/>
            <a:chOff x="1637886" y="4135412"/>
            <a:chExt cx="1218268" cy="954231"/>
          </a:xfrm>
        </p:grpSpPr>
        <p:sp>
          <p:nvSpPr>
            <p:cNvPr id="1194" name="Freeform 1037">
              <a:extLst>
                <a:ext uri="{FF2B5EF4-FFF2-40B4-BE49-F238E27FC236}">
                  <a16:creationId xmlns:a16="http://schemas.microsoft.com/office/drawing/2014/main" id="{9555429B-C53E-AB07-3B14-852D6252FB8C}"/>
                </a:ext>
              </a:extLst>
            </p:cNvPr>
            <p:cNvSpPr/>
            <p:nvPr/>
          </p:nvSpPr>
          <p:spPr>
            <a:xfrm>
              <a:off x="1637886" y="4135412"/>
              <a:ext cx="1218268" cy="724918"/>
            </a:xfrm>
            <a:custGeom>
              <a:avLst/>
              <a:gdLst>
                <a:gd name="connsiteX0" fmla="*/ 1511128 w 1626297"/>
                <a:gd name="connsiteY0" fmla="*/ 360809 h 967711"/>
                <a:gd name="connsiteX1" fmla="*/ 1465477 w 1626297"/>
                <a:gd name="connsiteY1" fmla="*/ 370274 h 967711"/>
                <a:gd name="connsiteX2" fmla="*/ 1350591 w 1626297"/>
                <a:gd name="connsiteY2" fmla="*/ 191668 h 967711"/>
                <a:gd name="connsiteX3" fmla="*/ 1380141 w 1626297"/>
                <a:gd name="connsiteY3" fmla="*/ 115001 h 967711"/>
                <a:gd name="connsiteX4" fmla="*/ 1265066 w 1626297"/>
                <a:gd name="connsiteY4" fmla="*/ 0 h 967711"/>
                <a:gd name="connsiteX5" fmla="*/ 1160410 w 1626297"/>
                <a:gd name="connsiteY5" fmla="*/ 67297 h 967711"/>
                <a:gd name="connsiteX6" fmla="*/ 933764 w 1626297"/>
                <a:gd name="connsiteY6" fmla="*/ 67297 h 967711"/>
                <a:gd name="connsiteX7" fmla="*/ 829108 w 1626297"/>
                <a:gd name="connsiteY7" fmla="*/ 0 h 967711"/>
                <a:gd name="connsiteX8" fmla="*/ 724451 w 1626297"/>
                <a:gd name="connsiteY8" fmla="*/ 67297 h 967711"/>
                <a:gd name="connsiteX9" fmla="*/ 468350 w 1626297"/>
                <a:gd name="connsiteY9" fmla="*/ 67297 h 967711"/>
                <a:gd name="connsiteX10" fmla="*/ 363694 w 1626297"/>
                <a:gd name="connsiteY10" fmla="*/ 0 h 967711"/>
                <a:gd name="connsiteX11" fmla="*/ 248619 w 1626297"/>
                <a:gd name="connsiteY11" fmla="*/ 115001 h 967711"/>
                <a:gd name="connsiteX12" fmla="*/ 287072 w 1626297"/>
                <a:gd name="connsiteY12" fmla="*/ 200660 h 967711"/>
                <a:gd name="connsiteX13" fmla="*/ 156843 w 1626297"/>
                <a:gd name="connsiteY13" fmla="*/ 368760 h 967711"/>
                <a:gd name="connsiteX14" fmla="*/ 115075 w 1626297"/>
                <a:gd name="connsiteY14" fmla="*/ 360809 h 967711"/>
                <a:gd name="connsiteX15" fmla="*/ 0 w 1626297"/>
                <a:gd name="connsiteY15" fmla="*/ 475810 h 967711"/>
                <a:gd name="connsiteX16" fmla="*/ 115075 w 1626297"/>
                <a:gd name="connsiteY16" fmla="*/ 590811 h 967711"/>
                <a:gd name="connsiteX17" fmla="*/ 230150 w 1626297"/>
                <a:gd name="connsiteY17" fmla="*/ 475810 h 967711"/>
                <a:gd name="connsiteX18" fmla="*/ 182131 w 1626297"/>
                <a:gd name="connsiteY18" fmla="*/ 382484 h 967711"/>
                <a:gd name="connsiteX19" fmla="*/ 310466 w 1626297"/>
                <a:gd name="connsiteY19" fmla="*/ 216940 h 967711"/>
                <a:gd name="connsiteX20" fmla="*/ 363694 w 1626297"/>
                <a:gd name="connsiteY20" fmla="*/ 230002 h 967711"/>
                <a:gd name="connsiteX21" fmla="*/ 402241 w 1626297"/>
                <a:gd name="connsiteY21" fmla="*/ 223282 h 967711"/>
                <a:gd name="connsiteX22" fmla="*/ 512486 w 1626297"/>
                <a:gd name="connsiteY22" fmla="*/ 394505 h 967711"/>
                <a:gd name="connsiteX23" fmla="*/ 478768 w 1626297"/>
                <a:gd name="connsiteY23" fmla="*/ 475810 h 967711"/>
                <a:gd name="connsiteX24" fmla="*/ 511160 w 1626297"/>
                <a:gd name="connsiteY24" fmla="*/ 555696 h 967711"/>
                <a:gd name="connsiteX25" fmla="*/ 369945 w 1626297"/>
                <a:gd name="connsiteY25" fmla="*/ 737993 h 967711"/>
                <a:gd name="connsiteX26" fmla="*/ 363694 w 1626297"/>
                <a:gd name="connsiteY26" fmla="*/ 737710 h 967711"/>
                <a:gd name="connsiteX27" fmla="*/ 248619 w 1626297"/>
                <a:gd name="connsiteY27" fmla="*/ 852710 h 967711"/>
                <a:gd name="connsiteX28" fmla="*/ 363694 w 1626297"/>
                <a:gd name="connsiteY28" fmla="*/ 967711 h 967711"/>
                <a:gd name="connsiteX29" fmla="*/ 477821 w 1626297"/>
                <a:gd name="connsiteY29" fmla="*/ 866908 h 967711"/>
                <a:gd name="connsiteX30" fmla="*/ 714980 w 1626297"/>
                <a:gd name="connsiteY30" fmla="*/ 866908 h 967711"/>
                <a:gd name="connsiteX31" fmla="*/ 829108 w 1626297"/>
                <a:gd name="connsiteY31" fmla="*/ 967711 h 967711"/>
                <a:gd name="connsiteX32" fmla="*/ 943236 w 1626297"/>
                <a:gd name="connsiteY32" fmla="*/ 866908 h 967711"/>
                <a:gd name="connsiteX33" fmla="*/ 1150939 w 1626297"/>
                <a:gd name="connsiteY33" fmla="*/ 866908 h 967711"/>
                <a:gd name="connsiteX34" fmla="*/ 1265066 w 1626297"/>
                <a:gd name="connsiteY34" fmla="*/ 967711 h 967711"/>
                <a:gd name="connsiteX35" fmla="*/ 1380141 w 1626297"/>
                <a:gd name="connsiteY35" fmla="*/ 852710 h 967711"/>
                <a:gd name="connsiteX36" fmla="*/ 1265066 w 1626297"/>
                <a:gd name="connsiteY36" fmla="*/ 737710 h 967711"/>
                <a:gd name="connsiteX37" fmla="*/ 1214111 w 1626297"/>
                <a:gd name="connsiteY37" fmla="*/ 749730 h 967711"/>
                <a:gd name="connsiteX38" fmla="*/ 1105572 w 1626297"/>
                <a:gd name="connsiteY38" fmla="*/ 581062 h 967711"/>
                <a:gd name="connsiteX39" fmla="*/ 1174333 w 1626297"/>
                <a:gd name="connsiteY39" fmla="*/ 475810 h 967711"/>
                <a:gd name="connsiteX40" fmla="*/ 1135216 w 1626297"/>
                <a:gd name="connsiteY40" fmla="*/ 389583 h 967711"/>
                <a:gd name="connsiteX41" fmla="*/ 1259100 w 1626297"/>
                <a:gd name="connsiteY41" fmla="*/ 229718 h 967711"/>
                <a:gd name="connsiteX42" fmla="*/ 1264972 w 1626297"/>
                <a:gd name="connsiteY42" fmla="*/ 230002 h 967711"/>
                <a:gd name="connsiteX43" fmla="*/ 1328902 w 1626297"/>
                <a:gd name="connsiteY43" fmla="*/ 210598 h 967711"/>
                <a:gd name="connsiteX44" fmla="*/ 1441041 w 1626297"/>
                <a:gd name="connsiteY44" fmla="*/ 384756 h 967711"/>
                <a:gd name="connsiteX45" fmla="*/ 1396148 w 1626297"/>
                <a:gd name="connsiteY45" fmla="*/ 475810 h 967711"/>
                <a:gd name="connsiteX46" fmla="*/ 1511223 w 1626297"/>
                <a:gd name="connsiteY46" fmla="*/ 590811 h 967711"/>
                <a:gd name="connsiteX47" fmla="*/ 1626297 w 1626297"/>
                <a:gd name="connsiteY47" fmla="*/ 475810 h 967711"/>
                <a:gd name="connsiteX48" fmla="*/ 1511223 w 1626297"/>
                <a:gd name="connsiteY48" fmla="*/ 360809 h 967711"/>
                <a:gd name="connsiteX49" fmla="*/ 478768 w 1626297"/>
                <a:gd name="connsiteY49" fmla="*/ 115001 h 967711"/>
                <a:gd name="connsiteX50" fmla="*/ 477064 w 1626297"/>
                <a:gd name="connsiteY50" fmla="*/ 95692 h 967711"/>
                <a:gd name="connsiteX51" fmla="*/ 715738 w 1626297"/>
                <a:gd name="connsiteY51" fmla="*/ 95692 h 967711"/>
                <a:gd name="connsiteX52" fmla="*/ 714033 w 1626297"/>
                <a:gd name="connsiteY52" fmla="*/ 115001 h 967711"/>
                <a:gd name="connsiteX53" fmla="*/ 774364 w 1626297"/>
                <a:gd name="connsiteY53" fmla="*/ 216183 h 967711"/>
                <a:gd name="connsiteX54" fmla="*/ 650671 w 1626297"/>
                <a:gd name="connsiteY54" fmla="*/ 375859 h 967711"/>
                <a:gd name="connsiteX55" fmla="*/ 593938 w 1626297"/>
                <a:gd name="connsiteY55" fmla="*/ 360809 h 967711"/>
                <a:gd name="connsiteX56" fmla="*/ 535122 w 1626297"/>
                <a:gd name="connsiteY56" fmla="*/ 377089 h 967711"/>
                <a:gd name="connsiteX57" fmla="*/ 427908 w 1626297"/>
                <a:gd name="connsiteY57" fmla="*/ 210504 h 967711"/>
                <a:gd name="connsiteX58" fmla="*/ 478863 w 1626297"/>
                <a:gd name="connsiteY58" fmla="*/ 115001 h 967711"/>
                <a:gd name="connsiteX59" fmla="*/ 533323 w 1626297"/>
                <a:gd name="connsiteY59" fmla="*/ 573490 h 967711"/>
                <a:gd name="connsiteX60" fmla="*/ 593843 w 1626297"/>
                <a:gd name="connsiteY60" fmla="*/ 590811 h 967711"/>
                <a:gd name="connsiteX61" fmla="*/ 634001 w 1626297"/>
                <a:gd name="connsiteY61" fmla="*/ 583428 h 967711"/>
                <a:gd name="connsiteX62" fmla="*/ 752202 w 1626297"/>
                <a:gd name="connsiteY62" fmla="*/ 767146 h 967711"/>
                <a:gd name="connsiteX63" fmla="*/ 714885 w 1626297"/>
                <a:gd name="connsiteY63" fmla="*/ 838418 h 967711"/>
                <a:gd name="connsiteX64" fmla="*/ 477727 w 1626297"/>
                <a:gd name="connsiteY64" fmla="*/ 838418 h 967711"/>
                <a:gd name="connsiteX65" fmla="*/ 401105 w 1626297"/>
                <a:gd name="connsiteY65" fmla="*/ 743956 h 967711"/>
                <a:gd name="connsiteX66" fmla="*/ 533228 w 1626297"/>
                <a:gd name="connsiteY66" fmla="*/ 573395 h 967711"/>
                <a:gd name="connsiteX67" fmla="*/ 1190149 w 1626297"/>
                <a:gd name="connsiteY67" fmla="*/ 765348 h 967711"/>
                <a:gd name="connsiteX68" fmla="*/ 1150749 w 1626297"/>
                <a:gd name="connsiteY68" fmla="*/ 838513 h 967711"/>
                <a:gd name="connsiteX69" fmla="*/ 943046 w 1626297"/>
                <a:gd name="connsiteY69" fmla="*/ 838513 h 967711"/>
                <a:gd name="connsiteX70" fmla="*/ 861689 w 1626297"/>
                <a:gd name="connsiteY70" fmla="*/ 742537 h 967711"/>
                <a:gd name="connsiteX71" fmla="*/ 994569 w 1626297"/>
                <a:gd name="connsiteY71" fmla="*/ 571124 h 967711"/>
                <a:gd name="connsiteX72" fmla="*/ 1059163 w 1626297"/>
                <a:gd name="connsiteY72" fmla="*/ 590906 h 967711"/>
                <a:gd name="connsiteX73" fmla="*/ 1076969 w 1626297"/>
                <a:gd name="connsiteY73" fmla="*/ 589391 h 967711"/>
                <a:gd name="connsiteX74" fmla="*/ 1190244 w 1626297"/>
                <a:gd name="connsiteY74" fmla="*/ 765442 h 967711"/>
                <a:gd name="connsiteX75" fmla="*/ 1111538 w 1626297"/>
                <a:gd name="connsiteY75" fmla="*/ 373587 h 967711"/>
                <a:gd name="connsiteX76" fmla="*/ 1059068 w 1626297"/>
                <a:gd name="connsiteY76" fmla="*/ 360809 h 967711"/>
                <a:gd name="connsiteX77" fmla="*/ 982446 w 1626297"/>
                <a:gd name="connsiteY77" fmla="*/ 390151 h 967711"/>
                <a:gd name="connsiteX78" fmla="*/ 874475 w 1626297"/>
                <a:gd name="connsiteY78" fmla="*/ 222335 h 967711"/>
                <a:gd name="connsiteX79" fmla="*/ 850607 w 1626297"/>
                <a:gd name="connsiteY79" fmla="*/ 237669 h 967711"/>
                <a:gd name="connsiteX80" fmla="*/ 963125 w 1626297"/>
                <a:gd name="connsiteY80" fmla="*/ 412489 h 967711"/>
                <a:gd name="connsiteX81" fmla="*/ 944088 w 1626297"/>
                <a:gd name="connsiteY81" fmla="*/ 475810 h 967711"/>
                <a:gd name="connsiteX82" fmla="*/ 973259 w 1626297"/>
                <a:gd name="connsiteY82" fmla="*/ 552099 h 967711"/>
                <a:gd name="connsiteX83" fmla="*/ 829487 w 1626297"/>
                <a:gd name="connsiteY83" fmla="*/ 737615 h 967711"/>
                <a:gd name="connsiteX84" fmla="*/ 829013 w 1626297"/>
                <a:gd name="connsiteY84" fmla="*/ 737615 h 967711"/>
                <a:gd name="connsiteX85" fmla="*/ 775501 w 1626297"/>
                <a:gd name="connsiteY85" fmla="*/ 750866 h 967711"/>
                <a:gd name="connsiteX86" fmla="*/ 659289 w 1626297"/>
                <a:gd name="connsiteY86" fmla="*/ 570272 h 967711"/>
                <a:gd name="connsiteX87" fmla="*/ 708824 w 1626297"/>
                <a:gd name="connsiteY87" fmla="*/ 475810 h 967711"/>
                <a:gd name="connsiteX88" fmla="*/ 673307 w 1626297"/>
                <a:gd name="connsiteY88" fmla="*/ 392801 h 967711"/>
                <a:gd name="connsiteX89" fmla="*/ 802020 w 1626297"/>
                <a:gd name="connsiteY89" fmla="*/ 226689 h 967711"/>
                <a:gd name="connsiteX90" fmla="*/ 829013 w 1626297"/>
                <a:gd name="connsiteY90" fmla="*/ 230002 h 967711"/>
                <a:gd name="connsiteX91" fmla="*/ 944088 w 1626297"/>
                <a:gd name="connsiteY91" fmla="*/ 115001 h 967711"/>
                <a:gd name="connsiteX92" fmla="*/ 942383 w 1626297"/>
                <a:gd name="connsiteY92" fmla="*/ 95692 h 967711"/>
                <a:gd name="connsiteX93" fmla="*/ 1151602 w 1626297"/>
                <a:gd name="connsiteY93" fmla="*/ 95692 h 967711"/>
                <a:gd name="connsiteX94" fmla="*/ 1149897 w 1626297"/>
                <a:gd name="connsiteY94" fmla="*/ 115001 h 967711"/>
                <a:gd name="connsiteX95" fmla="*/ 1227750 w 1626297"/>
                <a:gd name="connsiteY95" fmla="*/ 223755 h 967711"/>
                <a:gd name="connsiteX96" fmla="*/ 1111633 w 1626297"/>
                <a:gd name="connsiteY96" fmla="*/ 373587 h 96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626297" h="967711">
                  <a:moveTo>
                    <a:pt x="1511128" y="360809"/>
                  </a:moveTo>
                  <a:cubicBezTo>
                    <a:pt x="1494932" y="360809"/>
                    <a:pt x="1479494" y="364217"/>
                    <a:pt x="1465477" y="370274"/>
                  </a:cubicBezTo>
                  <a:lnTo>
                    <a:pt x="1350591" y="191668"/>
                  </a:lnTo>
                  <a:cubicBezTo>
                    <a:pt x="1368871" y="171318"/>
                    <a:pt x="1380141" y="144437"/>
                    <a:pt x="1380141" y="115001"/>
                  </a:cubicBezTo>
                  <a:cubicBezTo>
                    <a:pt x="1380141" y="51490"/>
                    <a:pt x="1328618" y="0"/>
                    <a:pt x="1265066" y="0"/>
                  </a:cubicBezTo>
                  <a:cubicBezTo>
                    <a:pt x="1218563" y="0"/>
                    <a:pt x="1178595" y="27638"/>
                    <a:pt x="1160410" y="67297"/>
                  </a:cubicBezTo>
                  <a:lnTo>
                    <a:pt x="933764" y="67297"/>
                  </a:lnTo>
                  <a:cubicBezTo>
                    <a:pt x="915580" y="27638"/>
                    <a:pt x="875611" y="0"/>
                    <a:pt x="829108" y="0"/>
                  </a:cubicBezTo>
                  <a:cubicBezTo>
                    <a:pt x="782604" y="0"/>
                    <a:pt x="742636" y="27638"/>
                    <a:pt x="724451" y="67297"/>
                  </a:cubicBezTo>
                  <a:lnTo>
                    <a:pt x="468350" y="67297"/>
                  </a:lnTo>
                  <a:cubicBezTo>
                    <a:pt x="450166" y="27638"/>
                    <a:pt x="410292" y="0"/>
                    <a:pt x="363694" y="0"/>
                  </a:cubicBezTo>
                  <a:cubicBezTo>
                    <a:pt x="300142" y="0"/>
                    <a:pt x="248619" y="51490"/>
                    <a:pt x="248619" y="115001"/>
                  </a:cubicBezTo>
                  <a:cubicBezTo>
                    <a:pt x="248619" y="149075"/>
                    <a:pt x="263488" y="179553"/>
                    <a:pt x="287072" y="200660"/>
                  </a:cubicBezTo>
                  <a:lnTo>
                    <a:pt x="156843" y="368760"/>
                  </a:lnTo>
                  <a:cubicBezTo>
                    <a:pt x="143867" y="363744"/>
                    <a:pt x="129850" y="360809"/>
                    <a:pt x="115075" y="360809"/>
                  </a:cubicBezTo>
                  <a:cubicBezTo>
                    <a:pt x="51523" y="360809"/>
                    <a:pt x="0" y="412300"/>
                    <a:pt x="0" y="475810"/>
                  </a:cubicBezTo>
                  <a:cubicBezTo>
                    <a:pt x="0" y="539321"/>
                    <a:pt x="51523" y="590811"/>
                    <a:pt x="115075" y="590811"/>
                  </a:cubicBezTo>
                  <a:cubicBezTo>
                    <a:pt x="178627" y="590811"/>
                    <a:pt x="230150" y="539321"/>
                    <a:pt x="230150" y="475810"/>
                  </a:cubicBezTo>
                  <a:cubicBezTo>
                    <a:pt x="230150" y="437287"/>
                    <a:pt x="211113" y="403308"/>
                    <a:pt x="182131" y="382484"/>
                  </a:cubicBezTo>
                  <a:lnTo>
                    <a:pt x="310466" y="216940"/>
                  </a:lnTo>
                  <a:cubicBezTo>
                    <a:pt x="326377" y="225269"/>
                    <a:pt x="344467" y="230002"/>
                    <a:pt x="363694" y="230002"/>
                  </a:cubicBezTo>
                  <a:cubicBezTo>
                    <a:pt x="377237" y="230002"/>
                    <a:pt x="390118" y="227541"/>
                    <a:pt x="402241" y="223282"/>
                  </a:cubicBezTo>
                  <a:lnTo>
                    <a:pt x="512486" y="394505"/>
                  </a:lnTo>
                  <a:cubicBezTo>
                    <a:pt x="491649" y="415328"/>
                    <a:pt x="478768" y="444008"/>
                    <a:pt x="478768" y="475810"/>
                  </a:cubicBezTo>
                  <a:cubicBezTo>
                    <a:pt x="478768" y="507613"/>
                    <a:pt x="491176" y="534967"/>
                    <a:pt x="511160" y="555696"/>
                  </a:cubicBezTo>
                  <a:lnTo>
                    <a:pt x="369945" y="737993"/>
                  </a:lnTo>
                  <a:cubicBezTo>
                    <a:pt x="367861" y="737899"/>
                    <a:pt x="365777" y="737710"/>
                    <a:pt x="363694" y="737710"/>
                  </a:cubicBezTo>
                  <a:cubicBezTo>
                    <a:pt x="300142" y="737710"/>
                    <a:pt x="248619" y="789200"/>
                    <a:pt x="248619" y="852710"/>
                  </a:cubicBezTo>
                  <a:cubicBezTo>
                    <a:pt x="248619" y="916221"/>
                    <a:pt x="300142" y="967711"/>
                    <a:pt x="363694" y="967711"/>
                  </a:cubicBezTo>
                  <a:cubicBezTo>
                    <a:pt x="422415" y="967711"/>
                    <a:pt x="470813" y="923699"/>
                    <a:pt x="477821" y="866908"/>
                  </a:cubicBezTo>
                  <a:lnTo>
                    <a:pt x="714980" y="866908"/>
                  </a:lnTo>
                  <a:cubicBezTo>
                    <a:pt x="721989" y="923699"/>
                    <a:pt x="770386" y="967711"/>
                    <a:pt x="829108" y="967711"/>
                  </a:cubicBezTo>
                  <a:cubicBezTo>
                    <a:pt x="887829" y="967711"/>
                    <a:pt x="936227" y="923699"/>
                    <a:pt x="943236" y="866908"/>
                  </a:cubicBezTo>
                  <a:lnTo>
                    <a:pt x="1150939" y="866908"/>
                  </a:lnTo>
                  <a:cubicBezTo>
                    <a:pt x="1157947" y="923699"/>
                    <a:pt x="1206345" y="967711"/>
                    <a:pt x="1265066" y="967711"/>
                  </a:cubicBezTo>
                  <a:cubicBezTo>
                    <a:pt x="1328618" y="967711"/>
                    <a:pt x="1380141" y="916221"/>
                    <a:pt x="1380141" y="852710"/>
                  </a:cubicBezTo>
                  <a:cubicBezTo>
                    <a:pt x="1380141" y="789200"/>
                    <a:pt x="1328618" y="737710"/>
                    <a:pt x="1265066" y="737710"/>
                  </a:cubicBezTo>
                  <a:cubicBezTo>
                    <a:pt x="1246692" y="737710"/>
                    <a:pt x="1229455" y="742063"/>
                    <a:pt x="1214111" y="749730"/>
                  </a:cubicBezTo>
                  <a:lnTo>
                    <a:pt x="1105572" y="581062"/>
                  </a:lnTo>
                  <a:cubicBezTo>
                    <a:pt x="1146014" y="563268"/>
                    <a:pt x="1174333" y="522852"/>
                    <a:pt x="1174333" y="475810"/>
                  </a:cubicBezTo>
                  <a:cubicBezTo>
                    <a:pt x="1174333" y="441452"/>
                    <a:pt x="1159179" y="410690"/>
                    <a:pt x="1135216" y="389583"/>
                  </a:cubicBezTo>
                  <a:lnTo>
                    <a:pt x="1259100" y="229718"/>
                  </a:lnTo>
                  <a:cubicBezTo>
                    <a:pt x="1261089" y="229813"/>
                    <a:pt x="1262983" y="230002"/>
                    <a:pt x="1264972" y="230002"/>
                  </a:cubicBezTo>
                  <a:cubicBezTo>
                    <a:pt x="1288650" y="230002"/>
                    <a:pt x="1310623" y="222808"/>
                    <a:pt x="1328902" y="210598"/>
                  </a:cubicBezTo>
                  <a:lnTo>
                    <a:pt x="1441041" y="384756"/>
                  </a:lnTo>
                  <a:cubicBezTo>
                    <a:pt x="1413764" y="405769"/>
                    <a:pt x="1396148" y="438707"/>
                    <a:pt x="1396148" y="475810"/>
                  </a:cubicBezTo>
                  <a:cubicBezTo>
                    <a:pt x="1396148" y="539321"/>
                    <a:pt x="1447671" y="590811"/>
                    <a:pt x="1511223" y="590811"/>
                  </a:cubicBezTo>
                  <a:cubicBezTo>
                    <a:pt x="1574774" y="590811"/>
                    <a:pt x="1626297" y="539321"/>
                    <a:pt x="1626297" y="475810"/>
                  </a:cubicBezTo>
                  <a:cubicBezTo>
                    <a:pt x="1626297" y="412300"/>
                    <a:pt x="1574774" y="360809"/>
                    <a:pt x="1511223" y="360809"/>
                  </a:cubicBezTo>
                  <a:close/>
                  <a:moveTo>
                    <a:pt x="478768" y="115001"/>
                  </a:moveTo>
                  <a:cubicBezTo>
                    <a:pt x="478768" y="108375"/>
                    <a:pt x="478106" y="102034"/>
                    <a:pt x="477064" y="95692"/>
                  </a:cubicBezTo>
                  <a:lnTo>
                    <a:pt x="715738" y="95692"/>
                  </a:lnTo>
                  <a:cubicBezTo>
                    <a:pt x="714696" y="101939"/>
                    <a:pt x="714033" y="108375"/>
                    <a:pt x="714033" y="115001"/>
                  </a:cubicBezTo>
                  <a:cubicBezTo>
                    <a:pt x="714033" y="158730"/>
                    <a:pt x="738468" y="196685"/>
                    <a:pt x="774364" y="216183"/>
                  </a:cubicBezTo>
                  <a:lnTo>
                    <a:pt x="650671" y="375859"/>
                  </a:lnTo>
                  <a:cubicBezTo>
                    <a:pt x="633907" y="366299"/>
                    <a:pt x="614585" y="360809"/>
                    <a:pt x="593938" y="360809"/>
                  </a:cubicBezTo>
                  <a:cubicBezTo>
                    <a:pt x="573291" y="360809"/>
                    <a:pt x="552360" y="366867"/>
                    <a:pt x="535122" y="377089"/>
                  </a:cubicBezTo>
                  <a:lnTo>
                    <a:pt x="427908" y="210504"/>
                  </a:lnTo>
                  <a:cubicBezTo>
                    <a:pt x="458690" y="189870"/>
                    <a:pt x="478863" y="154849"/>
                    <a:pt x="478863" y="115001"/>
                  </a:cubicBezTo>
                  <a:close/>
                  <a:moveTo>
                    <a:pt x="533323" y="573490"/>
                  </a:moveTo>
                  <a:cubicBezTo>
                    <a:pt x="550939" y="584375"/>
                    <a:pt x="571586" y="590811"/>
                    <a:pt x="593843" y="590811"/>
                  </a:cubicBezTo>
                  <a:cubicBezTo>
                    <a:pt x="607955" y="590811"/>
                    <a:pt x="621499" y="588161"/>
                    <a:pt x="634001" y="583428"/>
                  </a:cubicBezTo>
                  <a:lnTo>
                    <a:pt x="752202" y="767146"/>
                  </a:lnTo>
                  <a:cubicBezTo>
                    <a:pt x="732123" y="785224"/>
                    <a:pt x="718389" y="810212"/>
                    <a:pt x="714885" y="838418"/>
                  </a:cubicBezTo>
                  <a:lnTo>
                    <a:pt x="477727" y="838418"/>
                  </a:lnTo>
                  <a:cubicBezTo>
                    <a:pt x="472328" y="794311"/>
                    <a:pt x="441926" y="758059"/>
                    <a:pt x="401105" y="743956"/>
                  </a:cubicBezTo>
                  <a:lnTo>
                    <a:pt x="533228" y="573395"/>
                  </a:lnTo>
                  <a:close/>
                  <a:moveTo>
                    <a:pt x="1190149" y="765348"/>
                  </a:moveTo>
                  <a:cubicBezTo>
                    <a:pt x="1168934" y="783521"/>
                    <a:pt x="1154348" y="809266"/>
                    <a:pt x="1150749" y="838513"/>
                  </a:cubicBezTo>
                  <a:lnTo>
                    <a:pt x="943046" y="838513"/>
                  </a:lnTo>
                  <a:cubicBezTo>
                    <a:pt x="937363" y="792702"/>
                    <a:pt x="904877" y="755315"/>
                    <a:pt x="861689" y="742537"/>
                  </a:cubicBezTo>
                  <a:lnTo>
                    <a:pt x="994569" y="571124"/>
                  </a:lnTo>
                  <a:cubicBezTo>
                    <a:pt x="1012943" y="583618"/>
                    <a:pt x="1035201" y="590906"/>
                    <a:pt x="1059163" y="590906"/>
                  </a:cubicBezTo>
                  <a:cubicBezTo>
                    <a:pt x="1065224" y="590906"/>
                    <a:pt x="1071097" y="590338"/>
                    <a:pt x="1076969" y="589391"/>
                  </a:cubicBezTo>
                  <a:lnTo>
                    <a:pt x="1190244" y="765442"/>
                  </a:lnTo>
                  <a:close/>
                  <a:moveTo>
                    <a:pt x="1111538" y="373587"/>
                  </a:moveTo>
                  <a:cubicBezTo>
                    <a:pt x="1095816" y="365542"/>
                    <a:pt x="1078010" y="360809"/>
                    <a:pt x="1059068" y="360809"/>
                  </a:cubicBezTo>
                  <a:cubicBezTo>
                    <a:pt x="1029613" y="360809"/>
                    <a:pt x="1002809" y="371978"/>
                    <a:pt x="982446" y="390151"/>
                  </a:cubicBezTo>
                  <a:lnTo>
                    <a:pt x="874475" y="222335"/>
                  </a:lnTo>
                  <a:lnTo>
                    <a:pt x="850607" y="237669"/>
                  </a:lnTo>
                  <a:lnTo>
                    <a:pt x="963125" y="412489"/>
                  </a:lnTo>
                  <a:cubicBezTo>
                    <a:pt x="951097" y="430662"/>
                    <a:pt x="944088" y="452432"/>
                    <a:pt x="944088" y="475810"/>
                  </a:cubicBezTo>
                  <a:cubicBezTo>
                    <a:pt x="944088" y="505152"/>
                    <a:pt x="955169" y="531844"/>
                    <a:pt x="973259" y="552099"/>
                  </a:cubicBezTo>
                  <a:lnTo>
                    <a:pt x="829487" y="737615"/>
                  </a:lnTo>
                  <a:cubicBezTo>
                    <a:pt x="829487" y="737615"/>
                    <a:pt x="829202" y="737615"/>
                    <a:pt x="829013" y="737615"/>
                  </a:cubicBezTo>
                  <a:cubicBezTo>
                    <a:pt x="809692" y="737615"/>
                    <a:pt x="791507" y="742442"/>
                    <a:pt x="775501" y="750866"/>
                  </a:cubicBezTo>
                  <a:lnTo>
                    <a:pt x="659289" y="570272"/>
                  </a:lnTo>
                  <a:cubicBezTo>
                    <a:pt x="689218" y="549543"/>
                    <a:pt x="708824" y="514996"/>
                    <a:pt x="708824" y="475810"/>
                  </a:cubicBezTo>
                  <a:cubicBezTo>
                    <a:pt x="708824" y="443156"/>
                    <a:pt x="695185" y="413719"/>
                    <a:pt x="673307" y="392801"/>
                  </a:cubicBezTo>
                  <a:lnTo>
                    <a:pt x="802020" y="226689"/>
                  </a:lnTo>
                  <a:cubicBezTo>
                    <a:pt x="810639" y="228771"/>
                    <a:pt x="819636" y="230002"/>
                    <a:pt x="829013" y="230002"/>
                  </a:cubicBezTo>
                  <a:cubicBezTo>
                    <a:pt x="892565" y="230002"/>
                    <a:pt x="944088" y="178512"/>
                    <a:pt x="944088" y="115001"/>
                  </a:cubicBezTo>
                  <a:cubicBezTo>
                    <a:pt x="944088" y="108375"/>
                    <a:pt x="943425" y="102034"/>
                    <a:pt x="942383" y="95692"/>
                  </a:cubicBezTo>
                  <a:lnTo>
                    <a:pt x="1151602" y="95692"/>
                  </a:lnTo>
                  <a:cubicBezTo>
                    <a:pt x="1150560" y="101939"/>
                    <a:pt x="1149897" y="108375"/>
                    <a:pt x="1149897" y="115001"/>
                  </a:cubicBezTo>
                  <a:cubicBezTo>
                    <a:pt x="1149897" y="165450"/>
                    <a:pt x="1182478" y="208232"/>
                    <a:pt x="1227750" y="223755"/>
                  </a:cubicBezTo>
                  <a:lnTo>
                    <a:pt x="1111633" y="373587"/>
                  </a:lnTo>
                  <a:close/>
                </a:path>
              </a:pathLst>
            </a:custGeom>
            <a:solidFill>
              <a:schemeClr val="bg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195" name="Group 1194">
              <a:extLst>
                <a:ext uri="{FF2B5EF4-FFF2-40B4-BE49-F238E27FC236}">
                  <a16:creationId xmlns:a16="http://schemas.microsoft.com/office/drawing/2014/main" id="{B8DF8D58-F601-6AB8-A0F5-77E2036173CA}"/>
                </a:ext>
              </a:extLst>
            </p:cNvPr>
            <p:cNvGrpSpPr/>
            <p:nvPr/>
          </p:nvGrpSpPr>
          <p:grpSpPr>
            <a:xfrm>
              <a:off x="1969814" y="4412749"/>
              <a:ext cx="554413" cy="676894"/>
              <a:chOff x="1998287" y="4412749"/>
              <a:chExt cx="497466" cy="607366"/>
            </a:xfrm>
          </p:grpSpPr>
          <p:sp>
            <p:nvSpPr>
              <p:cNvPr id="1196" name="Freeform 1031">
                <a:extLst>
                  <a:ext uri="{FF2B5EF4-FFF2-40B4-BE49-F238E27FC236}">
                    <a16:creationId xmlns:a16="http://schemas.microsoft.com/office/drawing/2014/main" id="{BF04F950-8098-CA04-A6E6-7DD52C9116F5}"/>
                  </a:ext>
                </a:extLst>
              </p:cNvPr>
              <p:cNvSpPr/>
              <p:nvPr/>
            </p:nvSpPr>
            <p:spPr>
              <a:xfrm>
                <a:off x="1998287" y="4412749"/>
                <a:ext cx="497466" cy="607366"/>
              </a:xfrm>
              <a:custGeom>
                <a:avLst/>
                <a:gdLst>
                  <a:gd name="connsiteX0" fmla="*/ 434204 w 437468"/>
                  <a:gd name="connsiteY0" fmla="*/ 109133 h 534115"/>
                  <a:gd name="connsiteX1" fmla="*/ 322159 w 437468"/>
                  <a:gd name="connsiteY1" fmla="*/ 77519 h 534115"/>
                  <a:gd name="connsiteX2" fmla="*/ 218734 w 437468"/>
                  <a:gd name="connsiteY2" fmla="*/ 0 h 534115"/>
                  <a:gd name="connsiteX3" fmla="*/ 115309 w 437468"/>
                  <a:gd name="connsiteY3" fmla="*/ 77519 h 534115"/>
                  <a:gd name="connsiteX4" fmla="*/ 3265 w 437468"/>
                  <a:gd name="connsiteY4" fmla="*/ 109133 h 534115"/>
                  <a:gd name="connsiteX5" fmla="*/ 218734 w 437468"/>
                  <a:gd name="connsiteY5" fmla="*/ 534115 h 534115"/>
                  <a:gd name="connsiteX6" fmla="*/ 434204 w 437468"/>
                  <a:gd name="connsiteY6" fmla="*/ 109133 h 5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68" h="534115">
                    <a:moveTo>
                      <a:pt x="434204" y="109133"/>
                    </a:moveTo>
                    <a:cubicBezTo>
                      <a:pt x="407400" y="106388"/>
                      <a:pt x="366769" y="99100"/>
                      <a:pt x="322159" y="77519"/>
                    </a:cubicBezTo>
                    <a:cubicBezTo>
                      <a:pt x="271489" y="53099"/>
                      <a:pt x="237771" y="21013"/>
                      <a:pt x="218734" y="0"/>
                    </a:cubicBezTo>
                    <a:cubicBezTo>
                      <a:pt x="199697" y="21107"/>
                      <a:pt x="165980" y="53099"/>
                      <a:pt x="115309" y="77519"/>
                    </a:cubicBezTo>
                    <a:cubicBezTo>
                      <a:pt x="70700" y="99005"/>
                      <a:pt x="30068" y="106388"/>
                      <a:pt x="3265" y="109133"/>
                    </a:cubicBezTo>
                    <a:cubicBezTo>
                      <a:pt x="-31211" y="436436"/>
                      <a:pt x="218734" y="534115"/>
                      <a:pt x="218734" y="534115"/>
                    </a:cubicBezTo>
                    <a:cubicBezTo>
                      <a:pt x="218734" y="534115"/>
                      <a:pt x="468679" y="436530"/>
                      <a:pt x="434204" y="109133"/>
                    </a:cubicBezTo>
                    <a:close/>
                  </a:path>
                </a:pathLst>
              </a:custGeom>
              <a:solidFill>
                <a:srgbClr val="00ADFD"/>
              </a:solidFill>
              <a:ln w="38100" cap="flat">
                <a:solidFill>
                  <a:srgbClr val="333333"/>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197" name="Graphic 1029">
                <a:extLst>
                  <a:ext uri="{FF2B5EF4-FFF2-40B4-BE49-F238E27FC236}">
                    <a16:creationId xmlns:a16="http://schemas.microsoft.com/office/drawing/2014/main" id="{5AF69B4C-6A41-B672-ABA5-3954CCBBA85A}"/>
                  </a:ext>
                </a:extLst>
              </p:cNvPr>
              <p:cNvGrpSpPr/>
              <p:nvPr/>
            </p:nvGrpSpPr>
            <p:grpSpPr>
              <a:xfrm>
                <a:off x="2174699" y="4603993"/>
                <a:ext cx="144645" cy="224880"/>
                <a:chOff x="2880290" y="4717417"/>
                <a:chExt cx="169913" cy="264170"/>
              </a:xfrm>
              <a:solidFill>
                <a:schemeClr val="bg1"/>
              </a:solidFill>
            </p:grpSpPr>
            <p:sp>
              <p:nvSpPr>
                <p:cNvPr id="1198" name="Freeform 1033">
                  <a:extLst>
                    <a:ext uri="{FF2B5EF4-FFF2-40B4-BE49-F238E27FC236}">
                      <a16:creationId xmlns:a16="http://schemas.microsoft.com/office/drawing/2014/main" id="{E9DE206E-7C58-58A8-4EA5-C74B137EA2F9}"/>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9" name="Freeform 1034">
                  <a:extLst>
                    <a:ext uri="{FF2B5EF4-FFF2-40B4-BE49-F238E27FC236}">
                      <a16:creationId xmlns:a16="http://schemas.microsoft.com/office/drawing/2014/main" id="{B24D4241-62AA-C405-0AD9-55C403E14547}"/>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0" name="Freeform 1035">
                  <a:extLst>
                    <a:ext uri="{FF2B5EF4-FFF2-40B4-BE49-F238E27FC236}">
                      <a16:creationId xmlns:a16="http://schemas.microsoft.com/office/drawing/2014/main" id="{CACB6210-78A7-5FC5-16E8-B12706B16085}"/>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1" name="Freeform 1036">
                  <a:extLst>
                    <a:ext uri="{FF2B5EF4-FFF2-40B4-BE49-F238E27FC236}">
                      <a16:creationId xmlns:a16="http://schemas.microsoft.com/office/drawing/2014/main" id="{C2BB4204-81FC-78DC-FF4C-E75E1FA8165F}"/>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202" name="TextBox 1201">
            <a:extLst>
              <a:ext uri="{FF2B5EF4-FFF2-40B4-BE49-F238E27FC236}">
                <a16:creationId xmlns:a16="http://schemas.microsoft.com/office/drawing/2014/main" id="{B052E44E-C518-C220-681B-77D8D5DE99D8}"/>
              </a:ext>
            </a:extLst>
          </p:cNvPr>
          <p:cNvSpPr txBox="1"/>
          <p:nvPr/>
        </p:nvSpPr>
        <p:spPr>
          <a:xfrm>
            <a:off x="3313333" y="6185040"/>
            <a:ext cx="2380908" cy="315084"/>
          </a:xfrm>
          <a:custGeom>
            <a:avLst/>
            <a:gdLst>
              <a:gd name="connsiteX0" fmla="*/ 0 w 2380908"/>
              <a:gd name="connsiteY0" fmla="*/ 0 h 315084"/>
              <a:gd name="connsiteX1" fmla="*/ 2380908 w 2380908"/>
              <a:gd name="connsiteY1" fmla="*/ 0 h 315084"/>
              <a:gd name="connsiteX2" fmla="*/ 2380908 w 2380908"/>
              <a:gd name="connsiteY2" fmla="*/ 251235 h 315084"/>
              <a:gd name="connsiteX3" fmla="*/ 2317059 w 2380908"/>
              <a:gd name="connsiteY3" fmla="*/ 315084 h 315084"/>
              <a:gd name="connsiteX4" fmla="*/ 63849 w 2380908"/>
              <a:gd name="connsiteY4" fmla="*/ 315084 h 315084"/>
              <a:gd name="connsiteX5" fmla="*/ 0 w 2380908"/>
              <a:gd name="connsiteY5" fmla="*/ 251235 h 31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80908" h="315084">
                <a:moveTo>
                  <a:pt x="0" y="0"/>
                </a:moveTo>
                <a:lnTo>
                  <a:pt x="2380908" y="0"/>
                </a:lnTo>
                <a:lnTo>
                  <a:pt x="2380908" y="251235"/>
                </a:lnTo>
                <a:cubicBezTo>
                  <a:pt x="2380908" y="286498"/>
                  <a:pt x="2352322" y="315084"/>
                  <a:pt x="2317059" y="315084"/>
                </a:cubicBezTo>
                <a:lnTo>
                  <a:pt x="63849" y="315084"/>
                </a:lnTo>
                <a:cubicBezTo>
                  <a:pt x="28586" y="315084"/>
                  <a:pt x="0" y="286498"/>
                  <a:pt x="0" y="251235"/>
                </a:cubicBezTo>
                <a:close/>
              </a:path>
            </a:pathLst>
          </a:custGeom>
          <a:solidFill>
            <a:schemeClr val="bg1"/>
          </a:solidFill>
          <a:ln>
            <a:noFill/>
            <a:prstDash val="dash"/>
          </a:ln>
        </p:spPr>
        <p:txBody>
          <a:bodyPr wrap="square" lIns="91440" tIns="91440" rIns="91440" bIns="91440" rtlCol="0" anchor="ctr">
            <a:noAutofit/>
          </a:bodyPr>
          <a:lstStyle>
            <a:defPPr>
              <a:defRPr lang="en-US"/>
            </a:defPPr>
            <a:lvl1pPr algn="ctr">
              <a:defRPr sz="1050">
                <a:solidFill>
                  <a:schemeClr val="tx2"/>
                </a:solidFill>
                <a:latin typeface="+mj-lt"/>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Customer Microsoft 365 Tenant</a:t>
            </a:r>
          </a:p>
        </p:txBody>
      </p:sp>
      <p:cxnSp>
        <p:nvCxnSpPr>
          <p:cNvPr id="1204" name="Straight Arrow Connector 1203">
            <a:extLst>
              <a:ext uri="{FF2B5EF4-FFF2-40B4-BE49-F238E27FC236}">
                <a16:creationId xmlns:a16="http://schemas.microsoft.com/office/drawing/2014/main" id="{10C3AE10-055E-8CAE-6D0E-55C5273452A2}"/>
              </a:ext>
              <a:ext uri="{C183D7F6-B498-43B3-948B-1728B52AA6E4}">
                <adec:decorative xmlns:adec="http://schemas.microsoft.com/office/drawing/2017/decorative" val="1"/>
              </a:ext>
            </a:extLst>
          </p:cNvPr>
          <p:cNvCxnSpPr>
            <a:cxnSpLocks/>
          </p:cNvCxnSpPr>
          <p:nvPr/>
        </p:nvCxnSpPr>
        <p:spPr>
          <a:xfrm flipH="1">
            <a:off x="2650299" y="4933682"/>
            <a:ext cx="1211609" cy="0"/>
          </a:xfrm>
          <a:prstGeom prst="straightConnector1">
            <a:avLst/>
          </a:prstGeom>
          <a:ln w="22225">
            <a:solidFill>
              <a:schemeClr val="accent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F86C6E71-3625-A241-621B-BD6F53405EAC}"/>
              </a:ext>
              <a:ext uri="{C183D7F6-B498-43B3-948B-1728B52AA6E4}">
                <adec:decorative xmlns:adec="http://schemas.microsoft.com/office/drawing/2017/decorative" val="1"/>
              </a:ext>
            </a:extLst>
          </p:cNvPr>
          <p:cNvCxnSpPr>
            <a:cxnSpLocks/>
          </p:cNvCxnSpPr>
          <p:nvPr/>
        </p:nvCxnSpPr>
        <p:spPr>
          <a:xfrm flipH="1" flipV="1">
            <a:off x="3712709" y="2718067"/>
            <a:ext cx="660109" cy="150349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72DE1DC7-119C-50DF-3A60-A709FDD0DDCE}"/>
              </a:ext>
            </a:extLst>
          </p:cNvPr>
          <p:cNvSpPr txBox="1"/>
          <p:nvPr/>
        </p:nvSpPr>
        <p:spPr>
          <a:xfrm>
            <a:off x="6412460" y="5071144"/>
            <a:ext cx="433809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 (optional) Web + Other services for grounding</a:t>
            </a:r>
          </a:p>
        </p:txBody>
      </p:sp>
      <p:sp>
        <p:nvSpPr>
          <p:cNvPr id="1210" name="Oval 1209">
            <a:extLst>
              <a:ext uri="{FF2B5EF4-FFF2-40B4-BE49-F238E27FC236}">
                <a16:creationId xmlns:a16="http://schemas.microsoft.com/office/drawing/2014/main" id="{8622CFC3-62A8-57CC-9DB3-4B8A3A640B4B}"/>
              </a:ext>
            </a:extLst>
          </p:cNvPr>
          <p:cNvSpPr/>
          <p:nvPr/>
        </p:nvSpPr>
        <p:spPr bwMode="auto">
          <a:xfrm>
            <a:off x="6167498" y="5062029"/>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2</a:t>
            </a:r>
          </a:p>
        </p:txBody>
      </p:sp>
      <p:cxnSp>
        <p:nvCxnSpPr>
          <p:cNvPr id="1211" name="Straight Connector 1210">
            <a:extLst>
              <a:ext uri="{FF2B5EF4-FFF2-40B4-BE49-F238E27FC236}">
                <a16:creationId xmlns:a16="http://schemas.microsoft.com/office/drawing/2014/main" id="{B68E0700-5177-CA97-7CB9-93809BDAE236}"/>
              </a:ext>
              <a:ext uri="{C183D7F6-B498-43B3-948B-1728B52AA6E4}">
                <adec:decorative xmlns:adec="http://schemas.microsoft.com/office/drawing/2017/decorative" val="1"/>
              </a:ext>
            </a:extLst>
          </p:cNvPr>
          <p:cNvCxnSpPr>
            <a:cxnSpLocks/>
          </p:cNvCxnSpPr>
          <p:nvPr/>
        </p:nvCxnSpPr>
        <p:spPr>
          <a:xfrm>
            <a:off x="6099816" y="2752542"/>
            <a:ext cx="2221193" cy="0"/>
          </a:xfrm>
          <a:prstGeom prst="line">
            <a:avLst/>
          </a:prstGeom>
          <a:ln w="22225">
            <a:solidFill>
              <a:schemeClr val="accent2"/>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13" name="TextBox 1212">
            <a:extLst>
              <a:ext uri="{FF2B5EF4-FFF2-40B4-BE49-F238E27FC236}">
                <a16:creationId xmlns:a16="http://schemas.microsoft.com/office/drawing/2014/main" id="{72025227-2160-AA47-7A43-009B9ED796E8}"/>
              </a:ext>
            </a:extLst>
          </p:cNvPr>
          <p:cNvSpPr txBox="1"/>
          <p:nvPr/>
        </p:nvSpPr>
        <p:spPr>
          <a:xfrm>
            <a:off x="7349303" y="2292131"/>
            <a:ext cx="564086"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Modified prompt</a:t>
            </a:r>
          </a:p>
        </p:txBody>
      </p:sp>
      <p:sp>
        <p:nvSpPr>
          <p:cNvPr id="1214" name="Oval 1213">
            <a:extLst>
              <a:ext uri="{FF2B5EF4-FFF2-40B4-BE49-F238E27FC236}">
                <a16:creationId xmlns:a16="http://schemas.microsoft.com/office/drawing/2014/main" id="{5D041130-7D34-778E-1D14-AD4C053A485B}"/>
              </a:ext>
            </a:extLst>
          </p:cNvPr>
          <p:cNvSpPr/>
          <p:nvPr/>
        </p:nvSpPr>
        <p:spPr bwMode="auto">
          <a:xfrm>
            <a:off x="7547262" y="266949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3</a:t>
            </a:r>
          </a:p>
        </p:txBody>
      </p:sp>
      <p:grpSp>
        <p:nvGrpSpPr>
          <p:cNvPr id="1215" name="Graphic 1029" descr="Lock icon">
            <a:extLst>
              <a:ext uri="{FF2B5EF4-FFF2-40B4-BE49-F238E27FC236}">
                <a16:creationId xmlns:a16="http://schemas.microsoft.com/office/drawing/2014/main" id="{95D4D44C-BA4C-2666-EEE5-520A9F01C5CF}"/>
              </a:ext>
            </a:extLst>
          </p:cNvPr>
          <p:cNvGrpSpPr/>
          <p:nvPr/>
        </p:nvGrpSpPr>
        <p:grpSpPr>
          <a:xfrm>
            <a:off x="7941179" y="2647334"/>
            <a:ext cx="95286" cy="148143"/>
            <a:chOff x="2880290" y="4717417"/>
            <a:chExt cx="169913" cy="264170"/>
          </a:xfrm>
          <a:solidFill>
            <a:schemeClr val="accent2"/>
          </a:solidFill>
        </p:grpSpPr>
        <p:sp>
          <p:nvSpPr>
            <p:cNvPr id="1216" name="Freeform 1067">
              <a:extLst>
                <a:ext uri="{FF2B5EF4-FFF2-40B4-BE49-F238E27FC236}">
                  <a16:creationId xmlns:a16="http://schemas.microsoft.com/office/drawing/2014/main" id="{B698B77B-2CD5-34B5-43A2-CCDD44BD3EE7}"/>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7" name="Freeform 1068">
              <a:extLst>
                <a:ext uri="{FF2B5EF4-FFF2-40B4-BE49-F238E27FC236}">
                  <a16:creationId xmlns:a16="http://schemas.microsoft.com/office/drawing/2014/main" id="{EEF5AE85-6E18-360C-A9B6-11F3EE535B60}"/>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8" name="Freeform 1069">
              <a:extLst>
                <a:ext uri="{FF2B5EF4-FFF2-40B4-BE49-F238E27FC236}">
                  <a16:creationId xmlns:a16="http://schemas.microsoft.com/office/drawing/2014/main" id="{EA036807-A9E3-2F9B-FF8D-46BC61709D31}"/>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9" name="Freeform 1070">
              <a:extLst>
                <a:ext uri="{FF2B5EF4-FFF2-40B4-BE49-F238E27FC236}">
                  <a16:creationId xmlns:a16="http://schemas.microsoft.com/office/drawing/2014/main" id="{CD77D818-8A70-54FC-B19E-13DA4D78740B}"/>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20" name="Straight Connector 1219">
            <a:extLst>
              <a:ext uri="{FF2B5EF4-FFF2-40B4-BE49-F238E27FC236}">
                <a16:creationId xmlns:a16="http://schemas.microsoft.com/office/drawing/2014/main" id="{023B2F1F-4382-97AF-32FF-2631C8824C18}"/>
              </a:ext>
              <a:ext uri="{C183D7F6-B498-43B3-948B-1728B52AA6E4}">
                <adec:decorative xmlns:adec="http://schemas.microsoft.com/office/drawing/2017/decorative" val="1"/>
              </a:ext>
            </a:extLst>
          </p:cNvPr>
          <p:cNvCxnSpPr>
            <a:cxnSpLocks/>
          </p:cNvCxnSpPr>
          <p:nvPr/>
        </p:nvCxnSpPr>
        <p:spPr>
          <a:xfrm flipH="1" flipV="1">
            <a:off x="3962779" y="2873862"/>
            <a:ext cx="590830" cy="1342085"/>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1" name="Arc 1220">
            <a:extLst>
              <a:ext uri="{FF2B5EF4-FFF2-40B4-BE49-F238E27FC236}">
                <a16:creationId xmlns:a16="http://schemas.microsoft.com/office/drawing/2014/main" id="{C58764F6-C845-19F0-2736-0253FD1A598E}"/>
              </a:ext>
              <a:ext uri="{C183D7F6-B498-43B3-948B-1728B52AA6E4}">
                <adec:decorative xmlns:adec="http://schemas.microsoft.com/office/drawing/2017/decorative" val="1"/>
              </a:ext>
            </a:extLst>
          </p:cNvPr>
          <p:cNvSpPr/>
          <p:nvPr/>
        </p:nvSpPr>
        <p:spPr>
          <a:xfrm rot="16200000">
            <a:off x="3957311" y="2752542"/>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2" name="Arc 1221">
            <a:extLst>
              <a:ext uri="{FF2B5EF4-FFF2-40B4-BE49-F238E27FC236}">
                <a16:creationId xmlns:a16="http://schemas.microsoft.com/office/drawing/2014/main" id="{F2614DD6-9DB0-8D31-8D22-DD06DA846215}"/>
              </a:ext>
              <a:ext uri="{C183D7F6-B498-43B3-948B-1728B52AA6E4}">
                <adec:decorative xmlns:adec="http://schemas.microsoft.com/office/drawing/2017/decorative" val="1"/>
              </a:ext>
            </a:extLst>
          </p:cNvPr>
          <p:cNvSpPr/>
          <p:nvPr/>
        </p:nvSpPr>
        <p:spPr>
          <a:xfrm rot="5400000">
            <a:off x="4152023" y="3589950"/>
            <a:ext cx="161925" cy="161925"/>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223" name="Straight Connector 1222">
            <a:extLst>
              <a:ext uri="{FF2B5EF4-FFF2-40B4-BE49-F238E27FC236}">
                <a16:creationId xmlns:a16="http://schemas.microsoft.com/office/drawing/2014/main" id="{568F07D7-8F1A-2214-D592-ECD9BBACE918}"/>
              </a:ext>
              <a:ext uri="{C183D7F6-B498-43B3-948B-1728B52AA6E4}">
                <adec:decorative xmlns:adec="http://schemas.microsoft.com/office/drawing/2017/decorative" val="1"/>
              </a:ext>
            </a:extLst>
          </p:cNvPr>
          <p:cNvCxnSpPr>
            <a:cxnSpLocks/>
          </p:cNvCxnSpPr>
          <p:nvPr/>
        </p:nvCxnSpPr>
        <p:spPr>
          <a:xfrm>
            <a:off x="2656464" y="3752818"/>
            <a:ext cx="1586632"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5" name="TextBox 1224">
            <a:extLst>
              <a:ext uri="{FF2B5EF4-FFF2-40B4-BE49-F238E27FC236}">
                <a16:creationId xmlns:a16="http://schemas.microsoft.com/office/drawing/2014/main" id="{D26BE50C-B26F-A8EA-4E54-361F30022649}"/>
              </a:ext>
            </a:extLst>
          </p:cNvPr>
          <p:cNvSpPr txBox="1"/>
          <p:nvPr/>
        </p:nvSpPr>
        <p:spPr>
          <a:xfrm>
            <a:off x="8376282" y="1993059"/>
            <a:ext cx="1354536" cy="43088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Large Language Model</a:t>
            </a:r>
          </a:p>
        </p:txBody>
      </p:sp>
      <p:sp>
        <p:nvSpPr>
          <p:cNvPr id="1226" name="TextBox 1225">
            <a:extLst>
              <a:ext uri="{FF2B5EF4-FFF2-40B4-BE49-F238E27FC236}">
                <a16:creationId xmlns:a16="http://schemas.microsoft.com/office/drawing/2014/main" id="{90AA853C-F050-A559-0B7E-2E95BAF86022}"/>
              </a:ext>
            </a:extLst>
          </p:cNvPr>
          <p:cNvSpPr txBox="1"/>
          <p:nvPr/>
        </p:nvSpPr>
        <p:spPr>
          <a:xfrm>
            <a:off x="8499124" y="3604607"/>
            <a:ext cx="1108852" cy="369332"/>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RAI is performed on input prompt and output results</a:t>
            </a:r>
          </a:p>
        </p:txBody>
      </p:sp>
      <p:sp>
        <p:nvSpPr>
          <p:cNvPr id="1227" name="TextBox 1226">
            <a:extLst>
              <a:ext uri="{FF2B5EF4-FFF2-40B4-BE49-F238E27FC236}">
                <a16:creationId xmlns:a16="http://schemas.microsoft.com/office/drawing/2014/main" id="{4B8C18E4-AE8D-7069-83D3-768C315DB114}"/>
              </a:ext>
            </a:extLst>
          </p:cNvPr>
          <p:cNvSpPr txBox="1"/>
          <p:nvPr/>
        </p:nvSpPr>
        <p:spPr>
          <a:xfrm>
            <a:off x="8771507" y="3227385"/>
            <a:ext cx="564086" cy="16158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RAI</a:t>
            </a:r>
          </a:p>
        </p:txBody>
      </p:sp>
      <p:grpSp>
        <p:nvGrpSpPr>
          <p:cNvPr id="1228" name="Group 1227" descr="Large Language Model icon">
            <a:extLst>
              <a:ext uri="{FF2B5EF4-FFF2-40B4-BE49-F238E27FC236}">
                <a16:creationId xmlns:a16="http://schemas.microsoft.com/office/drawing/2014/main" id="{0044A290-5EBE-6889-5807-E9273C81537F}"/>
              </a:ext>
            </a:extLst>
          </p:cNvPr>
          <p:cNvGrpSpPr/>
          <p:nvPr/>
        </p:nvGrpSpPr>
        <p:grpSpPr>
          <a:xfrm>
            <a:off x="8434943" y="2494037"/>
            <a:ext cx="1237214" cy="663256"/>
            <a:chOff x="8465061" y="2231600"/>
            <a:chExt cx="1519168" cy="814409"/>
          </a:xfrm>
        </p:grpSpPr>
        <p:sp>
          <p:nvSpPr>
            <p:cNvPr id="1230" name="Oval 1229">
              <a:extLst>
                <a:ext uri="{FF2B5EF4-FFF2-40B4-BE49-F238E27FC236}">
                  <a16:creationId xmlns:a16="http://schemas.microsoft.com/office/drawing/2014/main" id="{06DFF19F-6207-F983-CA17-399C29045BCB}"/>
                </a:ext>
              </a:extLst>
            </p:cNvPr>
            <p:cNvSpPr/>
            <p:nvPr/>
          </p:nvSpPr>
          <p:spPr bwMode="auto">
            <a:xfrm>
              <a:off x="8821881" y="2231600"/>
              <a:ext cx="814409" cy="814409"/>
            </a:xfrm>
            <a:prstGeom prst="ellipse">
              <a:avLst/>
            </a:prstGeom>
            <a:solidFill>
              <a:srgbClr val="00ADFD"/>
            </a:solidFill>
            <a:ln w="38100">
              <a:solidFill>
                <a:schemeClr val="tx1"/>
              </a:solidFill>
              <a:headEnd type="none" w="med" len="med"/>
              <a:tailEnd type="none" w="med" len="med"/>
            </a:ln>
            <a:effectLst>
              <a:outerShdw blurRad="80624" sx="102000" sy="102000" algn="ctr" rotWithShape="0">
                <a:prstClr val="black">
                  <a:alpha val="6812"/>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31" name="light" title="Icon of a lightbulb">
              <a:extLst>
                <a:ext uri="{FF2B5EF4-FFF2-40B4-BE49-F238E27FC236}">
                  <a16:creationId xmlns:a16="http://schemas.microsoft.com/office/drawing/2014/main" id="{B6229F47-98DF-D466-42F6-670EE811373D}"/>
                </a:ext>
              </a:extLst>
            </p:cNvPr>
            <p:cNvSpPr>
              <a:spLocks noChangeAspect="1" noEditPoints="1"/>
            </p:cNvSpPr>
            <p:nvPr/>
          </p:nvSpPr>
          <p:spPr bwMode="auto">
            <a:xfrm>
              <a:off x="9116108" y="2472668"/>
              <a:ext cx="212624" cy="31567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solidFill>
              <a:schemeClr val="bg1"/>
            </a:solidFill>
            <a:ln w="19050" cap="sq">
              <a:solidFill>
                <a:srgbClr val="00AE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32" name="Group 1231">
              <a:extLst>
                <a:ext uri="{FF2B5EF4-FFF2-40B4-BE49-F238E27FC236}">
                  <a16:creationId xmlns:a16="http://schemas.microsoft.com/office/drawing/2014/main" id="{5F65E2DB-FAFB-96FF-6437-2BC1399F313C}"/>
                </a:ext>
              </a:extLst>
            </p:cNvPr>
            <p:cNvGrpSpPr/>
            <p:nvPr/>
          </p:nvGrpSpPr>
          <p:grpSpPr>
            <a:xfrm>
              <a:off x="8465061" y="2400248"/>
              <a:ext cx="566526" cy="511359"/>
              <a:chOff x="9144984" y="2688843"/>
              <a:chExt cx="566526" cy="511359"/>
            </a:xfrm>
          </p:grpSpPr>
          <p:sp>
            <p:nvSpPr>
              <p:cNvPr id="1265" name="Oval 1370">
                <a:extLst>
                  <a:ext uri="{FF2B5EF4-FFF2-40B4-BE49-F238E27FC236}">
                    <a16:creationId xmlns:a16="http://schemas.microsoft.com/office/drawing/2014/main" id="{B43C16A2-A371-9D5B-1FC6-2ED27E92D425}"/>
                  </a:ext>
                </a:extLst>
              </p:cNvPr>
              <p:cNvSpPr/>
              <p:nvPr/>
            </p:nvSpPr>
            <p:spPr bwMode="auto">
              <a:xfrm>
                <a:off x="9148747" y="2699350"/>
                <a:ext cx="541707" cy="500852"/>
              </a:xfrm>
              <a:custGeom>
                <a:avLst/>
                <a:gdLst>
                  <a:gd name="connsiteX0" fmla="*/ 0 w 491009"/>
                  <a:gd name="connsiteY0" fmla="*/ 245505 h 491009"/>
                  <a:gd name="connsiteX1" fmla="*/ 245505 w 491009"/>
                  <a:gd name="connsiteY1" fmla="*/ 0 h 491009"/>
                  <a:gd name="connsiteX2" fmla="*/ 491010 w 491009"/>
                  <a:gd name="connsiteY2" fmla="*/ 245505 h 491009"/>
                  <a:gd name="connsiteX3" fmla="*/ 245505 w 491009"/>
                  <a:gd name="connsiteY3" fmla="*/ 491010 h 491009"/>
                  <a:gd name="connsiteX4" fmla="*/ 0 w 491009"/>
                  <a:gd name="connsiteY4" fmla="*/ 245505 h 49100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083" h="491029">
                    <a:moveTo>
                      <a:pt x="0" y="245515"/>
                    </a:moveTo>
                    <a:cubicBezTo>
                      <a:pt x="0" y="109926"/>
                      <a:pt x="156991" y="1224"/>
                      <a:pt x="245505" y="10"/>
                    </a:cubicBezTo>
                    <a:cubicBezTo>
                      <a:pt x="334019" y="-1204"/>
                      <a:pt x="480081" y="106283"/>
                      <a:pt x="531083" y="238229"/>
                    </a:cubicBezTo>
                    <a:cubicBezTo>
                      <a:pt x="472795" y="351959"/>
                      <a:pt x="334019" y="489806"/>
                      <a:pt x="245505" y="491020"/>
                    </a:cubicBezTo>
                    <a:cubicBezTo>
                      <a:pt x="156991" y="492234"/>
                      <a:pt x="0" y="381104"/>
                      <a:pt x="0" y="245515"/>
                    </a:cubicBezTo>
                    <a:close/>
                  </a:path>
                </a:pathLst>
              </a:custGeom>
              <a:solidFill>
                <a:srgbClr val="1D313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6" name="Freeform 1091">
                <a:extLst>
                  <a:ext uri="{FF2B5EF4-FFF2-40B4-BE49-F238E27FC236}">
                    <a16:creationId xmlns:a16="http://schemas.microsoft.com/office/drawing/2014/main" id="{F5B575AE-2522-B6BC-ECCF-0392792F0B0B}"/>
                  </a:ext>
                </a:extLst>
              </p:cNvPr>
              <p:cNvSpPr/>
              <p:nvPr/>
            </p:nvSpPr>
            <p:spPr>
              <a:xfrm>
                <a:off x="9285889" y="2883343"/>
                <a:ext cx="208453" cy="19069"/>
              </a:xfrm>
              <a:custGeom>
                <a:avLst/>
                <a:gdLst>
                  <a:gd name="connsiteX0" fmla="*/ 0 w 312374"/>
                  <a:gd name="connsiteY0" fmla="*/ 0 h 28575"/>
                  <a:gd name="connsiteX1" fmla="*/ 312375 w 312374"/>
                  <a:gd name="connsiteY1" fmla="*/ 0 h 28575"/>
                  <a:gd name="connsiteX2" fmla="*/ 312375 w 312374"/>
                  <a:gd name="connsiteY2" fmla="*/ 28575 h 28575"/>
                  <a:gd name="connsiteX3" fmla="*/ 0 w 31237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12374" h="28575">
                    <a:moveTo>
                      <a:pt x="0" y="0"/>
                    </a:moveTo>
                    <a:lnTo>
                      <a:pt x="312375" y="0"/>
                    </a:lnTo>
                    <a:lnTo>
                      <a:pt x="31237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7" name="Freeform 1092">
                <a:extLst>
                  <a:ext uri="{FF2B5EF4-FFF2-40B4-BE49-F238E27FC236}">
                    <a16:creationId xmlns:a16="http://schemas.microsoft.com/office/drawing/2014/main" id="{8AEF9607-3EDE-7A9A-EED5-D5F46A298204}"/>
                  </a:ext>
                </a:extLst>
              </p:cNvPr>
              <p:cNvSpPr/>
              <p:nvPr/>
            </p:nvSpPr>
            <p:spPr>
              <a:xfrm>
                <a:off x="9285889" y="2944363"/>
                <a:ext cx="208453" cy="19069"/>
              </a:xfrm>
              <a:custGeom>
                <a:avLst/>
                <a:gdLst>
                  <a:gd name="connsiteX0" fmla="*/ 0 w 312374"/>
                  <a:gd name="connsiteY0" fmla="*/ 0 h 28575"/>
                  <a:gd name="connsiteX1" fmla="*/ 312375 w 312374"/>
                  <a:gd name="connsiteY1" fmla="*/ 0 h 28575"/>
                  <a:gd name="connsiteX2" fmla="*/ 312375 w 312374"/>
                  <a:gd name="connsiteY2" fmla="*/ 28575 h 28575"/>
                  <a:gd name="connsiteX3" fmla="*/ 0 w 31237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12374" h="28575">
                    <a:moveTo>
                      <a:pt x="0" y="0"/>
                    </a:moveTo>
                    <a:lnTo>
                      <a:pt x="312375" y="0"/>
                    </a:lnTo>
                    <a:lnTo>
                      <a:pt x="31237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8" name="Freeform 1093">
                <a:extLst>
                  <a:ext uri="{FF2B5EF4-FFF2-40B4-BE49-F238E27FC236}">
                    <a16:creationId xmlns:a16="http://schemas.microsoft.com/office/drawing/2014/main" id="{E12950F9-B306-3B38-CAC0-F49C0AB907E2}"/>
                  </a:ext>
                </a:extLst>
              </p:cNvPr>
              <p:cNvSpPr/>
              <p:nvPr/>
            </p:nvSpPr>
            <p:spPr>
              <a:xfrm>
                <a:off x="9285889" y="3005382"/>
                <a:ext cx="135709" cy="19069"/>
              </a:xfrm>
              <a:custGeom>
                <a:avLst/>
                <a:gdLst>
                  <a:gd name="connsiteX0" fmla="*/ 0 w 203365"/>
                  <a:gd name="connsiteY0" fmla="*/ 0 h 28575"/>
                  <a:gd name="connsiteX1" fmla="*/ 203365 w 203365"/>
                  <a:gd name="connsiteY1" fmla="*/ 0 h 28575"/>
                  <a:gd name="connsiteX2" fmla="*/ 203365 w 203365"/>
                  <a:gd name="connsiteY2" fmla="*/ 28575 h 28575"/>
                  <a:gd name="connsiteX3" fmla="*/ 0 w 20336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03365" h="28575">
                    <a:moveTo>
                      <a:pt x="0" y="0"/>
                    </a:moveTo>
                    <a:lnTo>
                      <a:pt x="203365" y="0"/>
                    </a:lnTo>
                    <a:lnTo>
                      <a:pt x="20336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9" name="Freeform 1094">
                <a:extLst>
                  <a:ext uri="{FF2B5EF4-FFF2-40B4-BE49-F238E27FC236}">
                    <a16:creationId xmlns:a16="http://schemas.microsoft.com/office/drawing/2014/main" id="{DA62C243-45D1-CE7D-9E81-47783C3E3BE7}"/>
                  </a:ext>
                </a:extLst>
              </p:cNvPr>
              <p:cNvSpPr/>
              <p:nvPr/>
            </p:nvSpPr>
            <p:spPr>
              <a:xfrm>
                <a:off x="9144984" y="2688843"/>
                <a:ext cx="566526" cy="506208"/>
              </a:xfrm>
              <a:custGeom>
                <a:avLst/>
                <a:gdLst>
                  <a:gd name="connsiteX0" fmla="*/ 376131 w 848958"/>
                  <a:gd name="connsiteY0" fmla="*/ 758571 h 758570"/>
                  <a:gd name="connsiteX1" fmla="*/ 352401 w 848958"/>
                  <a:gd name="connsiteY1" fmla="*/ 757809 h 758570"/>
                  <a:gd name="connsiteX2" fmla="*/ 979 w 848958"/>
                  <a:gd name="connsiteY2" fmla="*/ 406908 h 758570"/>
                  <a:gd name="connsiteX3" fmla="*/ 101007 w 848958"/>
                  <a:gd name="connsiteY3" fmla="*/ 120777 h 758570"/>
                  <a:gd name="connsiteX4" fmla="*/ 376510 w 848958"/>
                  <a:gd name="connsiteY4" fmla="*/ 0 h 758570"/>
                  <a:gd name="connsiteX5" fmla="*/ 736062 w 848958"/>
                  <a:gd name="connsiteY5" fmla="*/ 266510 h 758570"/>
                  <a:gd name="connsiteX6" fmla="*/ 842519 w 848958"/>
                  <a:gd name="connsiteY6" fmla="*/ 366522 h 758570"/>
                  <a:gd name="connsiteX7" fmla="*/ 842519 w 848958"/>
                  <a:gd name="connsiteY7" fmla="*/ 366522 h 758570"/>
                  <a:gd name="connsiteX8" fmla="*/ 848948 w 848958"/>
                  <a:gd name="connsiteY8" fmla="*/ 379762 h 758570"/>
                  <a:gd name="connsiteX9" fmla="*/ 841479 w 848958"/>
                  <a:gd name="connsiteY9" fmla="*/ 392430 h 758570"/>
                  <a:gd name="connsiteX10" fmla="*/ 741357 w 848958"/>
                  <a:gd name="connsiteY10" fmla="*/ 472916 h 758570"/>
                  <a:gd name="connsiteX11" fmla="*/ 376037 w 848958"/>
                  <a:gd name="connsiteY11" fmla="*/ 758476 h 758570"/>
                  <a:gd name="connsiteX12" fmla="*/ 376510 w 848958"/>
                  <a:gd name="connsiteY12" fmla="*/ 28575 h 758570"/>
                  <a:gd name="connsiteX13" fmla="*/ 121712 w 848958"/>
                  <a:gd name="connsiteY13" fmla="*/ 140303 h 758570"/>
                  <a:gd name="connsiteX14" fmla="*/ 29248 w 848958"/>
                  <a:gd name="connsiteY14" fmla="*/ 404908 h 758570"/>
                  <a:gd name="connsiteX15" fmla="*/ 354102 w 848958"/>
                  <a:gd name="connsiteY15" fmla="*/ 729329 h 758570"/>
                  <a:gd name="connsiteX16" fmla="*/ 713844 w 848958"/>
                  <a:gd name="connsiteY16" fmla="*/ 465963 h 758570"/>
                  <a:gd name="connsiteX17" fmla="*/ 810563 w 848958"/>
                  <a:gd name="connsiteY17" fmla="*/ 378333 h 758570"/>
                  <a:gd name="connsiteX18" fmla="*/ 708928 w 848958"/>
                  <a:gd name="connsiteY18" fmla="*/ 274987 h 758570"/>
                  <a:gd name="connsiteX19" fmla="*/ 376510 w 848958"/>
                  <a:gd name="connsiteY19" fmla="*/ 28575 h 758570"/>
                  <a:gd name="connsiteX20" fmla="*/ 825785 w 848958"/>
                  <a:gd name="connsiteY20" fmla="*/ 389668 h 758570"/>
                  <a:gd name="connsiteX21" fmla="*/ 825785 w 848958"/>
                  <a:gd name="connsiteY21" fmla="*/ 389668 h 758570"/>
                  <a:gd name="connsiteX22" fmla="*/ 825785 w 848958"/>
                  <a:gd name="connsiteY22" fmla="*/ 389668 h 758570"/>
                  <a:gd name="connsiteX23" fmla="*/ 825785 w 848958"/>
                  <a:gd name="connsiteY23" fmla="*/ 389668 h 758570"/>
                  <a:gd name="connsiteX24" fmla="*/ 826636 w 848958"/>
                  <a:gd name="connsiteY24" fmla="*/ 368141 h 758570"/>
                  <a:gd name="connsiteX25" fmla="*/ 826636 w 848958"/>
                  <a:gd name="connsiteY25" fmla="*/ 368141 h 758570"/>
                  <a:gd name="connsiteX26" fmla="*/ 826636 w 848958"/>
                  <a:gd name="connsiteY26" fmla="*/ 368141 h 7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958" h="758570">
                    <a:moveTo>
                      <a:pt x="376131" y="758571"/>
                    </a:moveTo>
                    <a:cubicBezTo>
                      <a:pt x="368284" y="758571"/>
                      <a:pt x="360342" y="758285"/>
                      <a:pt x="352401" y="757809"/>
                    </a:cubicBezTo>
                    <a:cubicBezTo>
                      <a:pt x="165297" y="745998"/>
                      <a:pt x="14215" y="595122"/>
                      <a:pt x="979" y="406908"/>
                    </a:cubicBezTo>
                    <a:cubicBezTo>
                      <a:pt x="-6490" y="300228"/>
                      <a:pt x="28964" y="198692"/>
                      <a:pt x="101007" y="120777"/>
                    </a:cubicBezTo>
                    <a:cubicBezTo>
                      <a:pt x="172010" y="44006"/>
                      <a:pt x="272416" y="0"/>
                      <a:pt x="376510" y="0"/>
                    </a:cubicBezTo>
                    <a:cubicBezTo>
                      <a:pt x="542340" y="0"/>
                      <a:pt x="686804" y="107061"/>
                      <a:pt x="736062" y="266510"/>
                    </a:cubicBezTo>
                    <a:cubicBezTo>
                      <a:pt x="741829" y="285179"/>
                      <a:pt x="793923" y="330994"/>
                      <a:pt x="842519" y="366522"/>
                    </a:cubicBezTo>
                    <a:lnTo>
                      <a:pt x="842519" y="366522"/>
                    </a:lnTo>
                    <a:cubicBezTo>
                      <a:pt x="846774" y="369570"/>
                      <a:pt x="849137" y="374523"/>
                      <a:pt x="848948" y="379762"/>
                    </a:cubicBezTo>
                    <a:cubicBezTo>
                      <a:pt x="848759" y="385000"/>
                      <a:pt x="845923" y="389763"/>
                      <a:pt x="841479" y="392430"/>
                    </a:cubicBezTo>
                    <a:cubicBezTo>
                      <a:pt x="788440" y="425196"/>
                      <a:pt x="744476" y="460534"/>
                      <a:pt x="741357" y="472916"/>
                    </a:cubicBezTo>
                    <a:cubicBezTo>
                      <a:pt x="698812" y="641604"/>
                      <a:pt x="547351" y="758476"/>
                      <a:pt x="376037" y="758476"/>
                    </a:cubicBezTo>
                    <a:close/>
                    <a:moveTo>
                      <a:pt x="376510" y="28575"/>
                    </a:moveTo>
                    <a:cubicBezTo>
                      <a:pt x="280263" y="28575"/>
                      <a:pt x="187421" y="69247"/>
                      <a:pt x="121712" y="140303"/>
                    </a:cubicBezTo>
                    <a:cubicBezTo>
                      <a:pt x="55153" y="212312"/>
                      <a:pt x="22346" y="306229"/>
                      <a:pt x="29248" y="404908"/>
                    </a:cubicBezTo>
                    <a:cubicBezTo>
                      <a:pt x="41444" y="578930"/>
                      <a:pt x="181086" y="718376"/>
                      <a:pt x="354102" y="729329"/>
                    </a:cubicBezTo>
                    <a:cubicBezTo>
                      <a:pt x="521257" y="739997"/>
                      <a:pt x="672717" y="629126"/>
                      <a:pt x="713844" y="465963"/>
                    </a:cubicBezTo>
                    <a:cubicBezTo>
                      <a:pt x="720179" y="440722"/>
                      <a:pt x="771611" y="403384"/>
                      <a:pt x="810563" y="378333"/>
                    </a:cubicBezTo>
                    <a:cubicBezTo>
                      <a:pt x="774825" y="351092"/>
                      <a:pt x="717910" y="304229"/>
                      <a:pt x="708928" y="274987"/>
                    </a:cubicBezTo>
                    <a:cubicBezTo>
                      <a:pt x="663452" y="127635"/>
                      <a:pt x="529861" y="28575"/>
                      <a:pt x="376510" y="28575"/>
                    </a:cubicBezTo>
                    <a:close/>
                    <a:moveTo>
                      <a:pt x="825785" y="389668"/>
                    </a:moveTo>
                    <a:cubicBezTo>
                      <a:pt x="825785" y="389668"/>
                      <a:pt x="825785" y="389668"/>
                      <a:pt x="825785" y="389668"/>
                    </a:cubicBezTo>
                    <a:lnTo>
                      <a:pt x="825785" y="389668"/>
                    </a:lnTo>
                    <a:cubicBezTo>
                      <a:pt x="825785" y="389668"/>
                      <a:pt x="825785" y="389668"/>
                      <a:pt x="825785" y="389668"/>
                    </a:cubicBezTo>
                    <a:close/>
                    <a:moveTo>
                      <a:pt x="826636" y="368141"/>
                    </a:moveTo>
                    <a:cubicBezTo>
                      <a:pt x="826636" y="368141"/>
                      <a:pt x="826636" y="368141"/>
                      <a:pt x="826636" y="368141"/>
                    </a:cubicBezTo>
                    <a:cubicBezTo>
                      <a:pt x="826636" y="368141"/>
                      <a:pt x="826636" y="368141"/>
                      <a:pt x="826636" y="368141"/>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3" name="Group 1232">
              <a:extLst>
                <a:ext uri="{FF2B5EF4-FFF2-40B4-BE49-F238E27FC236}">
                  <a16:creationId xmlns:a16="http://schemas.microsoft.com/office/drawing/2014/main" id="{50294E11-CC2C-C545-B450-5983B4814465}"/>
                </a:ext>
              </a:extLst>
            </p:cNvPr>
            <p:cNvGrpSpPr/>
            <p:nvPr/>
          </p:nvGrpSpPr>
          <p:grpSpPr>
            <a:xfrm>
              <a:off x="9415457" y="2401507"/>
              <a:ext cx="568772" cy="506208"/>
              <a:chOff x="10095380" y="2690102"/>
              <a:chExt cx="568772" cy="506208"/>
            </a:xfrm>
          </p:grpSpPr>
          <p:sp>
            <p:nvSpPr>
              <p:cNvPr id="1260" name="Oval 1371">
                <a:extLst>
                  <a:ext uri="{FF2B5EF4-FFF2-40B4-BE49-F238E27FC236}">
                    <a16:creationId xmlns:a16="http://schemas.microsoft.com/office/drawing/2014/main" id="{FA253FA3-8B83-1BCC-3D8A-A72D385FFD23}"/>
                  </a:ext>
                </a:extLst>
              </p:cNvPr>
              <p:cNvSpPr/>
              <p:nvPr/>
            </p:nvSpPr>
            <p:spPr bwMode="auto">
              <a:xfrm>
                <a:off x="10136712" y="2698039"/>
                <a:ext cx="527440" cy="491010"/>
              </a:xfrm>
              <a:custGeom>
                <a:avLst/>
                <a:gdLst>
                  <a:gd name="connsiteX0" fmla="*/ 0 w 491009"/>
                  <a:gd name="connsiteY0" fmla="*/ 245505 h 491009"/>
                  <a:gd name="connsiteX1" fmla="*/ 245505 w 491009"/>
                  <a:gd name="connsiteY1" fmla="*/ 0 h 491009"/>
                  <a:gd name="connsiteX2" fmla="*/ 491010 w 491009"/>
                  <a:gd name="connsiteY2" fmla="*/ 245505 h 491009"/>
                  <a:gd name="connsiteX3" fmla="*/ 245505 w 491009"/>
                  <a:gd name="connsiteY3" fmla="*/ 491010 h 491009"/>
                  <a:gd name="connsiteX4" fmla="*/ 0 w 491009"/>
                  <a:gd name="connsiteY4" fmla="*/ 245505 h 491009"/>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 name="connsiteX0" fmla="*/ 4572 w 532012"/>
                  <a:gd name="connsiteY0" fmla="*/ 245505 h 491010"/>
                  <a:gd name="connsiteX1" fmla="*/ 286507 w 532012"/>
                  <a:gd name="connsiteY1" fmla="*/ 0 h 491010"/>
                  <a:gd name="connsiteX2" fmla="*/ 532012 w 532012"/>
                  <a:gd name="connsiteY2" fmla="*/ 245505 h 491010"/>
                  <a:gd name="connsiteX3" fmla="*/ 286507 w 532012"/>
                  <a:gd name="connsiteY3" fmla="*/ 491010 h 491010"/>
                  <a:gd name="connsiteX4" fmla="*/ 4572 w 532012"/>
                  <a:gd name="connsiteY4" fmla="*/ 245505 h 491010"/>
                  <a:gd name="connsiteX0" fmla="*/ 2048 w 529488"/>
                  <a:gd name="connsiteY0" fmla="*/ 245505 h 491010"/>
                  <a:gd name="connsiteX1" fmla="*/ 283983 w 529488"/>
                  <a:gd name="connsiteY1" fmla="*/ 0 h 491010"/>
                  <a:gd name="connsiteX2" fmla="*/ 529488 w 529488"/>
                  <a:gd name="connsiteY2" fmla="*/ 245505 h 491010"/>
                  <a:gd name="connsiteX3" fmla="*/ 283983 w 529488"/>
                  <a:gd name="connsiteY3" fmla="*/ 491010 h 491010"/>
                  <a:gd name="connsiteX4" fmla="*/ 2048 w 529488"/>
                  <a:gd name="connsiteY4" fmla="*/ 245505 h 491010"/>
                  <a:gd name="connsiteX0" fmla="*/ 2048 w 529488"/>
                  <a:gd name="connsiteY0" fmla="*/ 245505 h 491010"/>
                  <a:gd name="connsiteX1" fmla="*/ 283983 w 529488"/>
                  <a:gd name="connsiteY1" fmla="*/ 0 h 491010"/>
                  <a:gd name="connsiteX2" fmla="*/ 529488 w 529488"/>
                  <a:gd name="connsiteY2" fmla="*/ 245505 h 491010"/>
                  <a:gd name="connsiteX3" fmla="*/ 283983 w 529488"/>
                  <a:gd name="connsiteY3" fmla="*/ 491010 h 491010"/>
                  <a:gd name="connsiteX4" fmla="*/ 2048 w 529488"/>
                  <a:gd name="connsiteY4" fmla="*/ 245505 h 491010"/>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40" h="491010">
                    <a:moveTo>
                      <a:pt x="0" y="245505"/>
                    </a:moveTo>
                    <a:cubicBezTo>
                      <a:pt x="32787" y="120846"/>
                      <a:pt x="194028" y="0"/>
                      <a:pt x="281935" y="0"/>
                    </a:cubicBezTo>
                    <a:cubicBezTo>
                      <a:pt x="369842" y="0"/>
                      <a:pt x="527440" y="109916"/>
                      <a:pt x="527440" y="245505"/>
                    </a:cubicBezTo>
                    <a:cubicBezTo>
                      <a:pt x="527440" y="381094"/>
                      <a:pt x="369842" y="491010"/>
                      <a:pt x="281935" y="491010"/>
                    </a:cubicBezTo>
                    <a:cubicBezTo>
                      <a:pt x="194028" y="491010"/>
                      <a:pt x="36431" y="377450"/>
                      <a:pt x="0" y="245505"/>
                    </a:cubicBezTo>
                    <a:close/>
                  </a:path>
                </a:pathLst>
              </a:custGeom>
              <a:solidFill>
                <a:srgbClr val="1D31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1" name="Freeform 1096">
                <a:extLst>
                  <a:ext uri="{FF2B5EF4-FFF2-40B4-BE49-F238E27FC236}">
                    <a16:creationId xmlns:a16="http://schemas.microsoft.com/office/drawing/2014/main" id="{0CD95795-E155-409C-CE5D-54DEA411C656}"/>
                  </a:ext>
                </a:extLst>
              </p:cNvPr>
              <p:cNvSpPr/>
              <p:nvPr/>
            </p:nvSpPr>
            <p:spPr>
              <a:xfrm>
                <a:off x="10095380" y="2690102"/>
                <a:ext cx="566588" cy="506208"/>
              </a:xfrm>
              <a:custGeom>
                <a:avLst/>
                <a:gdLst>
                  <a:gd name="connsiteX0" fmla="*/ 107602 w 849051"/>
                  <a:gd name="connsiteY0" fmla="*/ 473012 h 758570"/>
                  <a:gd name="connsiteX1" fmla="*/ 7480 w 849051"/>
                  <a:gd name="connsiteY1" fmla="*/ 392525 h 758570"/>
                  <a:gd name="connsiteX2" fmla="*/ 11 w 849051"/>
                  <a:gd name="connsiteY2" fmla="*/ 379857 h 758570"/>
                  <a:gd name="connsiteX3" fmla="*/ 6440 w 849051"/>
                  <a:gd name="connsiteY3" fmla="*/ 366617 h 758570"/>
                  <a:gd name="connsiteX4" fmla="*/ 6440 w 849051"/>
                  <a:gd name="connsiteY4" fmla="*/ 366617 h 758570"/>
                  <a:gd name="connsiteX5" fmla="*/ 112897 w 849051"/>
                  <a:gd name="connsiteY5" fmla="*/ 266605 h 758570"/>
                  <a:gd name="connsiteX6" fmla="*/ 472544 w 849051"/>
                  <a:gd name="connsiteY6" fmla="*/ 0 h 758570"/>
                  <a:gd name="connsiteX7" fmla="*/ 748046 w 849051"/>
                  <a:gd name="connsiteY7" fmla="*/ 120777 h 758570"/>
                  <a:gd name="connsiteX8" fmla="*/ 848074 w 849051"/>
                  <a:gd name="connsiteY8" fmla="*/ 406908 h 758570"/>
                  <a:gd name="connsiteX9" fmla="*/ 496747 w 849051"/>
                  <a:gd name="connsiteY9" fmla="*/ 757809 h 758570"/>
                  <a:gd name="connsiteX10" fmla="*/ 473016 w 849051"/>
                  <a:gd name="connsiteY10" fmla="*/ 758571 h 758570"/>
                  <a:gd name="connsiteX11" fmla="*/ 107697 w 849051"/>
                  <a:gd name="connsiteY11" fmla="*/ 473012 h 758570"/>
                  <a:gd name="connsiteX12" fmla="*/ 140031 w 849051"/>
                  <a:gd name="connsiteY12" fmla="*/ 274987 h 758570"/>
                  <a:gd name="connsiteX13" fmla="*/ 38396 w 849051"/>
                  <a:gd name="connsiteY13" fmla="*/ 378333 h 758570"/>
                  <a:gd name="connsiteX14" fmla="*/ 135115 w 849051"/>
                  <a:gd name="connsiteY14" fmla="*/ 465963 h 758570"/>
                  <a:gd name="connsiteX15" fmla="*/ 494856 w 849051"/>
                  <a:gd name="connsiteY15" fmla="*/ 729329 h 758570"/>
                  <a:gd name="connsiteX16" fmla="*/ 819711 w 849051"/>
                  <a:gd name="connsiteY16" fmla="*/ 404908 h 758570"/>
                  <a:gd name="connsiteX17" fmla="*/ 727246 w 849051"/>
                  <a:gd name="connsiteY17" fmla="*/ 140303 h 758570"/>
                  <a:gd name="connsiteX18" fmla="*/ 472449 w 849051"/>
                  <a:gd name="connsiteY18" fmla="*/ 28575 h 758570"/>
                  <a:gd name="connsiteX19" fmla="*/ 140031 w 849051"/>
                  <a:gd name="connsiteY19" fmla="*/ 274987 h 758570"/>
                  <a:gd name="connsiteX20" fmla="*/ 23174 w 849051"/>
                  <a:gd name="connsiteY20" fmla="*/ 389668 h 758570"/>
                  <a:gd name="connsiteX21" fmla="*/ 23174 w 849051"/>
                  <a:gd name="connsiteY21" fmla="*/ 389668 h 758570"/>
                  <a:gd name="connsiteX22" fmla="*/ 23174 w 849051"/>
                  <a:gd name="connsiteY22" fmla="*/ 389668 h 758570"/>
                  <a:gd name="connsiteX23" fmla="*/ 23174 w 849051"/>
                  <a:gd name="connsiteY23" fmla="*/ 389668 h 758570"/>
                  <a:gd name="connsiteX24" fmla="*/ 22323 w 849051"/>
                  <a:gd name="connsiteY24" fmla="*/ 368141 h 758570"/>
                  <a:gd name="connsiteX25" fmla="*/ 22323 w 849051"/>
                  <a:gd name="connsiteY25" fmla="*/ 368141 h 758570"/>
                  <a:gd name="connsiteX26" fmla="*/ 22323 w 849051"/>
                  <a:gd name="connsiteY26" fmla="*/ 368141 h 7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051" h="758570">
                    <a:moveTo>
                      <a:pt x="107602" y="473012"/>
                    </a:moveTo>
                    <a:cubicBezTo>
                      <a:pt x="104482" y="460629"/>
                      <a:pt x="60519" y="425291"/>
                      <a:pt x="7480" y="392525"/>
                    </a:cubicBezTo>
                    <a:cubicBezTo>
                      <a:pt x="3036" y="389763"/>
                      <a:pt x="294" y="385000"/>
                      <a:pt x="11" y="379857"/>
                    </a:cubicBezTo>
                    <a:cubicBezTo>
                      <a:pt x="-179" y="374618"/>
                      <a:pt x="2185" y="369665"/>
                      <a:pt x="6440" y="366617"/>
                    </a:cubicBezTo>
                    <a:lnTo>
                      <a:pt x="6440" y="366617"/>
                    </a:lnTo>
                    <a:cubicBezTo>
                      <a:pt x="55035" y="330994"/>
                      <a:pt x="107129" y="285179"/>
                      <a:pt x="112897" y="266605"/>
                    </a:cubicBezTo>
                    <a:cubicBezTo>
                      <a:pt x="162154" y="107061"/>
                      <a:pt x="306713" y="0"/>
                      <a:pt x="472544" y="0"/>
                    </a:cubicBezTo>
                    <a:cubicBezTo>
                      <a:pt x="576637" y="0"/>
                      <a:pt x="677043" y="44006"/>
                      <a:pt x="748046" y="120777"/>
                    </a:cubicBezTo>
                    <a:cubicBezTo>
                      <a:pt x="819995" y="198596"/>
                      <a:pt x="855543" y="300228"/>
                      <a:pt x="848074" y="406908"/>
                    </a:cubicBezTo>
                    <a:cubicBezTo>
                      <a:pt x="834838" y="595217"/>
                      <a:pt x="683756" y="745998"/>
                      <a:pt x="496747" y="757809"/>
                    </a:cubicBezTo>
                    <a:cubicBezTo>
                      <a:pt x="488805" y="758285"/>
                      <a:pt x="480864" y="758571"/>
                      <a:pt x="473016" y="758571"/>
                    </a:cubicBezTo>
                    <a:cubicBezTo>
                      <a:pt x="301702" y="758571"/>
                      <a:pt x="150242" y="641699"/>
                      <a:pt x="107697" y="473012"/>
                    </a:cubicBezTo>
                    <a:close/>
                    <a:moveTo>
                      <a:pt x="140031" y="274987"/>
                    </a:moveTo>
                    <a:cubicBezTo>
                      <a:pt x="131049" y="304133"/>
                      <a:pt x="74133" y="351092"/>
                      <a:pt x="38396" y="378333"/>
                    </a:cubicBezTo>
                    <a:cubicBezTo>
                      <a:pt x="77253" y="403384"/>
                      <a:pt x="128686" y="440722"/>
                      <a:pt x="135115" y="465963"/>
                    </a:cubicBezTo>
                    <a:cubicBezTo>
                      <a:pt x="176241" y="629126"/>
                      <a:pt x="327702" y="739902"/>
                      <a:pt x="494856" y="729329"/>
                    </a:cubicBezTo>
                    <a:cubicBezTo>
                      <a:pt x="667778" y="718471"/>
                      <a:pt x="807420" y="579025"/>
                      <a:pt x="819711" y="404908"/>
                    </a:cubicBezTo>
                    <a:cubicBezTo>
                      <a:pt x="826613" y="306229"/>
                      <a:pt x="793806" y="212312"/>
                      <a:pt x="727246" y="140303"/>
                    </a:cubicBezTo>
                    <a:cubicBezTo>
                      <a:pt x="661633" y="69342"/>
                      <a:pt x="568790" y="28575"/>
                      <a:pt x="472449" y="28575"/>
                    </a:cubicBezTo>
                    <a:cubicBezTo>
                      <a:pt x="319098" y="28575"/>
                      <a:pt x="185507" y="127635"/>
                      <a:pt x="140031" y="274987"/>
                    </a:cubicBezTo>
                    <a:close/>
                    <a:moveTo>
                      <a:pt x="23174" y="389668"/>
                    </a:moveTo>
                    <a:lnTo>
                      <a:pt x="23174" y="389668"/>
                    </a:lnTo>
                    <a:cubicBezTo>
                      <a:pt x="23174" y="389668"/>
                      <a:pt x="23174" y="389668"/>
                      <a:pt x="23174" y="389668"/>
                    </a:cubicBezTo>
                    <a:cubicBezTo>
                      <a:pt x="23174" y="389668"/>
                      <a:pt x="23174" y="389668"/>
                      <a:pt x="23174" y="389668"/>
                    </a:cubicBezTo>
                    <a:close/>
                    <a:moveTo>
                      <a:pt x="22323" y="368141"/>
                    </a:moveTo>
                    <a:cubicBezTo>
                      <a:pt x="22323" y="368141"/>
                      <a:pt x="22323" y="368141"/>
                      <a:pt x="22323" y="368141"/>
                    </a:cubicBezTo>
                    <a:cubicBezTo>
                      <a:pt x="22323" y="368141"/>
                      <a:pt x="22323" y="368141"/>
                      <a:pt x="22323" y="368141"/>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 name="Freeform 1097">
                <a:extLst>
                  <a:ext uri="{FF2B5EF4-FFF2-40B4-BE49-F238E27FC236}">
                    <a16:creationId xmlns:a16="http://schemas.microsoft.com/office/drawing/2014/main" id="{445813C3-8E37-ABB5-5585-65296147A562}"/>
                  </a:ext>
                </a:extLst>
              </p:cNvPr>
              <p:cNvSpPr/>
              <p:nvPr/>
            </p:nvSpPr>
            <p:spPr>
              <a:xfrm>
                <a:off x="10278100"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2"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3" name="Freeform 1098">
                <a:extLst>
                  <a:ext uri="{FF2B5EF4-FFF2-40B4-BE49-F238E27FC236}">
                    <a16:creationId xmlns:a16="http://schemas.microsoft.com/office/drawing/2014/main" id="{E8B636AE-77B8-34B0-C536-C2759B83ED5E}"/>
                  </a:ext>
                </a:extLst>
              </p:cNvPr>
              <p:cNvSpPr/>
              <p:nvPr/>
            </p:nvSpPr>
            <p:spPr>
              <a:xfrm>
                <a:off x="10378668"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2"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4" name="Freeform 1099">
                <a:extLst>
                  <a:ext uri="{FF2B5EF4-FFF2-40B4-BE49-F238E27FC236}">
                    <a16:creationId xmlns:a16="http://schemas.microsoft.com/office/drawing/2014/main" id="{D14F6CCB-D0BF-1008-BAEE-A10B9E7EBCD9}"/>
                  </a:ext>
                </a:extLst>
              </p:cNvPr>
              <p:cNvSpPr/>
              <p:nvPr/>
            </p:nvSpPr>
            <p:spPr>
              <a:xfrm>
                <a:off x="10479235"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3"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9" name="Isosceles Triangle 1228">
            <a:extLst>
              <a:ext uri="{FF2B5EF4-FFF2-40B4-BE49-F238E27FC236}">
                <a16:creationId xmlns:a16="http://schemas.microsoft.com/office/drawing/2014/main" id="{9028ADD8-6691-4A3F-A172-0C5AA428A882}"/>
              </a:ext>
              <a:ext uri="{C183D7F6-B498-43B3-948B-1728B52AA6E4}">
                <adec:decorative xmlns:adec="http://schemas.microsoft.com/office/drawing/2017/decorative" val="1"/>
              </a:ext>
            </a:extLst>
          </p:cNvPr>
          <p:cNvSpPr/>
          <p:nvPr/>
        </p:nvSpPr>
        <p:spPr bwMode="auto">
          <a:xfrm rot="10800000">
            <a:off x="8979952" y="3459060"/>
            <a:ext cx="147196" cy="754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8" name="TextBox 1277">
            <a:extLst>
              <a:ext uri="{FF2B5EF4-FFF2-40B4-BE49-F238E27FC236}">
                <a16:creationId xmlns:a16="http://schemas.microsoft.com/office/drawing/2014/main" id="{B82C37B2-A783-57DF-5B89-7E57E9D0D0FB}"/>
              </a:ext>
            </a:extLst>
          </p:cNvPr>
          <p:cNvSpPr txBox="1"/>
          <p:nvPr/>
        </p:nvSpPr>
        <p:spPr>
          <a:xfrm>
            <a:off x="8040157" y="1531201"/>
            <a:ext cx="2026787" cy="246221"/>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Prompts, responses, and grounding data aren’t used to train foundation models</a:t>
            </a:r>
          </a:p>
        </p:txBody>
      </p:sp>
      <p:sp>
        <p:nvSpPr>
          <p:cNvPr id="1279" name="Isosceles Triangle 1278">
            <a:extLst>
              <a:ext uri="{FF2B5EF4-FFF2-40B4-BE49-F238E27FC236}">
                <a16:creationId xmlns:a16="http://schemas.microsoft.com/office/drawing/2014/main" id="{3DFD153F-1988-27E1-C41F-17A5B60F0662}"/>
              </a:ext>
              <a:ext uri="{C183D7F6-B498-43B3-948B-1728B52AA6E4}">
                <adec:decorative xmlns:adec="http://schemas.microsoft.com/office/drawing/2017/decorative" val="1"/>
              </a:ext>
            </a:extLst>
          </p:cNvPr>
          <p:cNvSpPr/>
          <p:nvPr/>
        </p:nvSpPr>
        <p:spPr bwMode="auto">
          <a:xfrm>
            <a:off x="8979952" y="1847513"/>
            <a:ext cx="147196" cy="754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81" name="TextBox 1280">
            <a:extLst>
              <a:ext uri="{FF2B5EF4-FFF2-40B4-BE49-F238E27FC236}">
                <a16:creationId xmlns:a16="http://schemas.microsoft.com/office/drawing/2014/main" id="{EF59DAD3-266D-B7D2-7F72-4E37CC7C41B1}"/>
              </a:ext>
            </a:extLst>
          </p:cNvPr>
          <p:cNvSpPr txBox="1"/>
          <p:nvPr/>
        </p:nvSpPr>
        <p:spPr>
          <a:xfrm>
            <a:off x="10109287" y="3153770"/>
            <a:ext cx="752380" cy="561856"/>
          </a:xfrm>
          <a:prstGeom prst="roundRect">
            <a:avLst/>
          </a:prstGeom>
          <a:solidFill>
            <a:schemeClr val="bg1"/>
          </a:solidFill>
          <a:ln>
            <a:noFill/>
            <a:prstDash val="dash"/>
          </a:ln>
        </p:spPr>
        <p:txBody>
          <a:bodyPr wrap="square" lIns="91440" tIns="91440" rIns="91440" bIns="9144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OpenAI</a:t>
            </a:r>
          </a:p>
        </p:txBody>
      </p:sp>
      <p:sp>
        <p:nvSpPr>
          <p:cNvPr id="1282" name="TextBox 1281">
            <a:extLst>
              <a:ext uri="{FF2B5EF4-FFF2-40B4-BE49-F238E27FC236}">
                <a16:creationId xmlns:a16="http://schemas.microsoft.com/office/drawing/2014/main" id="{21213A66-A60F-2627-5451-ABFF50186697}"/>
              </a:ext>
            </a:extLst>
          </p:cNvPr>
          <p:cNvSpPr txBox="1"/>
          <p:nvPr/>
        </p:nvSpPr>
        <p:spPr>
          <a:xfrm>
            <a:off x="9952668" y="2251373"/>
            <a:ext cx="1065619" cy="615553"/>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Azure OpenAI instance is maintained by Microsoft. OpenAI has no access to the data or the model</a:t>
            </a:r>
          </a:p>
        </p:txBody>
      </p:sp>
      <p:sp>
        <p:nvSpPr>
          <p:cNvPr id="1283" name="Isosceles Triangle 1282">
            <a:extLst>
              <a:ext uri="{FF2B5EF4-FFF2-40B4-BE49-F238E27FC236}">
                <a16:creationId xmlns:a16="http://schemas.microsoft.com/office/drawing/2014/main" id="{75F364CE-05C4-FB00-FD8B-1EA88A90ABC4}"/>
              </a:ext>
              <a:ext uri="{C183D7F6-B498-43B3-948B-1728B52AA6E4}">
                <adec:decorative xmlns:adec="http://schemas.microsoft.com/office/drawing/2017/decorative" val="1"/>
              </a:ext>
            </a:extLst>
          </p:cNvPr>
          <p:cNvSpPr/>
          <p:nvPr/>
        </p:nvSpPr>
        <p:spPr bwMode="auto">
          <a:xfrm>
            <a:off x="10413471" y="2972621"/>
            <a:ext cx="147196" cy="754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84" name="TextBox 1283">
            <a:extLst>
              <a:ext uri="{FF2B5EF4-FFF2-40B4-BE49-F238E27FC236}">
                <a16:creationId xmlns:a16="http://schemas.microsoft.com/office/drawing/2014/main" id="{647E51B6-42D5-5A3F-6D31-CEF4245AAC59}"/>
              </a:ext>
            </a:extLst>
          </p:cNvPr>
          <p:cNvSpPr txBox="1"/>
          <p:nvPr/>
        </p:nvSpPr>
        <p:spPr>
          <a:xfrm>
            <a:off x="6412460" y="5299225"/>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 (LLM)</a:t>
            </a:r>
          </a:p>
        </p:txBody>
      </p:sp>
      <p:sp>
        <p:nvSpPr>
          <p:cNvPr id="1309" name="Oval 1308">
            <a:extLst>
              <a:ext uri="{FF2B5EF4-FFF2-40B4-BE49-F238E27FC236}">
                <a16:creationId xmlns:a16="http://schemas.microsoft.com/office/drawing/2014/main" id="{6A1A9FEA-992C-9A33-1CCA-BD23C2ADFDBF}"/>
              </a:ext>
            </a:extLst>
          </p:cNvPr>
          <p:cNvSpPr/>
          <p:nvPr/>
        </p:nvSpPr>
        <p:spPr bwMode="auto">
          <a:xfrm>
            <a:off x="6167498" y="529142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3</a:t>
            </a:r>
          </a:p>
        </p:txBody>
      </p:sp>
      <p:cxnSp>
        <p:nvCxnSpPr>
          <p:cNvPr id="1310" name="Straight Connector 1309">
            <a:extLst>
              <a:ext uri="{FF2B5EF4-FFF2-40B4-BE49-F238E27FC236}">
                <a16:creationId xmlns:a16="http://schemas.microsoft.com/office/drawing/2014/main" id="{C3992C1A-DE0B-FC06-C69B-628706905D4A}"/>
              </a:ext>
              <a:ext uri="{C183D7F6-B498-43B3-948B-1728B52AA6E4}">
                <adec:decorative xmlns:adec="http://schemas.microsoft.com/office/drawing/2017/decorative" val="1"/>
              </a:ext>
            </a:extLst>
          </p:cNvPr>
          <p:cNvCxnSpPr>
            <a:cxnSpLocks/>
          </p:cNvCxnSpPr>
          <p:nvPr/>
        </p:nvCxnSpPr>
        <p:spPr>
          <a:xfrm>
            <a:off x="6101099" y="2905179"/>
            <a:ext cx="2197607"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2" name="TextBox 1311">
            <a:extLst>
              <a:ext uri="{FF2B5EF4-FFF2-40B4-BE49-F238E27FC236}">
                <a16:creationId xmlns:a16="http://schemas.microsoft.com/office/drawing/2014/main" id="{E918AFB9-E66B-CEA8-C81E-D5BC1ECC5C4E}"/>
              </a:ext>
            </a:extLst>
          </p:cNvPr>
          <p:cNvSpPr txBox="1"/>
          <p:nvPr/>
        </p:nvSpPr>
        <p:spPr>
          <a:xfrm>
            <a:off x="7545342" y="3056218"/>
            <a:ext cx="564086"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response</a:t>
            </a:r>
          </a:p>
        </p:txBody>
      </p:sp>
      <p:sp>
        <p:nvSpPr>
          <p:cNvPr id="1313" name="Oval 1312">
            <a:extLst>
              <a:ext uri="{FF2B5EF4-FFF2-40B4-BE49-F238E27FC236}">
                <a16:creationId xmlns:a16="http://schemas.microsoft.com/office/drawing/2014/main" id="{DEF81EC6-18B9-1F55-2F81-FE6B90CAC8E3}"/>
              </a:ext>
            </a:extLst>
          </p:cNvPr>
          <p:cNvSpPr/>
          <p:nvPr/>
        </p:nvSpPr>
        <p:spPr bwMode="auto">
          <a:xfrm>
            <a:off x="7742580" y="2817454"/>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4</a:t>
            </a:r>
          </a:p>
        </p:txBody>
      </p:sp>
      <p:grpSp>
        <p:nvGrpSpPr>
          <p:cNvPr id="1314" name="Graphic 1029" descr="Lock icon">
            <a:extLst>
              <a:ext uri="{FF2B5EF4-FFF2-40B4-BE49-F238E27FC236}">
                <a16:creationId xmlns:a16="http://schemas.microsoft.com/office/drawing/2014/main" id="{2DBCD6C5-34CF-7F80-C189-34D8728FEEDC}"/>
              </a:ext>
            </a:extLst>
          </p:cNvPr>
          <p:cNvGrpSpPr/>
          <p:nvPr/>
        </p:nvGrpSpPr>
        <p:grpSpPr>
          <a:xfrm>
            <a:off x="8063980" y="2802332"/>
            <a:ext cx="95286" cy="148141"/>
            <a:chOff x="2880290" y="4717417"/>
            <a:chExt cx="169913" cy="264170"/>
          </a:xfrm>
          <a:solidFill>
            <a:schemeClr val="accent2"/>
          </a:solidFill>
        </p:grpSpPr>
        <p:sp>
          <p:nvSpPr>
            <p:cNvPr id="1315" name="Freeform 1072">
              <a:extLst>
                <a:ext uri="{FF2B5EF4-FFF2-40B4-BE49-F238E27FC236}">
                  <a16:creationId xmlns:a16="http://schemas.microsoft.com/office/drawing/2014/main" id="{05CF33ED-1230-7DEF-570C-FF9880449687}"/>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6" name="Freeform 1073">
              <a:extLst>
                <a:ext uri="{FF2B5EF4-FFF2-40B4-BE49-F238E27FC236}">
                  <a16:creationId xmlns:a16="http://schemas.microsoft.com/office/drawing/2014/main" id="{8D8202CC-00E3-B43A-ADA9-61C3950CFD93}"/>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7" name="Freeform 1074">
              <a:extLst>
                <a:ext uri="{FF2B5EF4-FFF2-40B4-BE49-F238E27FC236}">
                  <a16:creationId xmlns:a16="http://schemas.microsoft.com/office/drawing/2014/main" id="{8968DF38-77C8-E04C-7E37-2CAA1177F1B4}"/>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8" name="Freeform 1075">
              <a:extLst>
                <a:ext uri="{FF2B5EF4-FFF2-40B4-BE49-F238E27FC236}">
                  <a16:creationId xmlns:a16="http://schemas.microsoft.com/office/drawing/2014/main" id="{BA098843-4B05-C7E8-76E6-CB1B389EED93}"/>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19" name="Arc 1318">
            <a:extLst>
              <a:ext uri="{FF2B5EF4-FFF2-40B4-BE49-F238E27FC236}">
                <a16:creationId xmlns:a16="http://schemas.microsoft.com/office/drawing/2014/main" id="{DD7858B7-D96D-1A60-83B1-B2017BFCC00E}"/>
              </a:ext>
              <a:ext uri="{C183D7F6-B498-43B3-948B-1728B52AA6E4}">
                <adec:decorative xmlns:adec="http://schemas.microsoft.com/office/drawing/2017/decorative" val="1"/>
              </a:ext>
            </a:extLst>
          </p:cNvPr>
          <p:cNvSpPr/>
          <p:nvPr/>
        </p:nvSpPr>
        <p:spPr>
          <a:xfrm rot="16200000">
            <a:off x="4210126" y="2905179"/>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320" name="Straight Connector 1319">
            <a:extLst>
              <a:ext uri="{FF2B5EF4-FFF2-40B4-BE49-F238E27FC236}">
                <a16:creationId xmlns:a16="http://schemas.microsoft.com/office/drawing/2014/main" id="{6328B72C-9191-4A59-883C-D4BBCE88EDBC}"/>
              </a:ext>
              <a:ext uri="{C183D7F6-B498-43B3-948B-1728B52AA6E4}">
                <adec:decorative xmlns:adec="http://schemas.microsoft.com/office/drawing/2017/decorative" val="1"/>
              </a:ext>
            </a:extLst>
          </p:cNvPr>
          <p:cNvCxnSpPr>
            <a:cxnSpLocks/>
          </p:cNvCxnSpPr>
          <p:nvPr/>
        </p:nvCxnSpPr>
        <p:spPr>
          <a:xfrm flipH="1" flipV="1">
            <a:off x="4213649" y="3023822"/>
            <a:ext cx="525724" cy="1197735"/>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pic>
        <p:nvPicPr>
          <p:cNvPr id="1321" name="Graphic 1320" descr="Microsoft 365 Copilot logo">
            <a:extLst>
              <a:ext uri="{FF2B5EF4-FFF2-40B4-BE49-F238E27FC236}">
                <a16:creationId xmlns:a16="http://schemas.microsoft.com/office/drawing/2014/main" id="{0E3E2DD4-E0A6-7612-9351-C63ABD6D91B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82543" y="2179274"/>
            <a:ext cx="1317572" cy="1317572"/>
          </a:xfrm>
          <a:prstGeom prst="rect">
            <a:avLst/>
          </a:prstGeom>
        </p:spPr>
      </p:pic>
      <p:cxnSp>
        <p:nvCxnSpPr>
          <p:cNvPr id="1322" name="Straight Connector 1321">
            <a:extLst>
              <a:ext uri="{FF2B5EF4-FFF2-40B4-BE49-F238E27FC236}">
                <a16:creationId xmlns:a16="http://schemas.microsoft.com/office/drawing/2014/main" id="{DFF074AF-7028-13D1-9D5C-FF32098EBE34}"/>
              </a:ext>
              <a:ext uri="{C183D7F6-B498-43B3-948B-1728B52AA6E4}">
                <adec:decorative xmlns:adec="http://schemas.microsoft.com/office/drawing/2017/decorative" val="1"/>
              </a:ext>
            </a:extLst>
          </p:cNvPr>
          <p:cNvCxnSpPr>
            <a:cxnSpLocks/>
          </p:cNvCxnSpPr>
          <p:nvPr/>
        </p:nvCxnSpPr>
        <p:spPr>
          <a:xfrm>
            <a:off x="4042416" y="2752542"/>
            <a:ext cx="2561035"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E89CB7E1-CA1C-B3A9-2F92-DCB9F2DCB66C}"/>
              </a:ext>
              <a:ext uri="{C183D7F6-B498-43B3-948B-1728B52AA6E4}">
                <adec:decorative xmlns:adec="http://schemas.microsoft.com/office/drawing/2017/decorative" val="1"/>
              </a:ext>
            </a:extLst>
          </p:cNvPr>
          <p:cNvCxnSpPr>
            <a:cxnSpLocks/>
          </p:cNvCxnSpPr>
          <p:nvPr/>
        </p:nvCxnSpPr>
        <p:spPr>
          <a:xfrm>
            <a:off x="4291617" y="2905179"/>
            <a:ext cx="2258096"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24" name="TextBox 1323">
            <a:extLst>
              <a:ext uri="{FF2B5EF4-FFF2-40B4-BE49-F238E27FC236}">
                <a16:creationId xmlns:a16="http://schemas.microsoft.com/office/drawing/2014/main" id="{DF8F4C49-23DB-8353-573A-136555E1720B}"/>
              </a:ext>
            </a:extLst>
          </p:cNvPr>
          <p:cNvSpPr txBox="1"/>
          <p:nvPr/>
        </p:nvSpPr>
        <p:spPr>
          <a:xfrm>
            <a:off x="6412460" y="5527306"/>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a:t>
            </a:r>
          </a:p>
        </p:txBody>
      </p:sp>
      <p:sp>
        <p:nvSpPr>
          <p:cNvPr id="1325" name="Oval 1324">
            <a:extLst>
              <a:ext uri="{FF2B5EF4-FFF2-40B4-BE49-F238E27FC236}">
                <a16:creationId xmlns:a16="http://schemas.microsoft.com/office/drawing/2014/main" id="{1BF0ECBC-73F7-3163-5650-D5D945407CA2}"/>
              </a:ext>
            </a:extLst>
          </p:cNvPr>
          <p:cNvSpPr/>
          <p:nvPr/>
        </p:nvSpPr>
        <p:spPr bwMode="auto">
          <a:xfrm>
            <a:off x="6167498" y="5520825"/>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4</a:t>
            </a:r>
          </a:p>
        </p:txBody>
      </p:sp>
      <p:sp>
        <p:nvSpPr>
          <p:cNvPr id="1326" name="TextBox 1325">
            <a:extLst>
              <a:ext uri="{FF2B5EF4-FFF2-40B4-BE49-F238E27FC236}">
                <a16:creationId xmlns:a16="http://schemas.microsoft.com/office/drawing/2014/main" id="{38B30526-FEFA-0093-A089-7E2F185CF79E}"/>
              </a:ext>
            </a:extLst>
          </p:cNvPr>
          <p:cNvSpPr txBox="1"/>
          <p:nvPr/>
        </p:nvSpPr>
        <p:spPr>
          <a:xfrm>
            <a:off x="6412459" y="5755387"/>
            <a:ext cx="4130747"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Compliance and Purview</a:t>
            </a:r>
          </a:p>
        </p:txBody>
      </p:sp>
      <p:sp>
        <p:nvSpPr>
          <p:cNvPr id="1327" name="Oval 1326">
            <a:extLst>
              <a:ext uri="{FF2B5EF4-FFF2-40B4-BE49-F238E27FC236}">
                <a16:creationId xmlns:a16="http://schemas.microsoft.com/office/drawing/2014/main" id="{806F2489-6597-9DB7-ACCF-D829A4CC7246}"/>
              </a:ext>
            </a:extLst>
          </p:cNvPr>
          <p:cNvSpPr/>
          <p:nvPr/>
        </p:nvSpPr>
        <p:spPr bwMode="auto">
          <a:xfrm>
            <a:off x="6167498" y="5750223"/>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5</a:t>
            </a:r>
          </a:p>
        </p:txBody>
      </p:sp>
      <p:sp>
        <p:nvSpPr>
          <p:cNvPr id="1331" name="TextBox 1330">
            <a:extLst>
              <a:ext uri="{FF2B5EF4-FFF2-40B4-BE49-F238E27FC236}">
                <a16:creationId xmlns:a16="http://schemas.microsoft.com/office/drawing/2014/main" id="{C94650FD-2518-82E7-3329-EE5B67FED8BC}"/>
              </a:ext>
            </a:extLst>
          </p:cNvPr>
          <p:cNvSpPr txBox="1"/>
          <p:nvPr/>
        </p:nvSpPr>
        <p:spPr>
          <a:xfrm>
            <a:off x="4449433" y="3042080"/>
            <a:ext cx="1485198" cy="15388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Compliance and Purview</a:t>
            </a:r>
          </a:p>
        </p:txBody>
      </p:sp>
      <p:sp>
        <p:nvSpPr>
          <p:cNvPr id="1332" name="TextBox 1331">
            <a:extLst>
              <a:ext uri="{FF2B5EF4-FFF2-40B4-BE49-F238E27FC236}">
                <a16:creationId xmlns:a16="http://schemas.microsoft.com/office/drawing/2014/main" id="{83E90944-7F6C-E4CB-83B6-36E25A19D2EE}"/>
              </a:ext>
            </a:extLst>
          </p:cNvPr>
          <p:cNvSpPr txBox="1"/>
          <p:nvPr/>
        </p:nvSpPr>
        <p:spPr>
          <a:xfrm>
            <a:off x="4538236" y="3248233"/>
            <a:ext cx="1307592" cy="227216"/>
          </a:xfrm>
          <a:prstGeom prst="roundRect">
            <a:avLst>
              <a:gd name="adj" fmla="val 50000"/>
            </a:avLst>
          </a:prstGeom>
          <a:solidFill>
            <a:srgbClr val="00ADFD"/>
          </a:solidFill>
        </p:spPr>
        <p:txBody>
          <a:bodyPr wrap="square" lIns="0" tIns="0" rIns="0" bIns="0" rtlCol="0" anchor="ctr">
            <a:spAutoFit/>
          </a:bodyPr>
          <a:lstStyle>
            <a:defPPr>
              <a:defRPr lang="en-US"/>
            </a:defPPr>
            <a:lvl1pPr marR="0" lvl="0" indent="0" algn="ctr" defTabSz="914367" fontAlgn="auto">
              <a:lnSpc>
                <a:spcPct val="100000"/>
              </a:lnSpc>
              <a:spcBef>
                <a:spcPts val="0"/>
              </a:spcBef>
              <a:spcAft>
                <a:spcPts val="0"/>
              </a:spcAft>
              <a:buClrTx/>
              <a:buSzTx/>
              <a:buFontTx/>
              <a:buNone/>
              <a:tabLst/>
              <a:defRPr kumimoji="0" sz="1050" b="0" i="0" u="none" strike="noStrike" cap="none" spc="0" normalizeH="0" baseline="0">
                <a:ln>
                  <a:noFill/>
                </a:ln>
                <a:solidFill>
                  <a:srgbClr val="091F2C"/>
                </a:solidFill>
                <a:effectLst/>
                <a:uLnTx/>
                <a:uFillTx/>
                <a:latin typeface="Segoe UI Semibold"/>
                <a:cs typeface="Segoe UI"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Post-processing</a:t>
            </a:r>
          </a:p>
        </p:txBody>
      </p:sp>
      <p:sp>
        <p:nvSpPr>
          <p:cNvPr id="1333" name="Oval 1332">
            <a:extLst>
              <a:ext uri="{FF2B5EF4-FFF2-40B4-BE49-F238E27FC236}">
                <a16:creationId xmlns:a16="http://schemas.microsoft.com/office/drawing/2014/main" id="{189E0862-7203-B616-862B-8FAB216EE72F}"/>
              </a:ext>
            </a:extLst>
          </p:cNvPr>
          <p:cNvSpPr/>
          <p:nvPr/>
        </p:nvSpPr>
        <p:spPr bwMode="auto">
          <a:xfrm>
            <a:off x="5110142" y="281979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5</a:t>
            </a:r>
          </a:p>
        </p:txBody>
      </p:sp>
      <p:sp>
        <p:nvSpPr>
          <p:cNvPr id="1334" name="Oval 1333">
            <a:extLst>
              <a:ext uri="{FF2B5EF4-FFF2-40B4-BE49-F238E27FC236}">
                <a16:creationId xmlns:a16="http://schemas.microsoft.com/office/drawing/2014/main" id="{2E1F8338-5526-437B-89CC-90E5D3DAAFA3}"/>
              </a:ext>
            </a:extLst>
          </p:cNvPr>
          <p:cNvSpPr/>
          <p:nvPr/>
        </p:nvSpPr>
        <p:spPr bwMode="auto">
          <a:xfrm>
            <a:off x="4833813" y="2667991"/>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3</a:t>
            </a:r>
          </a:p>
        </p:txBody>
      </p:sp>
      <p:sp>
        <p:nvSpPr>
          <p:cNvPr id="1335" name="TextBox 1334">
            <a:extLst>
              <a:ext uri="{FF2B5EF4-FFF2-40B4-BE49-F238E27FC236}">
                <a16:creationId xmlns:a16="http://schemas.microsoft.com/office/drawing/2014/main" id="{0F9B4AE5-77E6-BE89-EFE3-0CDF5CAD25A2}"/>
              </a:ext>
            </a:extLst>
          </p:cNvPr>
          <p:cNvSpPr txBox="1"/>
          <p:nvPr/>
        </p:nvSpPr>
        <p:spPr>
          <a:xfrm>
            <a:off x="6412460" y="5983470"/>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back to the user</a:t>
            </a:r>
          </a:p>
        </p:txBody>
      </p:sp>
      <p:sp>
        <p:nvSpPr>
          <p:cNvPr id="1336" name="Oval 1335">
            <a:extLst>
              <a:ext uri="{FF2B5EF4-FFF2-40B4-BE49-F238E27FC236}">
                <a16:creationId xmlns:a16="http://schemas.microsoft.com/office/drawing/2014/main" id="{3D7F43E3-B3AE-CE69-CC64-7F704C97B344}"/>
              </a:ext>
            </a:extLst>
          </p:cNvPr>
          <p:cNvSpPr/>
          <p:nvPr/>
        </p:nvSpPr>
        <p:spPr bwMode="auto">
          <a:xfrm>
            <a:off x="6167498" y="5979623"/>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6</a:t>
            </a:r>
          </a:p>
        </p:txBody>
      </p:sp>
      <p:cxnSp>
        <p:nvCxnSpPr>
          <p:cNvPr id="1337" name="Straight Connector 1336">
            <a:extLst>
              <a:ext uri="{FF2B5EF4-FFF2-40B4-BE49-F238E27FC236}">
                <a16:creationId xmlns:a16="http://schemas.microsoft.com/office/drawing/2014/main" id="{DC7FC85B-BCF8-0951-A28A-248F5A23932C}"/>
              </a:ext>
              <a:ext uri="{C183D7F6-B498-43B3-948B-1728B52AA6E4}">
                <adec:decorative xmlns:adec="http://schemas.microsoft.com/office/drawing/2017/decorative" val="1"/>
              </a:ext>
            </a:extLst>
          </p:cNvPr>
          <p:cNvCxnSpPr>
            <a:cxnSpLocks/>
          </p:cNvCxnSpPr>
          <p:nvPr/>
        </p:nvCxnSpPr>
        <p:spPr>
          <a:xfrm>
            <a:off x="3212086" y="1648914"/>
            <a:ext cx="3385277" cy="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1338" name="TextBox 1337">
            <a:extLst>
              <a:ext uri="{FF2B5EF4-FFF2-40B4-BE49-F238E27FC236}">
                <a16:creationId xmlns:a16="http://schemas.microsoft.com/office/drawing/2014/main" id="{86B82B94-EAA2-9611-2157-8C3D4885255B}"/>
              </a:ext>
            </a:extLst>
          </p:cNvPr>
          <p:cNvSpPr txBox="1"/>
          <p:nvPr/>
        </p:nvSpPr>
        <p:spPr>
          <a:xfrm>
            <a:off x="6843616" y="1500207"/>
            <a:ext cx="977110"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Copilot response </a:t>
            </a:r>
            <a:b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back to the user</a:t>
            </a:r>
          </a:p>
        </p:txBody>
      </p:sp>
      <p:grpSp>
        <p:nvGrpSpPr>
          <p:cNvPr id="1339" name="Graphic 1029" descr="Lock icon">
            <a:extLst>
              <a:ext uri="{FF2B5EF4-FFF2-40B4-BE49-F238E27FC236}">
                <a16:creationId xmlns:a16="http://schemas.microsoft.com/office/drawing/2014/main" id="{4A1E4904-2068-AC08-2D69-02926E9CD827}"/>
              </a:ext>
            </a:extLst>
          </p:cNvPr>
          <p:cNvGrpSpPr/>
          <p:nvPr/>
        </p:nvGrpSpPr>
        <p:grpSpPr>
          <a:xfrm>
            <a:off x="3526587" y="1548200"/>
            <a:ext cx="95286" cy="148143"/>
            <a:chOff x="2880290" y="4717417"/>
            <a:chExt cx="169913" cy="264170"/>
          </a:xfrm>
          <a:solidFill>
            <a:schemeClr val="accent2"/>
          </a:solidFill>
        </p:grpSpPr>
        <p:sp>
          <p:nvSpPr>
            <p:cNvPr id="1340" name="Freeform 1057">
              <a:extLst>
                <a:ext uri="{FF2B5EF4-FFF2-40B4-BE49-F238E27FC236}">
                  <a16:creationId xmlns:a16="http://schemas.microsoft.com/office/drawing/2014/main" id="{6BE89D21-B312-939A-122F-67EE667B05E6}"/>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1" name="Freeform 1058">
              <a:extLst>
                <a:ext uri="{FF2B5EF4-FFF2-40B4-BE49-F238E27FC236}">
                  <a16:creationId xmlns:a16="http://schemas.microsoft.com/office/drawing/2014/main" id="{052D19A9-C381-87A0-8A62-0E85C519D2EC}"/>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2" name="Freeform 1059">
              <a:extLst>
                <a:ext uri="{FF2B5EF4-FFF2-40B4-BE49-F238E27FC236}">
                  <a16:creationId xmlns:a16="http://schemas.microsoft.com/office/drawing/2014/main" id="{C0E1D9BD-4AA6-07B1-39ED-8AA21A48E4E2}"/>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3" name="Freeform 1060">
              <a:extLst>
                <a:ext uri="{FF2B5EF4-FFF2-40B4-BE49-F238E27FC236}">
                  <a16:creationId xmlns:a16="http://schemas.microsoft.com/office/drawing/2014/main" id="{156A327D-0699-5FB6-90EF-4B5B535F3F92}"/>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44" name="Arc 1343">
            <a:extLst>
              <a:ext uri="{FF2B5EF4-FFF2-40B4-BE49-F238E27FC236}">
                <a16:creationId xmlns:a16="http://schemas.microsoft.com/office/drawing/2014/main" id="{32191839-918D-2A45-DD62-BE06EE9187DA}"/>
              </a:ext>
              <a:ext uri="{C183D7F6-B498-43B3-948B-1728B52AA6E4}">
                <adec:decorative xmlns:adec="http://schemas.microsoft.com/office/drawing/2017/decorative" val="1"/>
              </a:ext>
            </a:extLst>
          </p:cNvPr>
          <p:cNvSpPr/>
          <p:nvPr/>
        </p:nvSpPr>
        <p:spPr>
          <a:xfrm>
            <a:off x="6508785" y="1648914"/>
            <a:ext cx="177178" cy="177178"/>
          </a:xfrm>
          <a:prstGeom prst="arc">
            <a:avLst/>
          </a:prstGeom>
          <a:ln w="222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5" name="Oval 1344">
            <a:extLst>
              <a:ext uri="{FF2B5EF4-FFF2-40B4-BE49-F238E27FC236}">
                <a16:creationId xmlns:a16="http://schemas.microsoft.com/office/drawing/2014/main" id="{8EE912CA-0B61-68CE-D271-390C1B38690B}"/>
              </a:ext>
            </a:extLst>
          </p:cNvPr>
          <p:cNvSpPr/>
          <p:nvPr/>
        </p:nvSpPr>
        <p:spPr bwMode="auto">
          <a:xfrm>
            <a:off x="6602926" y="1566410"/>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6</a:t>
            </a:r>
          </a:p>
        </p:txBody>
      </p:sp>
      <p:sp>
        <p:nvSpPr>
          <p:cNvPr id="1362" name="Title 16">
            <a:extLst>
              <a:ext uri="{FF2B5EF4-FFF2-40B4-BE49-F238E27FC236}">
                <a16:creationId xmlns:a16="http://schemas.microsoft.com/office/drawing/2014/main" id="{9F989914-911F-B51A-8243-39DFC4F12BDA}"/>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sz="2800" noProof="0"/>
              <a:t>Microsoft Copilot for Microsoft 365 architecture</a:t>
            </a:r>
          </a:p>
        </p:txBody>
      </p:sp>
      <p:pic>
        <p:nvPicPr>
          <p:cNvPr id="9" name="Graphic 8" descr="Microsoft 365 Copilot logo">
            <a:extLst>
              <a:ext uri="{FF2B5EF4-FFF2-40B4-BE49-F238E27FC236}">
                <a16:creationId xmlns:a16="http://schemas.microsoft.com/office/drawing/2014/main" id="{D838A7D3-D846-AED3-9265-161ADEC34E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170961" y="1448655"/>
            <a:ext cx="724154" cy="724154"/>
          </a:xfrm>
          <a:prstGeom prst="rect">
            <a:avLst/>
          </a:prstGeom>
        </p:spPr>
      </p:pic>
      <p:grpSp>
        <p:nvGrpSpPr>
          <p:cNvPr id="17" name="Group 16">
            <a:extLst>
              <a:ext uri="{FF2B5EF4-FFF2-40B4-BE49-F238E27FC236}">
                <a16:creationId xmlns:a16="http://schemas.microsoft.com/office/drawing/2014/main" id="{85652675-062B-A213-D233-EF91AF918F74}"/>
              </a:ext>
            </a:extLst>
          </p:cNvPr>
          <p:cNvGrpSpPr/>
          <p:nvPr/>
        </p:nvGrpSpPr>
        <p:grpSpPr>
          <a:xfrm>
            <a:off x="1607168" y="4773670"/>
            <a:ext cx="873481" cy="402262"/>
            <a:chOff x="567070" y="5123121"/>
            <a:chExt cx="1181323" cy="544032"/>
          </a:xfrm>
        </p:grpSpPr>
        <p:pic>
          <p:nvPicPr>
            <p:cNvPr id="26" name="Picture 25" descr="A green and white circle&#10;&#10;Description automatically generated">
              <a:extLst>
                <a:ext uri="{FF2B5EF4-FFF2-40B4-BE49-F238E27FC236}">
                  <a16:creationId xmlns:a16="http://schemas.microsoft.com/office/drawing/2014/main" id="{E9051B86-9023-1E81-77CF-854C53BC10E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7070" y="5123121"/>
              <a:ext cx="544032" cy="544032"/>
            </a:xfrm>
            <a:prstGeom prst="rect">
              <a:avLst/>
            </a:prstGeom>
          </p:spPr>
        </p:pic>
        <p:pic>
          <p:nvPicPr>
            <p:cNvPr id="35" name="Picture 34" descr="A logo with a black background&#10;&#10;Description automatically generated">
              <a:extLst>
                <a:ext uri="{FF2B5EF4-FFF2-40B4-BE49-F238E27FC236}">
                  <a16:creationId xmlns:a16="http://schemas.microsoft.com/office/drawing/2014/main" id="{069488BE-6221-4F2B-E87F-D1111B5AE7D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01967" y="5171924"/>
              <a:ext cx="446426" cy="446426"/>
            </a:xfrm>
            <a:prstGeom prst="rect">
              <a:avLst/>
            </a:prstGeom>
          </p:spPr>
        </p:pic>
      </p:grpSp>
      <p:sp>
        <p:nvSpPr>
          <p:cNvPr id="23" name="TextBox 22">
            <a:extLst>
              <a:ext uri="{FF2B5EF4-FFF2-40B4-BE49-F238E27FC236}">
                <a16:creationId xmlns:a16="http://schemas.microsoft.com/office/drawing/2014/main" id="{B63954D9-E3BE-BBB5-B472-637B938FCC5D}"/>
              </a:ext>
            </a:extLst>
          </p:cNvPr>
          <p:cNvSpPr txBox="1"/>
          <p:nvPr/>
        </p:nvSpPr>
        <p:spPr>
          <a:xfrm>
            <a:off x="1413150" y="4397974"/>
            <a:ext cx="1261516" cy="307777"/>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Dataverse + Power Platform Services</a:t>
            </a:r>
          </a:p>
        </p:txBody>
      </p:sp>
      <p:sp>
        <p:nvSpPr>
          <p:cNvPr id="25" name="Rectangle: Rounded Corners 24">
            <a:extLst>
              <a:ext uri="{FF2B5EF4-FFF2-40B4-BE49-F238E27FC236}">
                <a16:creationId xmlns:a16="http://schemas.microsoft.com/office/drawing/2014/main" id="{766245D1-84DF-3D1B-1BBE-DEB6CFCF3146}"/>
              </a:ext>
            </a:extLst>
          </p:cNvPr>
          <p:cNvSpPr/>
          <p:nvPr/>
        </p:nvSpPr>
        <p:spPr bwMode="auto">
          <a:xfrm>
            <a:off x="1197111" y="4234561"/>
            <a:ext cx="1707217" cy="1174784"/>
          </a:xfrm>
          <a:prstGeom prst="roundRect">
            <a:avLst>
              <a:gd name="adj" fmla="val 4217"/>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nvGrpSpPr>
          <p:cNvPr id="42" name="Group 41" descr="Group including plug-ins and Bing">
            <a:extLst>
              <a:ext uri="{FF2B5EF4-FFF2-40B4-BE49-F238E27FC236}">
                <a16:creationId xmlns:a16="http://schemas.microsoft.com/office/drawing/2014/main" id="{209D1033-0232-F974-7329-F7D482EE7ABC}"/>
              </a:ext>
            </a:extLst>
          </p:cNvPr>
          <p:cNvGrpSpPr/>
          <p:nvPr/>
        </p:nvGrpSpPr>
        <p:grpSpPr>
          <a:xfrm>
            <a:off x="1198779" y="3306430"/>
            <a:ext cx="1369392" cy="748280"/>
            <a:chOff x="1198779" y="3306430"/>
            <a:chExt cx="1369392" cy="748280"/>
          </a:xfrm>
        </p:grpSpPr>
        <p:sp>
          <p:nvSpPr>
            <p:cNvPr id="43" name="Rectangle: Rounded Corners 42">
              <a:extLst>
                <a:ext uri="{FF2B5EF4-FFF2-40B4-BE49-F238E27FC236}">
                  <a16:creationId xmlns:a16="http://schemas.microsoft.com/office/drawing/2014/main" id="{953AA9FE-8FAC-7726-FADE-1038DB18B998}"/>
                </a:ext>
              </a:extLst>
            </p:cNvPr>
            <p:cNvSpPr/>
            <p:nvPr/>
          </p:nvSpPr>
          <p:spPr bwMode="auto">
            <a:xfrm>
              <a:off x="1198779" y="3306430"/>
              <a:ext cx="1369392" cy="748280"/>
            </a:xfrm>
            <a:prstGeom prst="roundRect">
              <a:avLst>
                <a:gd name="adj" fmla="val 4217"/>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B86DED96-13F9-FA72-C4C0-A01763213DE8}"/>
                </a:ext>
              </a:extLst>
            </p:cNvPr>
            <p:cNvGrpSpPr/>
            <p:nvPr/>
          </p:nvGrpSpPr>
          <p:grpSpPr>
            <a:xfrm>
              <a:off x="1200561" y="3373933"/>
              <a:ext cx="1358314" cy="606867"/>
              <a:chOff x="1094545" y="3360682"/>
              <a:chExt cx="1358314" cy="606867"/>
            </a:xfrm>
          </p:grpSpPr>
          <p:grpSp>
            <p:nvGrpSpPr>
              <p:cNvPr id="45" name="Group 44">
                <a:extLst>
                  <a:ext uri="{FF2B5EF4-FFF2-40B4-BE49-F238E27FC236}">
                    <a16:creationId xmlns:a16="http://schemas.microsoft.com/office/drawing/2014/main" id="{0C191BBA-D3EE-D307-E19A-2B23709AE047}"/>
                  </a:ext>
                </a:extLst>
              </p:cNvPr>
              <p:cNvGrpSpPr/>
              <p:nvPr/>
            </p:nvGrpSpPr>
            <p:grpSpPr>
              <a:xfrm>
                <a:off x="1686340" y="3360682"/>
                <a:ext cx="766519" cy="593212"/>
                <a:chOff x="1774686" y="3360682"/>
                <a:chExt cx="766519" cy="593212"/>
              </a:xfrm>
            </p:grpSpPr>
            <p:pic>
              <p:nvPicPr>
                <p:cNvPr id="49" name="Picture 2">
                  <a:extLst>
                    <a:ext uri="{FF2B5EF4-FFF2-40B4-BE49-F238E27FC236}">
                      <a16:creationId xmlns:a16="http://schemas.microsoft.com/office/drawing/2014/main" id="{AAA09153-5900-BE7C-60E0-1D3CE47A42F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047975" y="3621676"/>
                  <a:ext cx="219941" cy="332218"/>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6B442750-9A16-46AA-D093-73FFBD98EDF0}"/>
                    </a:ext>
                  </a:extLst>
                </p:cNvPr>
                <p:cNvSpPr txBox="1"/>
                <p:nvPr/>
              </p:nvSpPr>
              <p:spPr>
                <a:xfrm>
                  <a:off x="1774686" y="3360682"/>
                  <a:ext cx="766519" cy="15388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Bing</a:t>
                  </a:r>
                </a:p>
              </p:txBody>
            </p:sp>
          </p:grpSp>
          <p:grpSp>
            <p:nvGrpSpPr>
              <p:cNvPr id="46" name="Group 45">
                <a:extLst>
                  <a:ext uri="{FF2B5EF4-FFF2-40B4-BE49-F238E27FC236}">
                    <a16:creationId xmlns:a16="http://schemas.microsoft.com/office/drawing/2014/main" id="{A657AF98-CAE9-60BB-B7D1-4B733063CA0C}"/>
                  </a:ext>
                </a:extLst>
              </p:cNvPr>
              <p:cNvGrpSpPr/>
              <p:nvPr/>
            </p:nvGrpSpPr>
            <p:grpSpPr>
              <a:xfrm>
                <a:off x="1094545" y="3360682"/>
                <a:ext cx="766519" cy="606867"/>
                <a:chOff x="417626" y="3622233"/>
                <a:chExt cx="766519" cy="606867"/>
              </a:xfrm>
            </p:grpSpPr>
            <p:sp>
              <p:nvSpPr>
                <p:cNvPr id="47" name="TextBox 46">
                  <a:extLst>
                    <a:ext uri="{FF2B5EF4-FFF2-40B4-BE49-F238E27FC236}">
                      <a16:creationId xmlns:a16="http://schemas.microsoft.com/office/drawing/2014/main" id="{7C3F15D5-0378-5306-65FF-8CE3B4EC7E23}"/>
                    </a:ext>
                  </a:extLst>
                </p:cNvPr>
                <p:cNvSpPr txBox="1"/>
                <p:nvPr/>
              </p:nvSpPr>
              <p:spPr>
                <a:xfrm>
                  <a:off x="417626" y="3622233"/>
                  <a:ext cx="766519" cy="15388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Plug-ins</a:t>
                  </a:r>
                </a:p>
              </p:txBody>
            </p:sp>
            <p:pic>
              <p:nvPicPr>
                <p:cNvPr id="48" name="Graphic 47">
                  <a:extLst>
                    <a:ext uri="{FF2B5EF4-FFF2-40B4-BE49-F238E27FC236}">
                      <a16:creationId xmlns:a16="http://schemas.microsoft.com/office/drawing/2014/main" id="{F5372AE1-29EE-225C-F2AC-AC1C26744F29}"/>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14445" y="3856220"/>
                  <a:ext cx="372880" cy="372880"/>
                </a:xfrm>
                <a:prstGeom prst="rect">
                  <a:avLst/>
                </a:prstGeom>
              </p:spPr>
            </p:pic>
          </p:grpSp>
        </p:grpSp>
      </p:grpSp>
      <p:grpSp>
        <p:nvGrpSpPr>
          <p:cNvPr id="1270" name="Graphic 1029" descr="Lock icon">
            <a:extLst>
              <a:ext uri="{FF2B5EF4-FFF2-40B4-BE49-F238E27FC236}">
                <a16:creationId xmlns:a16="http://schemas.microsoft.com/office/drawing/2014/main" id="{249D5B0F-CFA2-C0C7-4818-FD9532B2E8DF}"/>
              </a:ext>
            </a:extLst>
          </p:cNvPr>
          <p:cNvGrpSpPr/>
          <p:nvPr/>
        </p:nvGrpSpPr>
        <p:grpSpPr>
          <a:xfrm>
            <a:off x="4194623" y="2646192"/>
            <a:ext cx="95286" cy="148143"/>
            <a:chOff x="2880290" y="4717417"/>
            <a:chExt cx="169913" cy="264170"/>
          </a:xfrm>
          <a:solidFill>
            <a:schemeClr val="accent2"/>
          </a:solidFill>
        </p:grpSpPr>
        <p:sp>
          <p:nvSpPr>
            <p:cNvPr id="1271" name="Freeform 1057">
              <a:extLst>
                <a:ext uri="{FF2B5EF4-FFF2-40B4-BE49-F238E27FC236}">
                  <a16:creationId xmlns:a16="http://schemas.microsoft.com/office/drawing/2014/main" id="{90AEDFF2-C59E-8984-D56B-908EDB6E502D}"/>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Freeform 1058">
              <a:extLst>
                <a:ext uri="{FF2B5EF4-FFF2-40B4-BE49-F238E27FC236}">
                  <a16:creationId xmlns:a16="http://schemas.microsoft.com/office/drawing/2014/main" id="{E76F138F-A312-04A2-D760-B39C4419FE57}"/>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Freeform 1059">
              <a:extLst>
                <a:ext uri="{FF2B5EF4-FFF2-40B4-BE49-F238E27FC236}">
                  <a16:creationId xmlns:a16="http://schemas.microsoft.com/office/drawing/2014/main" id="{805F0009-1A55-2FF2-3262-34C6A0E323A8}"/>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Freeform 1060">
              <a:extLst>
                <a:ext uri="{FF2B5EF4-FFF2-40B4-BE49-F238E27FC236}">
                  <a16:creationId xmlns:a16="http://schemas.microsoft.com/office/drawing/2014/main" id="{032BC305-AF04-DC58-3F90-06A04CAF5BCB}"/>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descr="Toggle icon">
            <a:extLst>
              <a:ext uri="{FF2B5EF4-FFF2-40B4-BE49-F238E27FC236}">
                <a16:creationId xmlns:a16="http://schemas.microsoft.com/office/drawing/2014/main" id="{4EB3E6EA-A849-E7D4-3D32-0F8CFF8B4C75}"/>
              </a:ext>
            </a:extLst>
          </p:cNvPr>
          <p:cNvGrpSpPr/>
          <p:nvPr/>
        </p:nvGrpSpPr>
        <p:grpSpPr>
          <a:xfrm>
            <a:off x="2986996" y="3353673"/>
            <a:ext cx="209605" cy="209605"/>
            <a:chOff x="2986996" y="3353673"/>
            <a:chExt cx="209605" cy="209605"/>
          </a:xfrm>
        </p:grpSpPr>
        <p:sp>
          <p:nvSpPr>
            <p:cNvPr id="52" name="Oval 51">
              <a:extLst>
                <a:ext uri="{FF2B5EF4-FFF2-40B4-BE49-F238E27FC236}">
                  <a16:creationId xmlns:a16="http://schemas.microsoft.com/office/drawing/2014/main" id="{37A3A037-3B9A-0B0E-F278-18BBD8972913}"/>
                </a:ext>
              </a:extLst>
            </p:cNvPr>
            <p:cNvSpPr/>
            <p:nvPr/>
          </p:nvSpPr>
          <p:spPr bwMode="auto">
            <a:xfrm>
              <a:off x="2986996" y="3353673"/>
              <a:ext cx="209605" cy="20960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3" name="Graphic 52">
              <a:extLst>
                <a:ext uri="{FF2B5EF4-FFF2-40B4-BE49-F238E27FC236}">
                  <a16:creationId xmlns:a16="http://schemas.microsoft.com/office/drawing/2014/main" id="{2D2283BE-FB4E-8A6C-75CE-535CBFE0243C}"/>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027115" y="3393792"/>
              <a:ext cx="129366" cy="129366"/>
            </a:xfrm>
            <a:prstGeom prst="rect">
              <a:avLst/>
            </a:prstGeom>
          </p:spPr>
        </p:pic>
      </p:grpSp>
      <p:grpSp>
        <p:nvGrpSpPr>
          <p:cNvPr id="54" name="Group 53" descr="Toggle icon">
            <a:extLst>
              <a:ext uri="{FF2B5EF4-FFF2-40B4-BE49-F238E27FC236}">
                <a16:creationId xmlns:a16="http://schemas.microsoft.com/office/drawing/2014/main" id="{65E19309-5F86-3CFA-569F-95D3BABB3E98}"/>
              </a:ext>
            </a:extLst>
          </p:cNvPr>
          <p:cNvGrpSpPr/>
          <p:nvPr/>
        </p:nvGrpSpPr>
        <p:grpSpPr>
          <a:xfrm>
            <a:off x="2986996" y="4831770"/>
            <a:ext cx="209605" cy="209605"/>
            <a:chOff x="2245389" y="3149309"/>
            <a:chExt cx="209605" cy="209605"/>
          </a:xfrm>
        </p:grpSpPr>
        <p:sp>
          <p:nvSpPr>
            <p:cNvPr id="55" name="Oval 54">
              <a:extLst>
                <a:ext uri="{FF2B5EF4-FFF2-40B4-BE49-F238E27FC236}">
                  <a16:creationId xmlns:a16="http://schemas.microsoft.com/office/drawing/2014/main" id="{C598CB8B-D481-3786-DF2B-FAAAD4AAB2BB}"/>
                </a:ext>
              </a:extLst>
            </p:cNvPr>
            <p:cNvSpPr/>
            <p:nvPr/>
          </p:nvSpPr>
          <p:spPr bwMode="auto">
            <a:xfrm>
              <a:off x="2245389" y="3149309"/>
              <a:ext cx="209605" cy="209605"/>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10EB931B-87CF-F9DD-E3CF-B8FF8E2A1B93}"/>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2285508" y="3189428"/>
              <a:ext cx="129366" cy="129366"/>
            </a:xfrm>
            <a:prstGeom prst="rect">
              <a:avLst/>
            </a:prstGeom>
          </p:spPr>
        </p:pic>
      </p:grpSp>
      <p:pic>
        <p:nvPicPr>
          <p:cNvPr id="2" name="Graphic 1" descr="Microsoft Copilot Studio logo">
            <a:extLst>
              <a:ext uri="{FF2B5EF4-FFF2-40B4-BE49-F238E27FC236}">
                <a16:creationId xmlns:a16="http://schemas.microsoft.com/office/drawing/2014/main" id="{9B5E3D9E-D3CB-F7DE-67E0-8F486865009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957782" y="4606533"/>
            <a:ext cx="513695" cy="51369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2226347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9A2C8-24DC-C016-E2D8-372D61A4BC93}"/>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90522D48-5CD8-1EED-3AFE-F4F1B5E5E100}"/>
              </a:ext>
            </a:extLst>
          </p:cNvPr>
          <p:cNvGrpSpPr/>
          <p:nvPr/>
        </p:nvGrpSpPr>
        <p:grpSpPr>
          <a:xfrm>
            <a:off x="1196183" y="3191518"/>
            <a:ext cx="1707217" cy="1909859"/>
            <a:chOff x="1197111" y="3023823"/>
            <a:chExt cx="1707217" cy="1909859"/>
          </a:xfrm>
        </p:grpSpPr>
        <p:sp>
          <p:nvSpPr>
            <p:cNvPr id="25" name="Rectangle: Rounded Corners 24">
              <a:extLst>
                <a:ext uri="{FF2B5EF4-FFF2-40B4-BE49-F238E27FC236}">
                  <a16:creationId xmlns:a16="http://schemas.microsoft.com/office/drawing/2014/main" id="{DEDBD6EC-A700-F0A8-2FA3-280C06ADD8D3}"/>
                </a:ext>
              </a:extLst>
            </p:cNvPr>
            <p:cNvSpPr/>
            <p:nvPr/>
          </p:nvSpPr>
          <p:spPr bwMode="auto">
            <a:xfrm>
              <a:off x="1197111" y="3023823"/>
              <a:ext cx="1707217" cy="1909859"/>
            </a:xfrm>
            <a:prstGeom prst="roundRect">
              <a:avLst>
                <a:gd name="adj" fmla="val 4217"/>
              </a:avLst>
            </a:prstGeom>
            <a:solidFill>
              <a:srgbClr val="C3E5FF"/>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6B5BB999-54E9-039F-3E07-482F77D99D06}"/>
                </a:ext>
              </a:extLst>
            </p:cNvPr>
            <p:cNvGrpSpPr/>
            <p:nvPr/>
          </p:nvGrpSpPr>
          <p:grpSpPr>
            <a:xfrm>
              <a:off x="1444753" y="4225749"/>
              <a:ext cx="1261516" cy="600358"/>
              <a:chOff x="1414028" y="4355557"/>
              <a:chExt cx="1261516" cy="600358"/>
            </a:xfrm>
          </p:grpSpPr>
          <p:grpSp>
            <p:nvGrpSpPr>
              <p:cNvPr id="17" name="Group 16">
                <a:extLst>
                  <a:ext uri="{FF2B5EF4-FFF2-40B4-BE49-F238E27FC236}">
                    <a16:creationId xmlns:a16="http://schemas.microsoft.com/office/drawing/2014/main" id="{2B63888B-119C-B3BA-19B4-A72B81EFA10E}"/>
                  </a:ext>
                </a:extLst>
              </p:cNvPr>
              <p:cNvGrpSpPr/>
              <p:nvPr/>
            </p:nvGrpSpPr>
            <p:grpSpPr>
              <a:xfrm>
                <a:off x="1564530" y="4553653"/>
                <a:ext cx="924877" cy="402262"/>
                <a:chOff x="521559" y="5123279"/>
                <a:chExt cx="1250833" cy="544032"/>
              </a:xfrm>
            </p:grpSpPr>
            <p:pic>
              <p:nvPicPr>
                <p:cNvPr id="26" name="Picture 25" descr="A green and white circle&#10;&#10;Description automatically generated">
                  <a:extLst>
                    <a:ext uri="{FF2B5EF4-FFF2-40B4-BE49-F238E27FC236}">
                      <a16:creationId xmlns:a16="http://schemas.microsoft.com/office/drawing/2014/main" id="{74616C8B-1D6A-6FBB-5CBD-47B129A497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559" y="5123279"/>
                  <a:ext cx="544032" cy="544032"/>
                </a:xfrm>
                <a:prstGeom prst="rect">
                  <a:avLst/>
                </a:prstGeom>
              </p:spPr>
            </p:pic>
            <p:pic>
              <p:nvPicPr>
                <p:cNvPr id="35" name="Picture 34" descr="A logo with a black background&#10;&#10;Description automatically generated">
                  <a:extLst>
                    <a:ext uri="{FF2B5EF4-FFF2-40B4-BE49-F238E27FC236}">
                      <a16:creationId xmlns:a16="http://schemas.microsoft.com/office/drawing/2014/main" id="{1927B74B-378D-19C8-D4E5-F2717CCE04B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5966" y="5144335"/>
                  <a:ext cx="446426" cy="446426"/>
                </a:xfrm>
                <a:prstGeom prst="rect">
                  <a:avLst/>
                </a:prstGeom>
              </p:spPr>
            </p:pic>
          </p:grpSp>
          <p:sp>
            <p:nvSpPr>
              <p:cNvPr id="23" name="TextBox 22">
                <a:extLst>
                  <a:ext uri="{FF2B5EF4-FFF2-40B4-BE49-F238E27FC236}">
                    <a16:creationId xmlns:a16="http://schemas.microsoft.com/office/drawing/2014/main" id="{26F722EF-843F-EE71-53E8-EF383F584F7A}"/>
                  </a:ext>
                </a:extLst>
              </p:cNvPr>
              <p:cNvSpPr txBox="1"/>
              <p:nvPr/>
            </p:nvSpPr>
            <p:spPr>
              <a:xfrm>
                <a:off x="1414028" y="4355557"/>
                <a:ext cx="1261516" cy="153888"/>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Power Platform</a:t>
                </a:r>
              </a:p>
            </p:txBody>
          </p:sp>
        </p:grpSp>
        <p:grpSp>
          <p:nvGrpSpPr>
            <p:cNvPr id="44" name="Group 43">
              <a:extLst>
                <a:ext uri="{FF2B5EF4-FFF2-40B4-BE49-F238E27FC236}">
                  <a16:creationId xmlns:a16="http://schemas.microsoft.com/office/drawing/2014/main" id="{715D8F5F-8415-7ACF-B2AE-9C842E31D2CF}"/>
                </a:ext>
              </a:extLst>
            </p:cNvPr>
            <p:cNvGrpSpPr/>
            <p:nvPr/>
          </p:nvGrpSpPr>
          <p:grpSpPr>
            <a:xfrm>
              <a:off x="1404278" y="3474348"/>
              <a:ext cx="1310392" cy="606867"/>
              <a:chOff x="1094545" y="3360682"/>
              <a:chExt cx="1310392" cy="606867"/>
            </a:xfrm>
          </p:grpSpPr>
          <p:pic>
            <p:nvPicPr>
              <p:cNvPr id="49" name="Picture 2">
                <a:extLst>
                  <a:ext uri="{FF2B5EF4-FFF2-40B4-BE49-F238E27FC236}">
                    <a16:creationId xmlns:a16="http://schemas.microsoft.com/office/drawing/2014/main" id="{81D84328-A6B3-24CE-FF27-6FCF89F5E5A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59629" y="3621676"/>
                <a:ext cx="219941" cy="332218"/>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1A952125-CD37-F305-5B7B-8D2848CE1CDA}"/>
                  </a:ext>
                </a:extLst>
              </p:cNvPr>
              <p:cNvGrpSpPr/>
              <p:nvPr/>
            </p:nvGrpSpPr>
            <p:grpSpPr>
              <a:xfrm>
                <a:off x="1094545" y="3360682"/>
                <a:ext cx="1310392" cy="606867"/>
                <a:chOff x="417626" y="3622233"/>
                <a:chExt cx="1310392" cy="606867"/>
              </a:xfrm>
            </p:grpSpPr>
            <p:sp>
              <p:nvSpPr>
                <p:cNvPr id="47" name="TextBox 46">
                  <a:extLst>
                    <a:ext uri="{FF2B5EF4-FFF2-40B4-BE49-F238E27FC236}">
                      <a16:creationId xmlns:a16="http://schemas.microsoft.com/office/drawing/2014/main" id="{B0138AEB-3AD9-6E20-9662-D76387867E8F}"/>
                    </a:ext>
                  </a:extLst>
                </p:cNvPr>
                <p:cNvSpPr txBox="1"/>
                <p:nvPr/>
              </p:nvSpPr>
              <p:spPr>
                <a:xfrm>
                  <a:off x="417626" y="3622233"/>
                  <a:ext cx="1310392" cy="15388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prstClr val="black"/>
                      </a:solidFill>
                      <a:latin typeface="Segoe UI Semibold"/>
                      <a:cs typeface="Segoe UI" panose="020B0502040204020203" pitchFamily="34" charset="0"/>
                    </a:rPr>
                    <a:t>External Resource</a:t>
                  </a:r>
                  <a:endPar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endParaRPr>
                </a:p>
              </p:txBody>
            </p:sp>
            <p:pic>
              <p:nvPicPr>
                <p:cNvPr id="48" name="Graphic 47">
                  <a:extLst>
                    <a:ext uri="{FF2B5EF4-FFF2-40B4-BE49-F238E27FC236}">
                      <a16:creationId xmlns:a16="http://schemas.microsoft.com/office/drawing/2014/main" id="{650C7C2F-1E62-1AC2-DF92-E2F3E2533C7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4445" y="3856220"/>
                  <a:ext cx="372880" cy="372880"/>
                </a:xfrm>
                <a:prstGeom prst="rect">
                  <a:avLst/>
                </a:prstGeom>
              </p:spPr>
            </p:pic>
          </p:grpSp>
        </p:grpSp>
        <p:sp>
          <p:nvSpPr>
            <p:cNvPr id="22" name="TextBox 21">
              <a:extLst>
                <a:ext uri="{FF2B5EF4-FFF2-40B4-BE49-F238E27FC236}">
                  <a16:creationId xmlns:a16="http://schemas.microsoft.com/office/drawing/2014/main" id="{A2B1A8A1-F60D-9385-2226-1BADA6C57697}"/>
                </a:ext>
              </a:extLst>
            </p:cNvPr>
            <p:cNvSpPr txBox="1"/>
            <p:nvPr/>
          </p:nvSpPr>
          <p:spPr>
            <a:xfrm>
              <a:off x="1327109" y="3124617"/>
              <a:ext cx="1431469" cy="215444"/>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Extensions</a:t>
              </a:r>
            </a:p>
          </p:txBody>
        </p:sp>
      </p:grpSp>
      <p:sp>
        <p:nvSpPr>
          <p:cNvPr id="3" name="Freeform: Shape 2" descr="Microsoft 365 Service Boundary">
            <a:extLst>
              <a:ext uri="{FF2B5EF4-FFF2-40B4-BE49-F238E27FC236}">
                <a16:creationId xmlns:a16="http://schemas.microsoft.com/office/drawing/2014/main" id="{BC5654D8-015C-40DB-A0D7-70F191C62EF9}"/>
              </a:ext>
            </a:extLst>
          </p:cNvPr>
          <p:cNvSpPr/>
          <p:nvPr/>
        </p:nvSpPr>
        <p:spPr>
          <a:xfrm>
            <a:off x="3093058" y="1388721"/>
            <a:ext cx="8132500" cy="5269853"/>
          </a:xfrm>
          <a:custGeom>
            <a:avLst/>
            <a:gdLst>
              <a:gd name="connsiteX0" fmla="*/ 173408 w 8132500"/>
              <a:gd name="connsiteY0" fmla="*/ 0 h 5269853"/>
              <a:gd name="connsiteX1" fmla="*/ 187415 w 8132500"/>
              <a:gd name="connsiteY1" fmla="*/ 0 h 5269853"/>
              <a:gd name="connsiteX2" fmla="*/ 6551432 w 8132500"/>
              <a:gd name="connsiteY2" fmla="*/ 0 h 5269853"/>
              <a:gd name="connsiteX3" fmla="*/ 6748694 w 8132500"/>
              <a:gd name="connsiteY3" fmla="*/ 0 h 5269853"/>
              <a:gd name="connsiteX4" fmla="*/ 6874703 w 8132500"/>
              <a:gd name="connsiteY4" fmla="*/ 0 h 5269853"/>
              <a:gd name="connsiteX5" fmla="*/ 6917051 w 8132500"/>
              <a:gd name="connsiteY5" fmla="*/ 4123 h 5269853"/>
              <a:gd name="connsiteX6" fmla="*/ 7326281 w 8132500"/>
              <a:gd name="connsiteY6" fmla="*/ 4123 h 5269853"/>
              <a:gd name="connsiteX7" fmla="*/ 7363081 w 8132500"/>
              <a:gd name="connsiteY7" fmla="*/ 7833 h 5269853"/>
              <a:gd name="connsiteX8" fmla="*/ 7366587 w 8132500"/>
              <a:gd name="connsiteY8" fmla="*/ 8921 h 5269853"/>
              <a:gd name="connsiteX9" fmla="*/ 7946376 w 8132500"/>
              <a:gd name="connsiteY9" fmla="*/ 8921 h 5269853"/>
              <a:gd name="connsiteX10" fmla="*/ 8132500 w 8132500"/>
              <a:gd name="connsiteY10" fmla="*/ 195045 h 5269853"/>
              <a:gd name="connsiteX11" fmla="*/ 8132500 w 8132500"/>
              <a:gd name="connsiteY11" fmla="*/ 2711891 h 5269853"/>
              <a:gd name="connsiteX12" fmla="*/ 7946376 w 8132500"/>
              <a:gd name="connsiteY12" fmla="*/ 2898015 h 5269853"/>
              <a:gd name="connsiteX13" fmla="*/ 7134401 w 8132500"/>
              <a:gd name="connsiteY13" fmla="*/ 2898015 h 5269853"/>
              <a:gd name="connsiteX14" fmla="*/ 7096891 w 8132500"/>
              <a:gd name="connsiteY14" fmla="*/ 2894234 h 5269853"/>
              <a:gd name="connsiteX15" fmla="*/ 7082714 w 8132500"/>
              <a:gd name="connsiteY15" fmla="*/ 2889833 h 5269853"/>
              <a:gd name="connsiteX16" fmla="*/ 6935622 w 8132500"/>
              <a:gd name="connsiteY16" fmla="*/ 2889833 h 5269853"/>
              <a:gd name="connsiteX17" fmla="*/ 6935622 w 8132500"/>
              <a:gd name="connsiteY17" fmla="*/ 2893860 h 5269853"/>
              <a:gd name="connsiteX18" fmla="*/ 6748694 w 8132500"/>
              <a:gd name="connsiteY18" fmla="*/ 2893860 h 5269853"/>
              <a:gd name="connsiteX19" fmla="*/ 6551432 w 8132500"/>
              <a:gd name="connsiteY19" fmla="*/ 2893860 h 5269853"/>
              <a:gd name="connsiteX20" fmla="*/ 2830602 w 8132500"/>
              <a:gd name="connsiteY20" fmla="*/ 2893860 h 5269853"/>
              <a:gd name="connsiteX21" fmla="*/ 2830602 w 8132500"/>
              <a:gd name="connsiteY21" fmla="*/ 4838410 h 5269853"/>
              <a:gd name="connsiteX22" fmla="*/ 2829990 w 8132500"/>
              <a:gd name="connsiteY22" fmla="*/ 4839347 h 5269853"/>
              <a:gd name="connsiteX23" fmla="*/ 2829990 w 8132500"/>
              <a:gd name="connsiteY23" fmla="*/ 5081035 h 5269853"/>
              <a:gd name="connsiteX24" fmla="*/ 2641172 w 8132500"/>
              <a:gd name="connsiteY24" fmla="*/ 5269853 h 5269853"/>
              <a:gd name="connsiteX25" fmla="*/ 188818 w 8132500"/>
              <a:gd name="connsiteY25" fmla="*/ 5269853 h 5269853"/>
              <a:gd name="connsiteX26" fmla="*/ 0 w 8132500"/>
              <a:gd name="connsiteY26" fmla="*/ 5081035 h 5269853"/>
              <a:gd name="connsiteX27" fmla="*/ 0 w 8132500"/>
              <a:gd name="connsiteY27" fmla="*/ 4423372 h 5269853"/>
              <a:gd name="connsiteX28" fmla="*/ 1 w 8132500"/>
              <a:gd name="connsiteY28" fmla="*/ 4423367 h 5269853"/>
              <a:gd name="connsiteX29" fmla="*/ 1 w 8132500"/>
              <a:gd name="connsiteY29" fmla="*/ 208394 h 5269853"/>
              <a:gd name="connsiteX30" fmla="*/ 105414 w 8132500"/>
              <a:gd name="connsiteY30" fmla="*/ 27544 h 5269853"/>
              <a:gd name="connsiteX31" fmla="*/ 173408 w 8132500"/>
              <a:gd name="connsiteY31" fmla="*/ 1762 h 526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132500" h="5269853">
                <a:moveTo>
                  <a:pt x="173408" y="0"/>
                </a:moveTo>
                <a:lnTo>
                  <a:pt x="187415" y="0"/>
                </a:lnTo>
                <a:lnTo>
                  <a:pt x="6551432" y="0"/>
                </a:lnTo>
                <a:lnTo>
                  <a:pt x="6748694" y="0"/>
                </a:lnTo>
                <a:lnTo>
                  <a:pt x="6874703" y="0"/>
                </a:lnTo>
                <a:lnTo>
                  <a:pt x="6917051" y="4123"/>
                </a:lnTo>
                <a:lnTo>
                  <a:pt x="7326281" y="4123"/>
                </a:lnTo>
                <a:cubicBezTo>
                  <a:pt x="7338887" y="4123"/>
                  <a:pt x="7351194" y="5401"/>
                  <a:pt x="7363081" y="7833"/>
                </a:cubicBezTo>
                <a:lnTo>
                  <a:pt x="7366587" y="8921"/>
                </a:lnTo>
                <a:lnTo>
                  <a:pt x="7946376" y="8921"/>
                </a:lnTo>
                <a:cubicBezTo>
                  <a:pt x="8049169" y="8921"/>
                  <a:pt x="8132500" y="92252"/>
                  <a:pt x="8132500" y="195045"/>
                </a:cubicBezTo>
                <a:lnTo>
                  <a:pt x="8132500" y="2711891"/>
                </a:lnTo>
                <a:cubicBezTo>
                  <a:pt x="8132500" y="2814684"/>
                  <a:pt x="8049169" y="2898015"/>
                  <a:pt x="7946376" y="2898015"/>
                </a:cubicBezTo>
                <a:lnTo>
                  <a:pt x="7134401" y="2898015"/>
                </a:lnTo>
                <a:cubicBezTo>
                  <a:pt x="7121552" y="2898015"/>
                  <a:pt x="7109007" y="2896713"/>
                  <a:pt x="7096891" y="2894234"/>
                </a:cubicBezTo>
                <a:lnTo>
                  <a:pt x="7082714" y="2889833"/>
                </a:lnTo>
                <a:lnTo>
                  <a:pt x="6935622" y="2889833"/>
                </a:lnTo>
                <a:lnTo>
                  <a:pt x="6935622" y="2893860"/>
                </a:lnTo>
                <a:lnTo>
                  <a:pt x="6748694" y="2893860"/>
                </a:lnTo>
                <a:lnTo>
                  <a:pt x="6551432" y="2893860"/>
                </a:lnTo>
                <a:lnTo>
                  <a:pt x="2830602" y="2893860"/>
                </a:lnTo>
                <a:lnTo>
                  <a:pt x="2830602" y="4838410"/>
                </a:lnTo>
                <a:lnTo>
                  <a:pt x="2829990" y="4839347"/>
                </a:lnTo>
                <a:lnTo>
                  <a:pt x="2829990" y="5081035"/>
                </a:lnTo>
                <a:cubicBezTo>
                  <a:pt x="2829990" y="5185316"/>
                  <a:pt x="2745453" y="5269853"/>
                  <a:pt x="2641172" y="5269853"/>
                </a:cubicBezTo>
                <a:lnTo>
                  <a:pt x="188818" y="5269853"/>
                </a:lnTo>
                <a:cubicBezTo>
                  <a:pt x="84537" y="5269853"/>
                  <a:pt x="0" y="5185316"/>
                  <a:pt x="0" y="5081035"/>
                </a:cubicBezTo>
                <a:lnTo>
                  <a:pt x="0" y="4423372"/>
                </a:lnTo>
                <a:lnTo>
                  <a:pt x="1" y="4423367"/>
                </a:lnTo>
                <a:lnTo>
                  <a:pt x="1" y="208394"/>
                </a:lnTo>
                <a:cubicBezTo>
                  <a:pt x="1" y="131750"/>
                  <a:pt x="42216" y="64632"/>
                  <a:pt x="105414" y="27544"/>
                </a:cubicBezTo>
                <a:lnTo>
                  <a:pt x="173408" y="1762"/>
                </a:lnTo>
                <a:close/>
              </a:path>
            </a:pathLst>
          </a:custGeom>
          <a:solidFill>
            <a:schemeClr val="accent1"/>
          </a:solidFill>
          <a:ln w="0" cap="flat">
            <a:noFill/>
            <a:prstDash val="solid"/>
            <a:miter/>
          </a:ln>
          <a:effectLst>
            <a:outerShdw blurRad="232836" dist="38100" dir="2700000" algn="tl" rotWithShape="0">
              <a:prstClr val="black">
                <a:alpha val="7000"/>
              </a:prstClr>
            </a:outerShdw>
          </a:effectLst>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descr="Customer Microsoft 365 Tenant">
            <a:extLst>
              <a:ext uri="{FF2B5EF4-FFF2-40B4-BE49-F238E27FC236}">
                <a16:creationId xmlns:a16="http://schemas.microsoft.com/office/drawing/2014/main" id="{C491179B-239B-B672-B3A4-FC638A4A2870}"/>
              </a:ext>
            </a:extLst>
          </p:cNvPr>
          <p:cNvSpPr/>
          <p:nvPr/>
        </p:nvSpPr>
        <p:spPr bwMode="auto">
          <a:xfrm>
            <a:off x="8388447" y="1781439"/>
            <a:ext cx="2531574" cy="2198683"/>
          </a:xfrm>
          <a:prstGeom prst="roundRect">
            <a:avLst>
              <a:gd name="adj" fmla="val 4217"/>
            </a:avLst>
          </a:prstGeom>
          <a:solidFill>
            <a:schemeClr val="accent3">
              <a:lumMod val="20000"/>
              <a:lumOff val="80000"/>
            </a:schemeClr>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CEB1E57A-D7A2-05FD-3B36-5066F1B56349}"/>
              </a:ext>
              <a:ext uri="{C183D7F6-B498-43B3-948B-1728B52AA6E4}">
                <adec:decorative xmlns:adec="http://schemas.microsoft.com/office/drawing/2017/decorative" val="1"/>
              </a:ext>
            </a:extLst>
          </p:cNvPr>
          <p:cNvCxnSpPr>
            <a:cxnSpLocks/>
          </p:cNvCxnSpPr>
          <p:nvPr/>
        </p:nvCxnSpPr>
        <p:spPr>
          <a:xfrm>
            <a:off x="6685963" y="1732646"/>
            <a:ext cx="0" cy="55008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Rounded Corners 4" descr="Customer Microsoft 365 Tenant">
            <a:extLst>
              <a:ext uri="{FF2B5EF4-FFF2-40B4-BE49-F238E27FC236}">
                <a16:creationId xmlns:a16="http://schemas.microsoft.com/office/drawing/2014/main" id="{05226C26-0D95-269E-9B63-93FE8169142D}"/>
              </a:ext>
            </a:extLst>
          </p:cNvPr>
          <p:cNvSpPr/>
          <p:nvPr/>
        </p:nvSpPr>
        <p:spPr bwMode="auto">
          <a:xfrm>
            <a:off x="3238000" y="3995904"/>
            <a:ext cx="2531574" cy="2198683"/>
          </a:xfrm>
          <a:prstGeom prst="roundRect">
            <a:avLst>
              <a:gd name="adj" fmla="val 4217"/>
            </a:avLst>
          </a:prstGeom>
          <a:solidFill>
            <a:schemeClr val="accent3">
              <a:lumMod val="20000"/>
              <a:lumOff val="80000"/>
            </a:schemeClr>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6C4B5E12-799C-A37A-EAC6-281CBE2B9914}"/>
              </a:ext>
              <a:ext uri="{C183D7F6-B498-43B3-948B-1728B52AA6E4}">
                <adec:decorative xmlns:adec="http://schemas.microsoft.com/office/drawing/2017/decorative" val="1"/>
              </a:ext>
            </a:extLst>
          </p:cNvPr>
          <p:cNvSpPr/>
          <p:nvPr/>
        </p:nvSpPr>
        <p:spPr bwMode="auto">
          <a:xfrm>
            <a:off x="5923152" y="4278567"/>
            <a:ext cx="251884" cy="208379"/>
          </a:xfrm>
          <a:custGeom>
            <a:avLst/>
            <a:gdLst>
              <a:gd name="connsiteX0" fmla="*/ 0 w 251884"/>
              <a:gd name="connsiteY0" fmla="*/ 0 h 208379"/>
              <a:gd name="connsiteX1" fmla="*/ 251884 w 251884"/>
              <a:gd name="connsiteY1" fmla="*/ 0 h 208379"/>
              <a:gd name="connsiteX2" fmla="*/ 251884 w 251884"/>
              <a:gd name="connsiteY2" fmla="*/ 1216 h 208379"/>
              <a:gd name="connsiteX3" fmla="*/ 173685 w 251884"/>
              <a:gd name="connsiteY3" fmla="*/ 10373 h 208379"/>
              <a:gd name="connsiteX4" fmla="*/ 95922 w 251884"/>
              <a:gd name="connsiteY4" fmla="*/ 47500 h 208379"/>
              <a:gd name="connsiteX5" fmla="*/ 13502 w 251884"/>
              <a:gd name="connsiteY5" fmla="*/ 164705 h 208379"/>
              <a:gd name="connsiteX6" fmla="*/ 8510 w 251884"/>
              <a:gd name="connsiteY6" fmla="*/ 208379 h 208379"/>
              <a:gd name="connsiteX7" fmla="*/ 0 w 251884"/>
              <a:gd name="connsiteY7" fmla="*/ 208379 h 20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84" h="208379">
                <a:moveTo>
                  <a:pt x="0" y="0"/>
                </a:moveTo>
                <a:lnTo>
                  <a:pt x="251884" y="0"/>
                </a:lnTo>
                <a:lnTo>
                  <a:pt x="251884" y="1216"/>
                </a:lnTo>
                <a:lnTo>
                  <a:pt x="173685" y="10373"/>
                </a:lnTo>
                <a:cubicBezTo>
                  <a:pt x="145567" y="18418"/>
                  <a:pt x="119162" y="30932"/>
                  <a:pt x="95922" y="47500"/>
                </a:cubicBezTo>
                <a:cubicBezTo>
                  <a:pt x="53545" y="77712"/>
                  <a:pt x="24794" y="119166"/>
                  <a:pt x="13502" y="164705"/>
                </a:cubicBezTo>
                <a:lnTo>
                  <a:pt x="8510" y="208379"/>
                </a:lnTo>
                <a:lnTo>
                  <a:pt x="0" y="208379"/>
                </a:lnTo>
                <a:close/>
              </a:path>
            </a:pathLst>
          </a:cu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Arc 7">
            <a:extLst>
              <a:ext uri="{FF2B5EF4-FFF2-40B4-BE49-F238E27FC236}">
                <a16:creationId xmlns:a16="http://schemas.microsoft.com/office/drawing/2014/main" id="{FA8734F3-46A8-DDA9-E335-B9BA36EEB730}"/>
              </a:ext>
              <a:ext uri="{C183D7F6-B498-43B3-948B-1728B52AA6E4}">
                <adec:decorative xmlns:adec="http://schemas.microsoft.com/office/drawing/2017/decorative" val="1"/>
              </a:ext>
            </a:extLst>
          </p:cNvPr>
          <p:cNvSpPr/>
          <p:nvPr/>
        </p:nvSpPr>
        <p:spPr>
          <a:xfrm rot="16200000">
            <a:off x="3097153" y="1388752"/>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Arc 9">
            <a:extLst>
              <a:ext uri="{FF2B5EF4-FFF2-40B4-BE49-F238E27FC236}">
                <a16:creationId xmlns:a16="http://schemas.microsoft.com/office/drawing/2014/main" id="{5AE32055-0326-179D-D9DC-0CA951EA7FCD}"/>
              </a:ext>
              <a:ext uri="{C183D7F6-B498-43B3-948B-1728B52AA6E4}">
                <adec:decorative xmlns:adec="http://schemas.microsoft.com/office/drawing/2017/decorative" val="1"/>
              </a:ext>
            </a:extLst>
          </p:cNvPr>
          <p:cNvSpPr/>
          <p:nvPr/>
        </p:nvSpPr>
        <p:spPr>
          <a:xfrm rot="10800000">
            <a:off x="3093062" y="6313289"/>
            <a:ext cx="361816" cy="345284"/>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9A9C66C5-DC49-71C9-9283-3BAFB64A473D}"/>
              </a:ext>
              <a:ext uri="{C183D7F6-B498-43B3-948B-1728B52AA6E4}">
                <adec:decorative xmlns:adec="http://schemas.microsoft.com/office/drawing/2017/decorative" val="1"/>
              </a:ext>
            </a:extLst>
          </p:cNvPr>
          <p:cNvCxnSpPr>
            <a:cxnSpLocks/>
          </p:cNvCxnSpPr>
          <p:nvPr/>
        </p:nvCxnSpPr>
        <p:spPr>
          <a:xfrm flipH="1">
            <a:off x="3249133" y="6658574"/>
            <a:ext cx="2484979"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4E5F3882-8199-7EC5-D6A0-5D090B051C16}"/>
              </a:ext>
              <a:ext uri="{C183D7F6-B498-43B3-948B-1728B52AA6E4}">
                <adec:decorative xmlns:adec="http://schemas.microsoft.com/office/drawing/2017/decorative" val="1"/>
              </a:ext>
            </a:extLst>
          </p:cNvPr>
          <p:cNvSpPr/>
          <p:nvPr/>
        </p:nvSpPr>
        <p:spPr>
          <a:xfrm rot="5400000">
            <a:off x="5571049" y="6305096"/>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Arc 13">
            <a:extLst>
              <a:ext uri="{FF2B5EF4-FFF2-40B4-BE49-F238E27FC236}">
                <a16:creationId xmlns:a16="http://schemas.microsoft.com/office/drawing/2014/main" id="{7404388B-3C15-B660-4970-4D285EC419C2}"/>
              </a:ext>
              <a:ext uri="{C183D7F6-B498-43B3-948B-1728B52AA6E4}">
                <adec:decorative xmlns:adec="http://schemas.microsoft.com/office/drawing/2017/decorative" val="1"/>
              </a:ext>
            </a:extLst>
          </p:cNvPr>
          <p:cNvSpPr/>
          <p:nvPr/>
        </p:nvSpPr>
        <p:spPr>
          <a:xfrm>
            <a:off x="10863743" y="1393181"/>
            <a:ext cx="361816" cy="345284"/>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Arc 15">
            <a:extLst>
              <a:ext uri="{FF2B5EF4-FFF2-40B4-BE49-F238E27FC236}">
                <a16:creationId xmlns:a16="http://schemas.microsoft.com/office/drawing/2014/main" id="{49FD5B5D-73EB-1F38-047C-DBCEECF932D5}"/>
              </a:ext>
              <a:ext uri="{C183D7F6-B498-43B3-948B-1728B52AA6E4}">
                <adec:decorative xmlns:adec="http://schemas.microsoft.com/office/drawing/2017/decorative" val="1"/>
              </a:ext>
            </a:extLst>
          </p:cNvPr>
          <p:cNvSpPr/>
          <p:nvPr/>
        </p:nvSpPr>
        <p:spPr>
          <a:xfrm rot="16200000">
            <a:off x="5957352" y="4253912"/>
            <a:ext cx="417201" cy="482850"/>
          </a:xfrm>
          <a:prstGeom prst="arc">
            <a:avLst>
              <a:gd name="adj1" fmla="val 16158148"/>
              <a:gd name="adj2" fmla="val 200300"/>
            </a:avLst>
          </a:prstGeom>
          <a:no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Arc 17">
            <a:extLst>
              <a:ext uri="{FF2B5EF4-FFF2-40B4-BE49-F238E27FC236}">
                <a16:creationId xmlns:a16="http://schemas.microsoft.com/office/drawing/2014/main" id="{2BFAE09E-C4A2-3322-8CEC-CC7992CACC24}"/>
              </a:ext>
              <a:ext uri="{C183D7F6-B498-43B3-948B-1728B52AA6E4}">
                <adec:decorative xmlns:adec="http://schemas.microsoft.com/office/drawing/2017/decorative" val="1"/>
              </a:ext>
            </a:extLst>
          </p:cNvPr>
          <p:cNvSpPr/>
          <p:nvPr/>
        </p:nvSpPr>
        <p:spPr>
          <a:xfrm rot="5400000">
            <a:off x="10872080" y="3933563"/>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82BAEC47-BF61-307D-583C-0E091621901D}"/>
              </a:ext>
              <a:ext uri="{C183D7F6-B498-43B3-948B-1728B52AA6E4}">
                <adec:decorative xmlns:adec="http://schemas.microsoft.com/office/drawing/2017/decorative" val="1"/>
              </a:ext>
            </a:extLst>
          </p:cNvPr>
          <p:cNvCxnSpPr>
            <a:cxnSpLocks/>
          </p:cNvCxnSpPr>
          <p:nvPr/>
        </p:nvCxnSpPr>
        <p:spPr>
          <a:xfrm>
            <a:off x="6194927" y="4286736"/>
            <a:ext cx="4832013"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82DA453-2BBB-454F-C403-B5739309A22D}"/>
              </a:ext>
              <a:ext uri="{C183D7F6-B498-43B3-948B-1728B52AA6E4}">
                <adec:decorative xmlns:adec="http://schemas.microsoft.com/office/drawing/2017/decorative" val="1"/>
              </a:ext>
            </a:extLst>
          </p:cNvPr>
          <p:cNvCxnSpPr>
            <a:cxnSpLocks/>
          </p:cNvCxnSpPr>
          <p:nvPr/>
        </p:nvCxnSpPr>
        <p:spPr>
          <a:xfrm>
            <a:off x="3277048" y="1393181"/>
            <a:ext cx="7731154"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6E033DA-0276-D2D4-67FC-8AF5DF8CDB2B}"/>
              </a:ext>
              <a:ext uri="{C183D7F6-B498-43B3-948B-1728B52AA6E4}">
                <adec:decorative xmlns:adec="http://schemas.microsoft.com/office/drawing/2017/decorative" val="1"/>
              </a:ext>
            </a:extLst>
          </p:cNvPr>
          <p:cNvCxnSpPr>
            <a:cxnSpLocks/>
          </p:cNvCxnSpPr>
          <p:nvPr/>
        </p:nvCxnSpPr>
        <p:spPr>
          <a:xfrm flipH="1">
            <a:off x="3093059" y="1600729"/>
            <a:ext cx="2" cy="4872641"/>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5C831B3-E9AC-96B1-FBFE-5B3D79E81BE4}"/>
              </a:ext>
              <a:ext uri="{C183D7F6-B498-43B3-948B-1728B52AA6E4}">
                <adec:decorative xmlns:adec="http://schemas.microsoft.com/office/drawing/2017/decorative" val="1"/>
              </a:ext>
            </a:extLst>
          </p:cNvPr>
          <p:cNvCxnSpPr>
            <a:cxnSpLocks/>
          </p:cNvCxnSpPr>
          <p:nvPr/>
        </p:nvCxnSpPr>
        <p:spPr>
          <a:xfrm>
            <a:off x="11225558" y="1589314"/>
            <a:ext cx="0" cy="2506748"/>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4BB0469-2796-7759-62E5-1EA8E52643D3}"/>
              </a:ext>
              <a:ext uri="{C183D7F6-B498-43B3-948B-1728B52AA6E4}">
                <adec:decorative xmlns:adec="http://schemas.microsoft.com/office/drawing/2017/decorative" val="1"/>
              </a:ext>
            </a:extLst>
          </p:cNvPr>
          <p:cNvCxnSpPr>
            <a:cxnSpLocks/>
          </p:cNvCxnSpPr>
          <p:nvPr/>
        </p:nvCxnSpPr>
        <p:spPr>
          <a:xfrm flipV="1">
            <a:off x="5924527" y="4520936"/>
            <a:ext cx="0" cy="1933612"/>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538F73-54BF-622C-E0F2-12D45A1F1654}"/>
              </a:ext>
              <a:ext uri="{C183D7F6-B498-43B3-948B-1728B52AA6E4}">
                <adec:decorative xmlns:adec="http://schemas.microsoft.com/office/drawing/2017/decorative" val="1"/>
              </a:ext>
            </a:extLst>
          </p:cNvPr>
          <p:cNvCxnSpPr>
            <a:cxnSpLocks/>
          </p:cNvCxnSpPr>
          <p:nvPr/>
        </p:nvCxnSpPr>
        <p:spPr>
          <a:xfrm flipV="1">
            <a:off x="6547767" y="1879443"/>
            <a:ext cx="0" cy="272354"/>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08D09AB-03D3-9D5F-1559-E5DBA0B0859F}"/>
              </a:ext>
            </a:extLst>
          </p:cNvPr>
          <p:cNvSpPr txBox="1"/>
          <p:nvPr/>
        </p:nvSpPr>
        <p:spPr>
          <a:xfrm>
            <a:off x="5591129" y="1935208"/>
            <a:ext cx="792584" cy="15388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User prompt</a:t>
            </a:r>
          </a:p>
        </p:txBody>
      </p:sp>
      <p:sp>
        <p:nvSpPr>
          <p:cNvPr id="32" name="TextBox 31">
            <a:extLst>
              <a:ext uri="{FF2B5EF4-FFF2-40B4-BE49-F238E27FC236}">
                <a16:creationId xmlns:a16="http://schemas.microsoft.com/office/drawing/2014/main" id="{37CEB21E-25CD-DAC2-3546-6C23D9591AF4}"/>
              </a:ext>
            </a:extLst>
          </p:cNvPr>
          <p:cNvSpPr txBox="1"/>
          <p:nvPr/>
        </p:nvSpPr>
        <p:spPr>
          <a:xfrm>
            <a:off x="6041176" y="4459769"/>
            <a:ext cx="3955959" cy="24622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Data flow (     = all requests are encrypted via HTTPS and wss://)</a:t>
            </a:r>
          </a:p>
        </p:txBody>
      </p:sp>
      <p:sp>
        <p:nvSpPr>
          <p:cNvPr id="33" name="TextBox 32">
            <a:extLst>
              <a:ext uri="{FF2B5EF4-FFF2-40B4-BE49-F238E27FC236}">
                <a16:creationId xmlns:a16="http://schemas.microsoft.com/office/drawing/2014/main" id="{9DD48824-71F3-06A3-E02A-C010D5C084B4}"/>
              </a:ext>
            </a:extLst>
          </p:cNvPr>
          <p:cNvSpPr txBox="1"/>
          <p:nvPr/>
        </p:nvSpPr>
        <p:spPr>
          <a:xfrm>
            <a:off x="6412460" y="4843063"/>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are sent to Copilot</a:t>
            </a:r>
          </a:p>
        </p:txBody>
      </p:sp>
      <p:sp>
        <p:nvSpPr>
          <p:cNvPr id="34" name="Oval 33">
            <a:extLst>
              <a:ext uri="{FF2B5EF4-FFF2-40B4-BE49-F238E27FC236}">
                <a16:creationId xmlns:a16="http://schemas.microsoft.com/office/drawing/2014/main" id="{09A3AF48-0091-9756-02DB-B146D1A3C0B1}"/>
              </a:ext>
            </a:extLst>
          </p:cNvPr>
          <p:cNvSpPr/>
          <p:nvPr/>
        </p:nvSpPr>
        <p:spPr bwMode="auto">
          <a:xfrm>
            <a:off x="6167498" y="4832631"/>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1</a:t>
            </a:r>
          </a:p>
        </p:txBody>
      </p:sp>
      <p:grpSp>
        <p:nvGrpSpPr>
          <p:cNvPr id="36" name="Graphic 1029" descr="Lock icon">
            <a:extLst>
              <a:ext uri="{FF2B5EF4-FFF2-40B4-BE49-F238E27FC236}">
                <a16:creationId xmlns:a16="http://schemas.microsoft.com/office/drawing/2014/main" id="{4A72BA1B-5D63-F270-DDA8-39598EB2DEE8}"/>
              </a:ext>
            </a:extLst>
          </p:cNvPr>
          <p:cNvGrpSpPr/>
          <p:nvPr/>
        </p:nvGrpSpPr>
        <p:grpSpPr>
          <a:xfrm>
            <a:off x="6841465" y="4500616"/>
            <a:ext cx="95286" cy="148143"/>
            <a:chOff x="2880290" y="4717417"/>
            <a:chExt cx="169913" cy="264170"/>
          </a:xfrm>
          <a:solidFill>
            <a:schemeClr val="accent2"/>
          </a:solidFill>
        </p:grpSpPr>
        <p:sp>
          <p:nvSpPr>
            <p:cNvPr id="37" name="Freeform 1077">
              <a:extLst>
                <a:ext uri="{FF2B5EF4-FFF2-40B4-BE49-F238E27FC236}">
                  <a16:creationId xmlns:a16="http://schemas.microsoft.com/office/drawing/2014/main" id="{0684DB48-248C-D2F9-204D-5A5864A366BD}"/>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1078">
              <a:extLst>
                <a:ext uri="{FF2B5EF4-FFF2-40B4-BE49-F238E27FC236}">
                  <a16:creationId xmlns:a16="http://schemas.microsoft.com/office/drawing/2014/main" id="{B8752C54-D3CB-A374-4B8E-C57E1C0BD9F6}"/>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1079">
              <a:extLst>
                <a:ext uri="{FF2B5EF4-FFF2-40B4-BE49-F238E27FC236}">
                  <a16:creationId xmlns:a16="http://schemas.microsoft.com/office/drawing/2014/main" id="{374DB192-1899-2761-A051-F632C3BB8F63}"/>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1080">
              <a:extLst>
                <a:ext uri="{FF2B5EF4-FFF2-40B4-BE49-F238E27FC236}">
                  <a16:creationId xmlns:a16="http://schemas.microsoft.com/office/drawing/2014/main" id="{F6C309CC-7AE0-E2D0-5D23-203E0E7CDE16}"/>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6B28890F-152D-EB5E-C094-79200D1BB191}"/>
              </a:ext>
            </a:extLst>
          </p:cNvPr>
          <p:cNvSpPr txBox="1"/>
          <p:nvPr/>
        </p:nvSpPr>
        <p:spPr>
          <a:xfrm>
            <a:off x="5450875" y="1102246"/>
            <a:ext cx="2380909" cy="301552"/>
          </a:xfrm>
          <a:custGeom>
            <a:avLst/>
            <a:gdLst>
              <a:gd name="connsiteX0" fmla="*/ 62430 w 2380909"/>
              <a:gd name="connsiteY0" fmla="*/ 0 h 301552"/>
              <a:gd name="connsiteX1" fmla="*/ 2318479 w 2380909"/>
              <a:gd name="connsiteY1" fmla="*/ 0 h 301552"/>
              <a:gd name="connsiteX2" fmla="*/ 2380909 w 2380909"/>
              <a:gd name="connsiteY2" fmla="*/ 62430 h 301552"/>
              <a:gd name="connsiteX3" fmla="*/ 2380909 w 2380909"/>
              <a:gd name="connsiteY3" fmla="*/ 301552 h 301552"/>
              <a:gd name="connsiteX4" fmla="*/ 0 w 2380909"/>
              <a:gd name="connsiteY4" fmla="*/ 301552 h 301552"/>
              <a:gd name="connsiteX5" fmla="*/ 0 w 2380909"/>
              <a:gd name="connsiteY5" fmla="*/ 62430 h 301552"/>
              <a:gd name="connsiteX6" fmla="*/ 62430 w 2380909"/>
              <a:gd name="connsiteY6"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909" h="301552">
                <a:moveTo>
                  <a:pt x="62430" y="0"/>
                </a:moveTo>
                <a:lnTo>
                  <a:pt x="2318479" y="0"/>
                </a:lnTo>
                <a:cubicBezTo>
                  <a:pt x="2352958" y="0"/>
                  <a:pt x="2380909" y="27951"/>
                  <a:pt x="2380909" y="62430"/>
                </a:cubicBezTo>
                <a:lnTo>
                  <a:pt x="2380909" y="301552"/>
                </a:lnTo>
                <a:lnTo>
                  <a:pt x="0" y="301552"/>
                </a:lnTo>
                <a:lnTo>
                  <a:pt x="0" y="62430"/>
                </a:lnTo>
                <a:cubicBezTo>
                  <a:pt x="0" y="27951"/>
                  <a:pt x="27951" y="0"/>
                  <a:pt x="62430" y="0"/>
                </a:cubicBezTo>
                <a:close/>
              </a:path>
            </a:pathLst>
          </a:custGeom>
          <a:solidFill>
            <a:schemeClr val="accent2"/>
          </a:solidFill>
          <a:ln>
            <a:noFill/>
            <a:prstDash val="dash"/>
          </a:ln>
        </p:spPr>
        <p:txBody>
          <a:bodyPr wrap="square" lIns="91440" tIns="91440" rIns="91440" bIns="9144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Microsoft 365 Service Boundary</a:t>
            </a:r>
          </a:p>
        </p:txBody>
      </p:sp>
      <p:cxnSp>
        <p:nvCxnSpPr>
          <p:cNvPr id="1128" name="Straight Connector 1127">
            <a:extLst>
              <a:ext uri="{FF2B5EF4-FFF2-40B4-BE49-F238E27FC236}">
                <a16:creationId xmlns:a16="http://schemas.microsoft.com/office/drawing/2014/main" id="{79B2410E-6853-D05D-80A6-D3AC6028C0A5}"/>
              </a:ext>
              <a:ext uri="{C183D7F6-B498-43B3-948B-1728B52AA6E4}">
                <adec:decorative xmlns:adec="http://schemas.microsoft.com/office/drawing/2017/decorative" val="1"/>
              </a:ext>
            </a:extLst>
          </p:cNvPr>
          <p:cNvCxnSpPr>
            <a:cxnSpLocks/>
          </p:cNvCxnSpPr>
          <p:nvPr/>
        </p:nvCxnSpPr>
        <p:spPr>
          <a:xfrm>
            <a:off x="3212086" y="1795605"/>
            <a:ext cx="3250206"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9" name="Arc 1128">
            <a:extLst>
              <a:ext uri="{FF2B5EF4-FFF2-40B4-BE49-F238E27FC236}">
                <a16:creationId xmlns:a16="http://schemas.microsoft.com/office/drawing/2014/main" id="{DDAE26F4-E995-03CE-A38E-AE7C42DC3E5F}"/>
              </a:ext>
              <a:ext uri="{C183D7F6-B498-43B3-948B-1728B52AA6E4}">
                <adec:decorative xmlns:adec="http://schemas.microsoft.com/office/drawing/2017/decorative" val="1"/>
              </a:ext>
            </a:extLst>
          </p:cNvPr>
          <p:cNvSpPr/>
          <p:nvPr/>
        </p:nvSpPr>
        <p:spPr>
          <a:xfrm>
            <a:off x="6370589" y="1795605"/>
            <a:ext cx="177178" cy="177178"/>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0" name="Oval 1129">
            <a:extLst>
              <a:ext uri="{FF2B5EF4-FFF2-40B4-BE49-F238E27FC236}">
                <a16:creationId xmlns:a16="http://schemas.microsoft.com/office/drawing/2014/main" id="{684CC05A-C8D8-4750-F18C-29ADDA2CEF92}"/>
              </a:ext>
            </a:extLst>
          </p:cNvPr>
          <p:cNvSpPr/>
          <p:nvPr/>
        </p:nvSpPr>
        <p:spPr bwMode="auto">
          <a:xfrm>
            <a:off x="5901177" y="1710664"/>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a:t>
            </a:r>
          </a:p>
        </p:txBody>
      </p:sp>
      <p:grpSp>
        <p:nvGrpSpPr>
          <p:cNvPr id="1131" name="Graphic 1029" descr="Lock icon">
            <a:extLst>
              <a:ext uri="{FF2B5EF4-FFF2-40B4-BE49-F238E27FC236}">
                <a16:creationId xmlns:a16="http://schemas.microsoft.com/office/drawing/2014/main" id="{7AA3F34F-75CD-B9DF-F639-C4DDC7D944EF}"/>
              </a:ext>
            </a:extLst>
          </p:cNvPr>
          <p:cNvGrpSpPr/>
          <p:nvPr/>
        </p:nvGrpSpPr>
        <p:grpSpPr>
          <a:xfrm>
            <a:off x="3380728" y="1694549"/>
            <a:ext cx="95286" cy="148143"/>
            <a:chOff x="2880290" y="4717417"/>
            <a:chExt cx="169913" cy="264170"/>
          </a:xfrm>
          <a:solidFill>
            <a:schemeClr val="accent2"/>
          </a:solidFill>
        </p:grpSpPr>
        <p:sp>
          <p:nvSpPr>
            <p:cNvPr id="1132" name="Freeform 1062">
              <a:extLst>
                <a:ext uri="{FF2B5EF4-FFF2-40B4-BE49-F238E27FC236}">
                  <a16:creationId xmlns:a16="http://schemas.microsoft.com/office/drawing/2014/main" id="{C10ECB34-1CAA-2C6B-296D-D063FF3AD8EC}"/>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3" name="Freeform 1063">
              <a:extLst>
                <a:ext uri="{FF2B5EF4-FFF2-40B4-BE49-F238E27FC236}">
                  <a16:creationId xmlns:a16="http://schemas.microsoft.com/office/drawing/2014/main" id="{06F80797-6B90-ABBB-D8A4-E07B20B2B8FB}"/>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4" name="Freeform 1064">
              <a:extLst>
                <a:ext uri="{FF2B5EF4-FFF2-40B4-BE49-F238E27FC236}">
                  <a16:creationId xmlns:a16="http://schemas.microsoft.com/office/drawing/2014/main" id="{646FAF84-2A3D-C45D-B48F-473AB0747051}"/>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5" name="Freeform 1065">
              <a:extLst>
                <a:ext uri="{FF2B5EF4-FFF2-40B4-BE49-F238E27FC236}">
                  <a16:creationId xmlns:a16="http://schemas.microsoft.com/office/drawing/2014/main" id="{114A2441-D3A9-EB4B-82A5-6D5604A5D51F}"/>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36" name="Straight Connector 1135">
            <a:extLst>
              <a:ext uri="{FF2B5EF4-FFF2-40B4-BE49-F238E27FC236}">
                <a16:creationId xmlns:a16="http://schemas.microsoft.com/office/drawing/2014/main" id="{2574DB91-7F01-58AA-9C57-C9ABD0AD6A58}"/>
              </a:ext>
              <a:ext uri="{C183D7F6-B498-43B3-948B-1728B52AA6E4}">
                <adec:decorative xmlns:adec="http://schemas.microsoft.com/office/drawing/2017/decorative" val="1"/>
              </a:ext>
            </a:extLst>
          </p:cNvPr>
          <p:cNvCxnSpPr>
            <a:cxnSpLocks/>
          </p:cNvCxnSpPr>
          <p:nvPr/>
        </p:nvCxnSpPr>
        <p:spPr>
          <a:xfrm>
            <a:off x="3794171" y="2597861"/>
            <a:ext cx="2305515"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0" name="Arc 1139">
            <a:extLst>
              <a:ext uri="{FF2B5EF4-FFF2-40B4-BE49-F238E27FC236}">
                <a16:creationId xmlns:a16="http://schemas.microsoft.com/office/drawing/2014/main" id="{A7CDE748-E2BE-3224-B46A-1F2352771C17}"/>
              </a:ext>
              <a:ext uri="{C183D7F6-B498-43B3-948B-1728B52AA6E4}">
                <adec:decorative xmlns:adec="http://schemas.microsoft.com/office/drawing/2017/decorative" val="1"/>
              </a:ext>
            </a:extLst>
          </p:cNvPr>
          <p:cNvSpPr/>
          <p:nvPr/>
        </p:nvSpPr>
        <p:spPr>
          <a:xfrm rot="16200000">
            <a:off x="3707595" y="2597861"/>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1" name="Arc 1140">
            <a:extLst>
              <a:ext uri="{FF2B5EF4-FFF2-40B4-BE49-F238E27FC236}">
                <a16:creationId xmlns:a16="http://schemas.microsoft.com/office/drawing/2014/main" id="{1EE60116-9BFE-4A55-86F0-78B20D3EC177}"/>
              </a:ext>
              <a:ext uri="{C183D7F6-B498-43B3-948B-1728B52AA6E4}">
                <adec:decorative xmlns:adec="http://schemas.microsoft.com/office/drawing/2017/decorative" val="1"/>
              </a:ext>
            </a:extLst>
          </p:cNvPr>
          <p:cNvSpPr/>
          <p:nvPr/>
        </p:nvSpPr>
        <p:spPr>
          <a:xfrm rot="5400000">
            <a:off x="3837673" y="3293153"/>
            <a:ext cx="161925" cy="161925"/>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2" name="Oval 1141">
            <a:extLst>
              <a:ext uri="{FF2B5EF4-FFF2-40B4-BE49-F238E27FC236}">
                <a16:creationId xmlns:a16="http://schemas.microsoft.com/office/drawing/2014/main" id="{AE2B23BB-1FCB-FCCB-560F-D3DCAC02BB89}"/>
              </a:ext>
            </a:extLst>
          </p:cNvPr>
          <p:cNvSpPr/>
          <p:nvPr/>
        </p:nvSpPr>
        <p:spPr bwMode="auto">
          <a:xfrm>
            <a:off x="4557484" y="2514395"/>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2</a:t>
            </a:r>
          </a:p>
        </p:txBody>
      </p:sp>
      <p:cxnSp>
        <p:nvCxnSpPr>
          <p:cNvPr id="1143" name="Straight Connector 1142">
            <a:extLst>
              <a:ext uri="{FF2B5EF4-FFF2-40B4-BE49-F238E27FC236}">
                <a16:creationId xmlns:a16="http://schemas.microsoft.com/office/drawing/2014/main" id="{6A8BD145-70D3-C4B1-7B63-6140D3F66F4B}"/>
              </a:ext>
              <a:ext uri="{C183D7F6-B498-43B3-948B-1728B52AA6E4}">
                <adec:decorative xmlns:adec="http://schemas.microsoft.com/office/drawing/2017/decorative" val="1"/>
              </a:ext>
            </a:extLst>
          </p:cNvPr>
          <p:cNvCxnSpPr>
            <a:cxnSpLocks/>
          </p:cNvCxnSpPr>
          <p:nvPr/>
        </p:nvCxnSpPr>
        <p:spPr>
          <a:xfrm>
            <a:off x="2903400" y="3455078"/>
            <a:ext cx="1025133" cy="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45" name="Graphic 1029" descr="Lock icon">
            <a:extLst>
              <a:ext uri="{FF2B5EF4-FFF2-40B4-BE49-F238E27FC236}">
                <a16:creationId xmlns:a16="http://schemas.microsoft.com/office/drawing/2014/main" id="{467462C7-2CED-DEFC-D4B0-09510C60BE3A}"/>
              </a:ext>
            </a:extLst>
          </p:cNvPr>
          <p:cNvGrpSpPr/>
          <p:nvPr/>
        </p:nvGrpSpPr>
        <p:grpSpPr>
          <a:xfrm>
            <a:off x="4023303" y="2494470"/>
            <a:ext cx="95286" cy="148143"/>
            <a:chOff x="2880290" y="4717417"/>
            <a:chExt cx="169913" cy="264170"/>
          </a:xfrm>
          <a:solidFill>
            <a:schemeClr val="accent2"/>
          </a:solidFill>
        </p:grpSpPr>
        <p:sp>
          <p:nvSpPr>
            <p:cNvPr id="1146" name="Freeform 1057">
              <a:extLst>
                <a:ext uri="{FF2B5EF4-FFF2-40B4-BE49-F238E27FC236}">
                  <a16:creationId xmlns:a16="http://schemas.microsoft.com/office/drawing/2014/main" id="{651EE5EB-D80E-16CD-49B2-06F3A20085FB}"/>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7" name="Freeform 1058">
              <a:extLst>
                <a:ext uri="{FF2B5EF4-FFF2-40B4-BE49-F238E27FC236}">
                  <a16:creationId xmlns:a16="http://schemas.microsoft.com/office/drawing/2014/main" id="{A98404D4-7874-259B-C566-085840BBE65C}"/>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8" name="Freeform 1059">
              <a:extLst>
                <a:ext uri="{FF2B5EF4-FFF2-40B4-BE49-F238E27FC236}">
                  <a16:creationId xmlns:a16="http://schemas.microsoft.com/office/drawing/2014/main" id="{B92867E0-D127-9389-053F-1770D2F9DFEE}"/>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9" name="Freeform 1060">
              <a:extLst>
                <a:ext uri="{FF2B5EF4-FFF2-40B4-BE49-F238E27FC236}">
                  <a16:creationId xmlns:a16="http://schemas.microsoft.com/office/drawing/2014/main" id="{C562DA1B-5096-0872-6CE3-D310ED1CB836}"/>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93" name="Group 1192" descr="Microsoft Graph icon">
            <a:extLst>
              <a:ext uri="{FF2B5EF4-FFF2-40B4-BE49-F238E27FC236}">
                <a16:creationId xmlns:a16="http://schemas.microsoft.com/office/drawing/2014/main" id="{17CDD177-AF74-6340-A96E-41674A923837}"/>
              </a:ext>
            </a:extLst>
          </p:cNvPr>
          <p:cNvGrpSpPr/>
          <p:nvPr/>
        </p:nvGrpSpPr>
        <p:grpSpPr>
          <a:xfrm>
            <a:off x="4042416" y="4996951"/>
            <a:ext cx="908164" cy="711337"/>
            <a:chOff x="1637886" y="4135412"/>
            <a:chExt cx="1218268" cy="954231"/>
          </a:xfrm>
        </p:grpSpPr>
        <p:sp>
          <p:nvSpPr>
            <p:cNvPr id="1194" name="Freeform 1037">
              <a:extLst>
                <a:ext uri="{FF2B5EF4-FFF2-40B4-BE49-F238E27FC236}">
                  <a16:creationId xmlns:a16="http://schemas.microsoft.com/office/drawing/2014/main" id="{BE32F86B-C7AE-4364-79F1-0BCDC7EDCE95}"/>
                </a:ext>
              </a:extLst>
            </p:cNvPr>
            <p:cNvSpPr/>
            <p:nvPr/>
          </p:nvSpPr>
          <p:spPr>
            <a:xfrm>
              <a:off x="1637886" y="4135412"/>
              <a:ext cx="1218268" cy="724918"/>
            </a:xfrm>
            <a:custGeom>
              <a:avLst/>
              <a:gdLst>
                <a:gd name="connsiteX0" fmla="*/ 1511128 w 1626297"/>
                <a:gd name="connsiteY0" fmla="*/ 360809 h 967711"/>
                <a:gd name="connsiteX1" fmla="*/ 1465477 w 1626297"/>
                <a:gd name="connsiteY1" fmla="*/ 370274 h 967711"/>
                <a:gd name="connsiteX2" fmla="*/ 1350591 w 1626297"/>
                <a:gd name="connsiteY2" fmla="*/ 191668 h 967711"/>
                <a:gd name="connsiteX3" fmla="*/ 1380141 w 1626297"/>
                <a:gd name="connsiteY3" fmla="*/ 115001 h 967711"/>
                <a:gd name="connsiteX4" fmla="*/ 1265066 w 1626297"/>
                <a:gd name="connsiteY4" fmla="*/ 0 h 967711"/>
                <a:gd name="connsiteX5" fmla="*/ 1160410 w 1626297"/>
                <a:gd name="connsiteY5" fmla="*/ 67297 h 967711"/>
                <a:gd name="connsiteX6" fmla="*/ 933764 w 1626297"/>
                <a:gd name="connsiteY6" fmla="*/ 67297 h 967711"/>
                <a:gd name="connsiteX7" fmla="*/ 829108 w 1626297"/>
                <a:gd name="connsiteY7" fmla="*/ 0 h 967711"/>
                <a:gd name="connsiteX8" fmla="*/ 724451 w 1626297"/>
                <a:gd name="connsiteY8" fmla="*/ 67297 h 967711"/>
                <a:gd name="connsiteX9" fmla="*/ 468350 w 1626297"/>
                <a:gd name="connsiteY9" fmla="*/ 67297 h 967711"/>
                <a:gd name="connsiteX10" fmla="*/ 363694 w 1626297"/>
                <a:gd name="connsiteY10" fmla="*/ 0 h 967711"/>
                <a:gd name="connsiteX11" fmla="*/ 248619 w 1626297"/>
                <a:gd name="connsiteY11" fmla="*/ 115001 h 967711"/>
                <a:gd name="connsiteX12" fmla="*/ 287072 w 1626297"/>
                <a:gd name="connsiteY12" fmla="*/ 200660 h 967711"/>
                <a:gd name="connsiteX13" fmla="*/ 156843 w 1626297"/>
                <a:gd name="connsiteY13" fmla="*/ 368760 h 967711"/>
                <a:gd name="connsiteX14" fmla="*/ 115075 w 1626297"/>
                <a:gd name="connsiteY14" fmla="*/ 360809 h 967711"/>
                <a:gd name="connsiteX15" fmla="*/ 0 w 1626297"/>
                <a:gd name="connsiteY15" fmla="*/ 475810 h 967711"/>
                <a:gd name="connsiteX16" fmla="*/ 115075 w 1626297"/>
                <a:gd name="connsiteY16" fmla="*/ 590811 h 967711"/>
                <a:gd name="connsiteX17" fmla="*/ 230150 w 1626297"/>
                <a:gd name="connsiteY17" fmla="*/ 475810 h 967711"/>
                <a:gd name="connsiteX18" fmla="*/ 182131 w 1626297"/>
                <a:gd name="connsiteY18" fmla="*/ 382484 h 967711"/>
                <a:gd name="connsiteX19" fmla="*/ 310466 w 1626297"/>
                <a:gd name="connsiteY19" fmla="*/ 216940 h 967711"/>
                <a:gd name="connsiteX20" fmla="*/ 363694 w 1626297"/>
                <a:gd name="connsiteY20" fmla="*/ 230002 h 967711"/>
                <a:gd name="connsiteX21" fmla="*/ 402241 w 1626297"/>
                <a:gd name="connsiteY21" fmla="*/ 223282 h 967711"/>
                <a:gd name="connsiteX22" fmla="*/ 512486 w 1626297"/>
                <a:gd name="connsiteY22" fmla="*/ 394505 h 967711"/>
                <a:gd name="connsiteX23" fmla="*/ 478768 w 1626297"/>
                <a:gd name="connsiteY23" fmla="*/ 475810 h 967711"/>
                <a:gd name="connsiteX24" fmla="*/ 511160 w 1626297"/>
                <a:gd name="connsiteY24" fmla="*/ 555696 h 967711"/>
                <a:gd name="connsiteX25" fmla="*/ 369945 w 1626297"/>
                <a:gd name="connsiteY25" fmla="*/ 737993 h 967711"/>
                <a:gd name="connsiteX26" fmla="*/ 363694 w 1626297"/>
                <a:gd name="connsiteY26" fmla="*/ 737710 h 967711"/>
                <a:gd name="connsiteX27" fmla="*/ 248619 w 1626297"/>
                <a:gd name="connsiteY27" fmla="*/ 852710 h 967711"/>
                <a:gd name="connsiteX28" fmla="*/ 363694 w 1626297"/>
                <a:gd name="connsiteY28" fmla="*/ 967711 h 967711"/>
                <a:gd name="connsiteX29" fmla="*/ 477821 w 1626297"/>
                <a:gd name="connsiteY29" fmla="*/ 866908 h 967711"/>
                <a:gd name="connsiteX30" fmla="*/ 714980 w 1626297"/>
                <a:gd name="connsiteY30" fmla="*/ 866908 h 967711"/>
                <a:gd name="connsiteX31" fmla="*/ 829108 w 1626297"/>
                <a:gd name="connsiteY31" fmla="*/ 967711 h 967711"/>
                <a:gd name="connsiteX32" fmla="*/ 943236 w 1626297"/>
                <a:gd name="connsiteY32" fmla="*/ 866908 h 967711"/>
                <a:gd name="connsiteX33" fmla="*/ 1150939 w 1626297"/>
                <a:gd name="connsiteY33" fmla="*/ 866908 h 967711"/>
                <a:gd name="connsiteX34" fmla="*/ 1265066 w 1626297"/>
                <a:gd name="connsiteY34" fmla="*/ 967711 h 967711"/>
                <a:gd name="connsiteX35" fmla="*/ 1380141 w 1626297"/>
                <a:gd name="connsiteY35" fmla="*/ 852710 h 967711"/>
                <a:gd name="connsiteX36" fmla="*/ 1265066 w 1626297"/>
                <a:gd name="connsiteY36" fmla="*/ 737710 h 967711"/>
                <a:gd name="connsiteX37" fmla="*/ 1214111 w 1626297"/>
                <a:gd name="connsiteY37" fmla="*/ 749730 h 967711"/>
                <a:gd name="connsiteX38" fmla="*/ 1105572 w 1626297"/>
                <a:gd name="connsiteY38" fmla="*/ 581062 h 967711"/>
                <a:gd name="connsiteX39" fmla="*/ 1174333 w 1626297"/>
                <a:gd name="connsiteY39" fmla="*/ 475810 h 967711"/>
                <a:gd name="connsiteX40" fmla="*/ 1135216 w 1626297"/>
                <a:gd name="connsiteY40" fmla="*/ 389583 h 967711"/>
                <a:gd name="connsiteX41" fmla="*/ 1259100 w 1626297"/>
                <a:gd name="connsiteY41" fmla="*/ 229718 h 967711"/>
                <a:gd name="connsiteX42" fmla="*/ 1264972 w 1626297"/>
                <a:gd name="connsiteY42" fmla="*/ 230002 h 967711"/>
                <a:gd name="connsiteX43" fmla="*/ 1328902 w 1626297"/>
                <a:gd name="connsiteY43" fmla="*/ 210598 h 967711"/>
                <a:gd name="connsiteX44" fmla="*/ 1441041 w 1626297"/>
                <a:gd name="connsiteY44" fmla="*/ 384756 h 967711"/>
                <a:gd name="connsiteX45" fmla="*/ 1396148 w 1626297"/>
                <a:gd name="connsiteY45" fmla="*/ 475810 h 967711"/>
                <a:gd name="connsiteX46" fmla="*/ 1511223 w 1626297"/>
                <a:gd name="connsiteY46" fmla="*/ 590811 h 967711"/>
                <a:gd name="connsiteX47" fmla="*/ 1626297 w 1626297"/>
                <a:gd name="connsiteY47" fmla="*/ 475810 h 967711"/>
                <a:gd name="connsiteX48" fmla="*/ 1511223 w 1626297"/>
                <a:gd name="connsiteY48" fmla="*/ 360809 h 967711"/>
                <a:gd name="connsiteX49" fmla="*/ 478768 w 1626297"/>
                <a:gd name="connsiteY49" fmla="*/ 115001 h 967711"/>
                <a:gd name="connsiteX50" fmla="*/ 477064 w 1626297"/>
                <a:gd name="connsiteY50" fmla="*/ 95692 h 967711"/>
                <a:gd name="connsiteX51" fmla="*/ 715738 w 1626297"/>
                <a:gd name="connsiteY51" fmla="*/ 95692 h 967711"/>
                <a:gd name="connsiteX52" fmla="*/ 714033 w 1626297"/>
                <a:gd name="connsiteY52" fmla="*/ 115001 h 967711"/>
                <a:gd name="connsiteX53" fmla="*/ 774364 w 1626297"/>
                <a:gd name="connsiteY53" fmla="*/ 216183 h 967711"/>
                <a:gd name="connsiteX54" fmla="*/ 650671 w 1626297"/>
                <a:gd name="connsiteY54" fmla="*/ 375859 h 967711"/>
                <a:gd name="connsiteX55" fmla="*/ 593938 w 1626297"/>
                <a:gd name="connsiteY55" fmla="*/ 360809 h 967711"/>
                <a:gd name="connsiteX56" fmla="*/ 535122 w 1626297"/>
                <a:gd name="connsiteY56" fmla="*/ 377089 h 967711"/>
                <a:gd name="connsiteX57" fmla="*/ 427908 w 1626297"/>
                <a:gd name="connsiteY57" fmla="*/ 210504 h 967711"/>
                <a:gd name="connsiteX58" fmla="*/ 478863 w 1626297"/>
                <a:gd name="connsiteY58" fmla="*/ 115001 h 967711"/>
                <a:gd name="connsiteX59" fmla="*/ 533323 w 1626297"/>
                <a:gd name="connsiteY59" fmla="*/ 573490 h 967711"/>
                <a:gd name="connsiteX60" fmla="*/ 593843 w 1626297"/>
                <a:gd name="connsiteY60" fmla="*/ 590811 h 967711"/>
                <a:gd name="connsiteX61" fmla="*/ 634001 w 1626297"/>
                <a:gd name="connsiteY61" fmla="*/ 583428 h 967711"/>
                <a:gd name="connsiteX62" fmla="*/ 752202 w 1626297"/>
                <a:gd name="connsiteY62" fmla="*/ 767146 h 967711"/>
                <a:gd name="connsiteX63" fmla="*/ 714885 w 1626297"/>
                <a:gd name="connsiteY63" fmla="*/ 838418 h 967711"/>
                <a:gd name="connsiteX64" fmla="*/ 477727 w 1626297"/>
                <a:gd name="connsiteY64" fmla="*/ 838418 h 967711"/>
                <a:gd name="connsiteX65" fmla="*/ 401105 w 1626297"/>
                <a:gd name="connsiteY65" fmla="*/ 743956 h 967711"/>
                <a:gd name="connsiteX66" fmla="*/ 533228 w 1626297"/>
                <a:gd name="connsiteY66" fmla="*/ 573395 h 967711"/>
                <a:gd name="connsiteX67" fmla="*/ 1190149 w 1626297"/>
                <a:gd name="connsiteY67" fmla="*/ 765348 h 967711"/>
                <a:gd name="connsiteX68" fmla="*/ 1150749 w 1626297"/>
                <a:gd name="connsiteY68" fmla="*/ 838513 h 967711"/>
                <a:gd name="connsiteX69" fmla="*/ 943046 w 1626297"/>
                <a:gd name="connsiteY69" fmla="*/ 838513 h 967711"/>
                <a:gd name="connsiteX70" fmla="*/ 861689 w 1626297"/>
                <a:gd name="connsiteY70" fmla="*/ 742537 h 967711"/>
                <a:gd name="connsiteX71" fmla="*/ 994569 w 1626297"/>
                <a:gd name="connsiteY71" fmla="*/ 571124 h 967711"/>
                <a:gd name="connsiteX72" fmla="*/ 1059163 w 1626297"/>
                <a:gd name="connsiteY72" fmla="*/ 590906 h 967711"/>
                <a:gd name="connsiteX73" fmla="*/ 1076969 w 1626297"/>
                <a:gd name="connsiteY73" fmla="*/ 589391 h 967711"/>
                <a:gd name="connsiteX74" fmla="*/ 1190244 w 1626297"/>
                <a:gd name="connsiteY74" fmla="*/ 765442 h 967711"/>
                <a:gd name="connsiteX75" fmla="*/ 1111538 w 1626297"/>
                <a:gd name="connsiteY75" fmla="*/ 373587 h 967711"/>
                <a:gd name="connsiteX76" fmla="*/ 1059068 w 1626297"/>
                <a:gd name="connsiteY76" fmla="*/ 360809 h 967711"/>
                <a:gd name="connsiteX77" fmla="*/ 982446 w 1626297"/>
                <a:gd name="connsiteY77" fmla="*/ 390151 h 967711"/>
                <a:gd name="connsiteX78" fmla="*/ 874475 w 1626297"/>
                <a:gd name="connsiteY78" fmla="*/ 222335 h 967711"/>
                <a:gd name="connsiteX79" fmla="*/ 850607 w 1626297"/>
                <a:gd name="connsiteY79" fmla="*/ 237669 h 967711"/>
                <a:gd name="connsiteX80" fmla="*/ 963125 w 1626297"/>
                <a:gd name="connsiteY80" fmla="*/ 412489 h 967711"/>
                <a:gd name="connsiteX81" fmla="*/ 944088 w 1626297"/>
                <a:gd name="connsiteY81" fmla="*/ 475810 h 967711"/>
                <a:gd name="connsiteX82" fmla="*/ 973259 w 1626297"/>
                <a:gd name="connsiteY82" fmla="*/ 552099 h 967711"/>
                <a:gd name="connsiteX83" fmla="*/ 829487 w 1626297"/>
                <a:gd name="connsiteY83" fmla="*/ 737615 h 967711"/>
                <a:gd name="connsiteX84" fmla="*/ 829013 w 1626297"/>
                <a:gd name="connsiteY84" fmla="*/ 737615 h 967711"/>
                <a:gd name="connsiteX85" fmla="*/ 775501 w 1626297"/>
                <a:gd name="connsiteY85" fmla="*/ 750866 h 967711"/>
                <a:gd name="connsiteX86" fmla="*/ 659289 w 1626297"/>
                <a:gd name="connsiteY86" fmla="*/ 570272 h 967711"/>
                <a:gd name="connsiteX87" fmla="*/ 708824 w 1626297"/>
                <a:gd name="connsiteY87" fmla="*/ 475810 h 967711"/>
                <a:gd name="connsiteX88" fmla="*/ 673307 w 1626297"/>
                <a:gd name="connsiteY88" fmla="*/ 392801 h 967711"/>
                <a:gd name="connsiteX89" fmla="*/ 802020 w 1626297"/>
                <a:gd name="connsiteY89" fmla="*/ 226689 h 967711"/>
                <a:gd name="connsiteX90" fmla="*/ 829013 w 1626297"/>
                <a:gd name="connsiteY90" fmla="*/ 230002 h 967711"/>
                <a:gd name="connsiteX91" fmla="*/ 944088 w 1626297"/>
                <a:gd name="connsiteY91" fmla="*/ 115001 h 967711"/>
                <a:gd name="connsiteX92" fmla="*/ 942383 w 1626297"/>
                <a:gd name="connsiteY92" fmla="*/ 95692 h 967711"/>
                <a:gd name="connsiteX93" fmla="*/ 1151602 w 1626297"/>
                <a:gd name="connsiteY93" fmla="*/ 95692 h 967711"/>
                <a:gd name="connsiteX94" fmla="*/ 1149897 w 1626297"/>
                <a:gd name="connsiteY94" fmla="*/ 115001 h 967711"/>
                <a:gd name="connsiteX95" fmla="*/ 1227750 w 1626297"/>
                <a:gd name="connsiteY95" fmla="*/ 223755 h 967711"/>
                <a:gd name="connsiteX96" fmla="*/ 1111633 w 1626297"/>
                <a:gd name="connsiteY96" fmla="*/ 373587 h 96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626297" h="967711">
                  <a:moveTo>
                    <a:pt x="1511128" y="360809"/>
                  </a:moveTo>
                  <a:cubicBezTo>
                    <a:pt x="1494932" y="360809"/>
                    <a:pt x="1479494" y="364217"/>
                    <a:pt x="1465477" y="370274"/>
                  </a:cubicBezTo>
                  <a:lnTo>
                    <a:pt x="1350591" y="191668"/>
                  </a:lnTo>
                  <a:cubicBezTo>
                    <a:pt x="1368871" y="171318"/>
                    <a:pt x="1380141" y="144437"/>
                    <a:pt x="1380141" y="115001"/>
                  </a:cubicBezTo>
                  <a:cubicBezTo>
                    <a:pt x="1380141" y="51490"/>
                    <a:pt x="1328618" y="0"/>
                    <a:pt x="1265066" y="0"/>
                  </a:cubicBezTo>
                  <a:cubicBezTo>
                    <a:pt x="1218563" y="0"/>
                    <a:pt x="1178595" y="27638"/>
                    <a:pt x="1160410" y="67297"/>
                  </a:cubicBezTo>
                  <a:lnTo>
                    <a:pt x="933764" y="67297"/>
                  </a:lnTo>
                  <a:cubicBezTo>
                    <a:pt x="915580" y="27638"/>
                    <a:pt x="875611" y="0"/>
                    <a:pt x="829108" y="0"/>
                  </a:cubicBezTo>
                  <a:cubicBezTo>
                    <a:pt x="782604" y="0"/>
                    <a:pt x="742636" y="27638"/>
                    <a:pt x="724451" y="67297"/>
                  </a:cubicBezTo>
                  <a:lnTo>
                    <a:pt x="468350" y="67297"/>
                  </a:lnTo>
                  <a:cubicBezTo>
                    <a:pt x="450166" y="27638"/>
                    <a:pt x="410292" y="0"/>
                    <a:pt x="363694" y="0"/>
                  </a:cubicBezTo>
                  <a:cubicBezTo>
                    <a:pt x="300142" y="0"/>
                    <a:pt x="248619" y="51490"/>
                    <a:pt x="248619" y="115001"/>
                  </a:cubicBezTo>
                  <a:cubicBezTo>
                    <a:pt x="248619" y="149075"/>
                    <a:pt x="263488" y="179553"/>
                    <a:pt x="287072" y="200660"/>
                  </a:cubicBezTo>
                  <a:lnTo>
                    <a:pt x="156843" y="368760"/>
                  </a:lnTo>
                  <a:cubicBezTo>
                    <a:pt x="143867" y="363744"/>
                    <a:pt x="129850" y="360809"/>
                    <a:pt x="115075" y="360809"/>
                  </a:cubicBezTo>
                  <a:cubicBezTo>
                    <a:pt x="51523" y="360809"/>
                    <a:pt x="0" y="412300"/>
                    <a:pt x="0" y="475810"/>
                  </a:cubicBezTo>
                  <a:cubicBezTo>
                    <a:pt x="0" y="539321"/>
                    <a:pt x="51523" y="590811"/>
                    <a:pt x="115075" y="590811"/>
                  </a:cubicBezTo>
                  <a:cubicBezTo>
                    <a:pt x="178627" y="590811"/>
                    <a:pt x="230150" y="539321"/>
                    <a:pt x="230150" y="475810"/>
                  </a:cubicBezTo>
                  <a:cubicBezTo>
                    <a:pt x="230150" y="437287"/>
                    <a:pt x="211113" y="403308"/>
                    <a:pt x="182131" y="382484"/>
                  </a:cubicBezTo>
                  <a:lnTo>
                    <a:pt x="310466" y="216940"/>
                  </a:lnTo>
                  <a:cubicBezTo>
                    <a:pt x="326377" y="225269"/>
                    <a:pt x="344467" y="230002"/>
                    <a:pt x="363694" y="230002"/>
                  </a:cubicBezTo>
                  <a:cubicBezTo>
                    <a:pt x="377237" y="230002"/>
                    <a:pt x="390118" y="227541"/>
                    <a:pt x="402241" y="223282"/>
                  </a:cubicBezTo>
                  <a:lnTo>
                    <a:pt x="512486" y="394505"/>
                  </a:lnTo>
                  <a:cubicBezTo>
                    <a:pt x="491649" y="415328"/>
                    <a:pt x="478768" y="444008"/>
                    <a:pt x="478768" y="475810"/>
                  </a:cubicBezTo>
                  <a:cubicBezTo>
                    <a:pt x="478768" y="507613"/>
                    <a:pt x="491176" y="534967"/>
                    <a:pt x="511160" y="555696"/>
                  </a:cubicBezTo>
                  <a:lnTo>
                    <a:pt x="369945" y="737993"/>
                  </a:lnTo>
                  <a:cubicBezTo>
                    <a:pt x="367861" y="737899"/>
                    <a:pt x="365777" y="737710"/>
                    <a:pt x="363694" y="737710"/>
                  </a:cubicBezTo>
                  <a:cubicBezTo>
                    <a:pt x="300142" y="737710"/>
                    <a:pt x="248619" y="789200"/>
                    <a:pt x="248619" y="852710"/>
                  </a:cubicBezTo>
                  <a:cubicBezTo>
                    <a:pt x="248619" y="916221"/>
                    <a:pt x="300142" y="967711"/>
                    <a:pt x="363694" y="967711"/>
                  </a:cubicBezTo>
                  <a:cubicBezTo>
                    <a:pt x="422415" y="967711"/>
                    <a:pt x="470813" y="923699"/>
                    <a:pt x="477821" y="866908"/>
                  </a:cubicBezTo>
                  <a:lnTo>
                    <a:pt x="714980" y="866908"/>
                  </a:lnTo>
                  <a:cubicBezTo>
                    <a:pt x="721989" y="923699"/>
                    <a:pt x="770386" y="967711"/>
                    <a:pt x="829108" y="967711"/>
                  </a:cubicBezTo>
                  <a:cubicBezTo>
                    <a:pt x="887829" y="967711"/>
                    <a:pt x="936227" y="923699"/>
                    <a:pt x="943236" y="866908"/>
                  </a:cubicBezTo>
                  <a:lnTo>
                    <a:pt x="1150939" y="866908"/>
                  </a:lnTo>
                  <a:cubicBezTo>
                    <a:pt x="1157947" y="923699"/>
                    <a:pt x="1206345" y="967711"/>
                    <a:pt x="1265066" y="967711"/>
                  </a:cubicBezTo>
                  <a:cubicBezTo>
                    <a:pt x="1328618" y="967711"/>
                    <a:pt x="1380141" y="916221"/>
                    <a:pt x="1380141" y="852710"/>
                  </a:cubicBezTo>
                  <a:cubicBezTo>
                    <a:pt x="1380141" y="789200"/>
                    <a:pt x="1328618" y="737710"/>
                    <a:pt x="1265066" y="737710"/>
                  </a:cubicBezTo>
                  <a:cubicBezTo>
                    <a:pt x="1246692" y="737710"/>
                    <a:pt x="1229455" y="742063"/>
                    <a:pt x="1214111" y="749730"/>
                  </a:cubicBezTo>
                  <a:lnTo>
                    <a:pt x="1105572" y="581062"/>
                  </a:lnTo>
                  <a:cubicBezTo>
                    <a:pt x="1146014" y="563268"/>
                    <a:pt x="1174333" y="522852"/>
                    <a:pt x="1174333" y="475810"/>
                  </a:cubicBezTo>
                  <a:cubicBezTo>
                    <a:pt x="1174333" y="441452"/>
                    <a:pt x="1159179" y="410690"/>
                    <a:pt x="1135216" y="389583"/>
                  </a:cubicBezTo>
                  <a:lnTo>
                    <a:pt x="1259100" y="229718"/>
                  </a:lnTo>
                  <a:cubicBezTo>
                    <a:pt x="1261089" y="229813"/>
                    <a:pt x="1262983" y="230002"/>
                    <a:pt x="1264972" y="230002"/>
                  </a:cubicBezTo>
                  <a:cubicBezTo>
                    <a:pt x="1288650" y="230002"/>
                    <a:pt x="1310623" y="222808"/>
                    <a:pt x="1328902" y="210598"/>
                  </a:cubicBezTo>
                  <a:lnTo>
                    <a:pt x="1441041" y="384756"/>
                  </a:lnTo>
                  <a:cubicBezTo>
                    <a:pt x="1413764" y="405769"/>
                    <a:pt x="1396148" y="438707"/>
                    <a:pt x="1396148" y="475810"/>
                  </a:cubicBezTo>
                  <a:cubicBezTo>
                    <a:pt x="1396148" y="539321"/>
                    <a:pt x="1447671" y="590811"/>
                    <a:pt x="1511223" y="590811"/>
                  </a:cubicBezTo>
                  <a:cubicBezTo>
                    <a:pt x="1574774" y="590811"/>
                    <a:pt x="1626297" y="539321"/>
                    <a:pt x="1626297" y="475810"/>
                  </a:cubicBezTo>
                  <a:cubicBezTo>
                    <a:pt x="1626297" y="412300"/>
                    <a:pt x="1574774" y="360809"/>
                    <a:pt x="1511223" y="360809"/>
                  </a:cubicBezTo>
                  <a:close/>
                  <a:moveTo>
                    <a:pt x="478768" y="115001"/>
                  </a:moveTo>
                  <a:cubicBezTo>
                    <a:pt x="478768" y="108375"/>
                    <a:pt x="478106" y="102034"/>
                    <a:pt x="477064" y="95692"/>
                  </a:cubicBezTo>
                  <a:lnTo>
                    <a:pt x="715738" y="95692"/>
                  </a:lnTo>
                  <a:cubicBezTo>
                    <a:pt x="714696" y="101939"/>
                    <a:pt x="714033" y="108375"/>
                    <a:pt x="714033" y="115001"/>
                  </a:cubicBezTo>
                  <a:cubicBezTo>
                    <a:pt x="714033" y="158730"/>
                    <a:pt x="738468" y="196685"/>
                    <a:pt x="774364" y="216183"/>
                  </a:cubicBezTo>
                  <a:lnTo>
                    <a:pt x="650671" y="375859"/>
                  </a:lnTo>
                  <a:cubicBezTo>
                    <a:pt x="633907" y="366299"/>
                    <a:pt x="614585" y="360809"/>
                    <a:pt x="593938" y="360809"/>
                  </a:cubicBezTo>
                  <a:cubicBezTo>
                    <a:pt x="573291" y="360809"/>
                    <a:pt x="552360" y="366867"/>
                    <a:pt x="535122" y="377089"/>
                  </a:cubicBezTo>
                  <a:lnTo>
                    <a:pt x="427908" y="210504"/>
                  </a:lnTo>
                  <a:cubicBezTo>
                    <a:pt x="458690" y="189870"/>
                    <a:pt x="478863" y="154849"/>
                    <a:pt x="478863" y="115001"/>
                  </a:cubicBezTo>
                  <a:close/>
                  <a:moveTo>
                    <a:pt x="533323" y="573490"/>
                  </a:moveTo>
                  <a:cubicBezTo>
                    <a:pt x="550939" y="584375"/>
                    <a:pt x="571586" y="590811"/>
                    <a:pt x="593843" y="590811"/>
                  </a:cubicBezTo>
                  <a:cubicBezTo>
                    <a:pt x="607955" y="590811"/>
                    <a:pt x="621499" y="588161"/>
                    <a:pt x="634001" y="583428"/>
                  </a:cubicBezTo>
                  <a:lnTo>
                    <a:pt x="752202" y="767146"/>
                  </a:lnTo>
                  <a:cubicBezTo>
                    <a:pt x="732123" y="785224"/>
                    <a:pt x="718389" y="810212"/>
                    <a:pt x="714885" y="838418"/>
                  </a:cubicBezTo>
                  <a:lnTo>
                    <a:pt x="477727" y="838418"/>
                  </a:lnTo>
                  <a:cubicBezTo>
                    <a:pt x="472328" y="794311"/>
                    <a:pt x="441926" y="758059"/>
                    <a:pt x="401105" y="743956"/>
                  </a:cubicBezTo>
                  <a:lnTo>
                    <a:pt x="533228" y="573395"/>
                  </a:lnTo>
                  <a:close/>
                  <a:moveTo>
                    <a:pt x="1190149" y="765348"/>
                  </a:moveTo>
                  <a:cubicBezTo>
                    <a:pt x="1168934" y="783521"/>
                    <a:pt x="1154348" y="809266"/>
                    <a:pt x="1150749" y="838513"/>
                  </a:cubicBezTo>
                  <a:lnTo>
                    <a:pt x="943046" y="838513"/>
                  </a:lnTo>
                  <a:cubicBezTo>
                    <a:pt x="937363" y="792702"/>
                    <a:pt x="904877" y="755315"/>
                    <a:pt x="861689" y="742537"/>
                  </a:cubicBezTo>
                  <a:lnTo>
                    <a:pt x="994569" y="571124"/>
                  </a:lnTo>
                  <a:cubicBezTo>
                    <a:pt x="1012943" y="583618"/>
                    <a:pt x="1035201" y="590906"/>
                    <a:pt x="1059163" y="590906"/>
                  </a:cubicBezTo>
                  <a:cubicBezTo>
                    <a:pt x="1065224" y="590906"/>
                    <a:pt x="1071097" y="590338"/>
                    <a:pt x="1076969" y="589391"/>
                  </a:cubicBezTo>
                  <a:lnTo>
                    <a:pt x="1190244" y="765442"/>
                  </a:lnTo>
                  <a:close/>
                  <a:moveTo>
                    <a:pt x="1111538" y="373587"/>
                  </a:moveTo>
                  <a:cubicBezTo>
                    <a:pt x="1095816" y="365542"/>
                    <a:pt x="1078010" y="360809"/>
                    <a:pt x="1059068" y="360809"/>
                  </a:cubicBezTo>
                  <a:cubicBezTo>
                    <a:pt x="1029613" y="360809"/>
                    <a:pt x="1002809" y="371978"/>
                    <a:pt x="982446" y="390151"/>
                  </a:cubicBezTo>
                  <a:lnTo>
                    <a:pt x="874475" y="222335"/>
                  </a:lnTo>
                  <a:lnTo>
                    <a:pt x="850607" y="237669"/>
                  </a:lnTo>
                  <a:lnTo>
                    <a:pt x="963125" y="412489"/>
                  </a:lnTo>
                  <a:cubicBezTo>
                    <a:pt x="951097" y="430662"/>
                    <a:pt x="944088" y="452432"/>
                    <a:pt x="944088" y="475810"/>
                  </a:cubicBezTo>
                  <a:cubicBezTo>
                    <a:pt x="944088" y="505152"/>
                    <a:pt x="955169" y="531844"/>
                    <a:pt x="973259" y="552099"/>
                  </a:cubicBezTo>
                  <a:lnTo>
                    <a:pt x="829487" y="737615"/>
                  </a:lnTo>
                  <a:cubicBezTo>
                    <a:pt x="829487" y="737615"/>
                    <a:pt x="829202" y="737615"/>
                    <a:pt x="829013" y="737615"/>
                  </a:cubicBezTo>
                  <a:cubicBezTo>
                    <a:pt x="809692" y="737615"/>
                    <a:pt x="791507" y="742442"/>
                    <a:pt x="775501" y="750866"/>
                  </a:cubicBezTo>
                  <a:lnTo>
                    <a:pt x="659289" y="570272"/>
                  </a:lnTo>
                  <a:cubicBezTo>
                    <a:pt x="689218" y="549543"/>
                    <a:pt x="708824" y="514996"/>
                    <a:pt x="708824" y="475810"/>
                  </a:cubicBezTo>
                  <a:cubicBezTo>
                    <a:pt x="708824" y="443156"/>
                    <a:pt x="695185" y="413719"/>
                    <a:pt x="673307" y="392801"/>
                  </a:cubicBezTo>
                  <a:lnTo>
                    <a:pt x="802020" y="226689"/>
                  </a:lnTo>
                  <a:cubicBezTo>
                    <a:pt x="810639" y="228771"/>
                    <a:pt x="819636" y="230002"/>
                    <a:pt x="829013" y="230002"/>
                  </a:cubicBezTo>
                  <a:cubicBezTo>
                    <a:pt x="892565" y="230002"/>
                    <a:pt x="944088" y="178512"/>
                    <a:pt x="944088" y="115001"/>
                  </a:cubicBezTo>
                  <a:cubicBezTo>
                    <a:pt x="944088" y="108375"/>
                    <a:pt x="943425" y="102034"/>
                    <a:pt x="942383" y="95692"/>
                  </a:cubicBezTo>
                  <a:lnTo>
                    <a:pt x="1151602" y="95692"/>
                  </a:lnTo>
                  <a:cubicBezTo>
                    <a:pt x="1150560" y="101939"/>
                    <a:pt x="1149897" y="108375"/>
                    <a:pt x="1149897" y="115001"/>
                  </a:cubicBezTo>
                  <a:cubicBezTo>
                    <a:pt x="1149897" y="165450"/>
                    <a:pt x="1182478" y="208232"/>
                    <a:pt x="1227750" y="223755"/>
                  </a:cubicBezTo>
                  <a:lnTo>
                    <a:pt x="1111633" y="373587"/>
                  </a:lnTo>
                  <a:close/>
                </a:path>
              </a:pathLst>
            </a:custGeom>
            <a:solidFill>
              <a:schemeClr val="bg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195" name="Group 1194">
              <a:extLst>
                <a:ext uri="{FF2B5EF4-FFF2-40B4-BE49-F238E27FC236}">
                  <a16:creationId xmlns:a16="http://schemas.microsoft.com/office/drawing/2014/main" id="{2144241C-0832-ED28-CAD2-92DE6C5891FE}"/>
                </a:ext>
              </a:extLst>
            </p:cNvPr>
            <p:cNvGrpSpPr/>
            <p:nvPr/>
          </p:nvGrpSpPr>
          <p:grpSpPr>
            <a:xfrm>
              <a:off x="1969814" y="4412749"/>
              <a:ext cx="554413" cy="676894"/>
              <a:chOff x="1998287" y="4412749"/>
              <a:chExt cx="497466" cy="607366"/>
            </a:xfrm>
          </p:grpSpPr>
          <p:sp>
            <p:nvSpPr>
              <p:cNvPr id="1196" name="Freeform 1031">
                <a:extLst>
                  <a:ext uri="{FF2B5EF4-FFF2-40B4-BE49-F238E27FC236}">
                    <a16:creationId xmlns:a16="http://schemas.microsoft.com/office/drawing/2014/main" id="{F04ADD6C-A303-C925-42B9-0F97892A2AAD}"/>
                  </a:ext>
                </a:extLst>
              </p:cNvPr>
              <p:cNvSpPr/>
              <p:nvPr/>
            </p:nvSpPr>
            <p:spPr>
              <a:xfrm>
                <a:off x="1998287" y="4412749"/>
                <a:ext cx="497466" cy="607366"/>
              </a:xfrm>
              <a:custGeom>
                <a:avLst/>
                <a:gdLst>
                  <a:gd name="connsiteX0" fmla="*/ 434204 w 437468"/>
                  <a:gd name="connsiteY0" fmla="*/ 109133 h 534115"/>
                  <a:gd name="connsiteX1" fmla="*/ 322159 w 437468"/>
                  <a:gd name="connsiteY1" fmla="*/ 77519 h 534115"/>
                  <a:gd name="connsiteX2" fmla="*/ 218734 w 437468"/>
                  <a:gd name="connsiteY2" fmla="*/ 0 h 534115"/>
                  <a:gd name="connsiteX3" fmla="*/ 115309 w 437468"/>
                  <a:gd name="connsiteY3" fmla="*/ 77519 h 534115"/>
                  <a:gd name="connsiteX4" fmla="*/ 3265 w 437468"/>
                  <a:gd name="connsiteY4" fmla="*/ 109133 h 534115"/>
                  <a:gd name="connsiteX5" fmla="*/ 218734 w 437468"/>
                  <a:gd name="connsiteY5" fmla="*/ 534115 h 534115"/>
                  <a:gd name="connsiteX6" fmla="*/ 434204 w 437468"/>
                  <a:gd name="connsiteY6" fmla="*/ 109133 h 5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68" h="534115">
                    <a:moveTo>
                      <a:pt x="434204" y="109133"/>
                    </a:moveTo>
                    <a:cubicBezTo>
                      <a:pt x="407400" y="106388"/>
                      <a:pt x="366769" y="99100"/>
                      <a:pt x="322159" y="77519"/>
                    </a:cubicBezTo>
                    <a:cubicBezTo>
                      <a:pt x="271489" y="53099"/>
                      <a:pt x="237771" y="21013"/>
                      <a:pt x="218734" y="0"/>
                    </a:cubicBezTo>
                    <a:cubicBezTo>
                      <a:pt x="199697" y="21107"/>
                      <a:pt x="165980" y="53099"/>
                      <a:pt x="115309" y="77519"/>
                    </a:cubicBezTo>
                    <a:cubicBezTo>
                      <a:pt x="70700" y="99005"/>
                      <a:pt x="30068" y="106388"/>
                      <a:pt x="3265" y="109133"/>
                    </a:cubicBezTo>
                    <a:cubicBezTo>
                      <a:pt x="-31211" y="436436"/>
                      <a:pt x="218734" y="534115"/>
                      <a:pt x="218734" y="534115"/>
                    </a:cubicBezTo>
                    <a:cubicBezTo>
                      <a:pt x="218734" y="534115"/>
                      <a:pt x="468679" y="436530"/>
                      <a:pt x="434204" y="109133"/>
                    </a:cubicBezTo>
                    <a:close/>
                  </a:path>
                </a:pathLst>
              </a:custGeom>
              <a:solidFill>
                <a:srgbClr val="00ADFD"/>
              </a:solidFill>
              <a:ln w="38100" cap="flat">
                <a:solidFill>
                  <a:srgbClr val="333333"/>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197" name="Graphic 1029">
                <a:extLst>
                  <a:ext uri="{FF2B5EF4-FFF2-40B4-BE49-F238E27FC236}">
                    <a16:creationId xmlns:a16="http://schemas.microsoft.com/office/drawing/2014/main" id="{2D4FEC92-B8D7-5E3D-E63F-92EBBB270117}"/>
                  </a:ext>
                </a:extLst>
              </p:cNvPr>
              <p:cNvGrpSpPr/>
              <p:nvPr/>
            </p:nvGrpSpPr>
            <p:grpSpPr>
              <a:xfrm>
                <a:off x="2174699" y="4603993"/>
                <a:ext cx="144645" cy="224880"/>
                <a:chOff x="2880290" y="4717417"/>
                <a:chExt cx="169913" cy="264170"/>
              </a:xfrm>
              <a:solidFill>
                <a:schemeClr val="bg1"/>
              </a:solidFill>
            </p:grpSpPr>
            <p:sp>
              <p:nvSpPr>
                <p:cNvPr id="1198" name="Freeform 1033">
                  <a:extLst>
                    <a:ext uri="{FF2B5EF4-FFF2-40B4-BE49-F238E27FC236}">
                      <a16:creationId xmlns:a16="http://schemas.microsoft.com/office/drawing/2014/main" id="{EE8091D6-2405-2B6B-3888-93A74EF34332}"/>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9" name="Freeform 1034">
                  <a:extLst>
                    <a:ext uri="{FF2B5EF4-FFF2-40B4-BE49-F238E27FC236}">
                      <a16:creationId xmlns:a16="http://schemas.microsoft.com/office/drawing/2014/main" id="{79A8D366-8C08-8106-FDD4-72E4906AE06E}"/>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0" name="Freeform 1035">
                  <a:extLst>
                    <a:ext uri="{FF2B5EF4-FFF2-40B4-BE49-F238E27FC236}">
                      <a16:creationId xmlns:a16="http://schemas.microsoft.com/office/drawing/2014/main" id="{C10F769A-996E-84C4-DB1B-CB1D6574C948}"/>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1" name="Freeform 1036">
                  <a:extLst>
                    <a:ext uri="{FF2B5EF4-FFF2-40B4-BE49-F238E27FC236}">
                      <a16:creationId xmlns:a16="http://schemas.microsoft.com/office/drawing/2014/main" id="{FB4BFA31-5BE8-D8AF-FEF2-6F3225FD3A7D}"/>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1204" name="Straight Arrow Connector 1203">
            <a:extLst>
              <a:ext uri="{FF2B5EF4-FFF2-40B4-BE49-F238E27FC236}">
                <a16:creationId xmlns:a16="http://schemas.microsoft.com/office/drawing/2014/main" id="{33CB5E1D-B5F2-91AA-DC26-19DAB2A125A0}"/>
              </a:ext>
              <a:ext uri="{C183D7F6-B498-43B3-948B-1728B52AA6E4}">
                <adec:decorative xmlns:adec="http://schemas.microsoft.com/office/drawing/2017/decorative" val="1"/>
              </a:ext>
            </a:extLst>
          </p:cNvPr>
          <p:cNvCxnSpPr>
            <a:cxnSpLocks/>
          </p:cNvCxnSpPr>
          <p:nvPr/>
        </p:nvCxnSpPr>
        <p:spPr>
          <a:xfrm flipH="1" flipV="1">
            <a:off x="2929020" y="4927878"/>
            <a:ext cx="932888" cy="5804"/>
          </a:xfrm>
          <a:prstGeom prst="straightConnector1">
            <a:avLst/>
          </a:prstGeom>
          <a:ln w="22225">
            <a:solidFill>
              <a:schemeClr val="accent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9D806747-B64C-7280-9DFB-98AA800407AB}"/>
              </a:ext>
              <a:ext uri="{C183D7F6-B498-43B3-948B-1728B52AA6E4}">
                <adec:decorative xmlns:adec="http://schemas.microsoft.com/office/drawing/2017/decorative" val="1"/>
              </a:ext>
            </a:extLst>
          </p:cNvPr>
          <p:cNvCxnSpPr>
            <a:cxnSpLocks/>
          </p:cNvCxnSpPr>
          <p:nvPr/>
        </p:nvCxnSpPr>
        <p:spPr>
          <a:xfrm flipH="1" flipV="1">
            <a:off x="3712709" y="2718067"/>
            <a:ext cx="660109" cy="150349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DC047080-662F-4A47-A851-6C7BDC12AB1C}"/>
              </a:ext>
            </a:extLst>
          </p:cNvPr>
          <p:cNvSpPr txBox="1"/>
          <p:nvPr/>
        </p:nvSpPr>
        <p:spPr>
          <a:xfrm>
            <a:off x="6412460" y="5071144"/>
            <a:ext cx="433809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 (optional) Web + Other services for grounding</a:t>
            </a:r>
          </a:p>
        </p:txBody>
      </p:sp>
      <p:sp>
        <p:nvSpPr>
          <p:cNvPr id="1210" name="Oval 1209">
            <a:extLst>
              <a:ext uri="{FF2B5EF4-FFF2-40B4-BE49-F238E27FC236}">
                <a16:creationId xmlns:a16="http://schemas.microsoft.com/office/drawing/2014/main" id="{8A919F5B-D671-1E6F-ED37-1C1FDB42AD30}"/>
              </a:ext>
            </a:extLst>
          </p:cNvPr>
          <p:cNvSpPr/>
          <p:nvPr/>
        </p:nvSpPr>
        <p:spPr bwMode="auto">
          <a:xfrm>
            <a:off x="6167498" y="5062029"/>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2</a:t>
            </a:r>
          </a:p>
        </p:txBody>
      </p:sp>
      <p:cxnSp>
        <p:nvCxnSpPr>
          <p:cNvPr id="1211" name="Straight Connector 1210">
            <a:extLst>
              <a:ext uri="{FF2B5EF4-FFF2-40B4-BE49-F238E27FC236}">
                <a16:creationId xmlns:a16="http://schemas.microsoft.com/office/drawing/2014/main" id="{CA40B4C6-ADB4-F960-2D55-98D6EE392634}"/>
              </a:ext>
              <a:ext uri="{C183D7F6-B498-43B3-948B-1728B52AA6E4}">
                <adec:decorative xmlns:adec="http://schemas.microsoft.com/office/drawing/2017/decorative" val="1"/>
              </a:ext>
            </a:extLst>
          </p:cNvPr>
          <p:cNvCxnSpPr>
            <a:cxnSpLocks/>
          </p:cNvCxnSpPr>
          <p:nvPr/>
        </p:nvCxnSpPr>
        <p:spPr>
          <a:xfrm>
            <a:off x="6099816" y="2752542"/>
            <a:ext cx="2221193" cy="0"/>
          </a:xfrm>
          <a:prstGeom prst="line">
            <a:avLst/>
          </a:prstGeom>
          <a:ln w="22225">
            <a:solidFill>
              <a:schemeClr val="accent2"/>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13" name="TextBox 1212">
            <a:extLst>
              <a:ext uri="{FF2B5EF4-FFF2-40B4-BE49-F238E27FC236}">
                <a16:creationId xmlns:a16="http://schemas.microsoft.com/office/drawing/2014/main" id="{711E37FA-814E-3467-78D3-ED2CCDEB007C}"/>
              </a:ext>
            </a:extLst>
          </p:cNvPr>
          <p:cNvSpPr txBox="1"/>
          <p:nvPr/>
        </p:nvSpPr>
        <p:spPr>
          <a:xfrm>
            <a:off x="7349303" y="2292131"/>
            <a:ext cx="564086"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Modified prompt</a:t>
            </a:r>
          </a:p>
        </p:txBody>
      </p:sp>
      <p:sp>
        <p:nvSpPr>
          <p:cNvPr id="1214" name="Oval 1213">
            <a:extLst>
              <a:ext uri="{FF2B5EF4-FFF2-40B4-BE49-F238E27FC236}">
                <a16:creationId xmlns:a16="http://schemas.microsoft.com/office/drawing/2014/main" id="{DBBC523A-C1A4-1113-FC21-4DFE80F823E1}"/>
              </a:ext>
            </a:extLst>
          </p:cNvPr>
          <p:cNvSpPr/>
          <p:nvPr/>
        </p:nvSpPr>
        <p:spPr bwMode="auto">
          <a:xfrm>
            <a:off x="7547262" y="266949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3</a:t>
            </a:r>
          </a:p>
        </p:txBody>
      </p:sp>
      <p:grpSp>
        <p:nvGrpSpPr>
          <p:cNvPr id="1215" name="Graphic 1029" descr="Lock icon">
            <a:extLst>
              <a:ext uri="{FF2B5EF4-FFF2-40B4-BE49-F238E27FC236}">
                <a16:creationId xmlns:a16="http://schemas.microsoft.com/office/drawing/2014/main" id="{7D828A66-F4E5-344F-DA9D-8AC826CBA400}"/>
              </a:ext>
            </a:extLst>
          </p:cNvPr>
          <p:cNvGrpSpPr/>
          <p:nvPr/>
        </p:nvGrpSpPr>
        <p:grpSpPr>
          <a:xfrm>
            <a:off x="7941179" y="2647334"/>
            <a:ext cx="95286" cy="148143"/>
            <a:chOff x="2880290" y="4717417"/>
            <a:chExt cx="169913" cy="264170"/>
          </a:xfrm>
          <a:solidFill>
            <a:schemeClr val="accent2"/>
          </a:solidFill>
        </p:grpSpPr>
        <p:sp>
          <p:nvSpPr>
            <p:cNvPr id="1216" name="Freeform 1067">
              <a:extLst>
                <a:ext uri="{FF2B5EF4-FFF2-40B4-BE49-F238E27FC236}">
                  <a16:creationId xmlns:a16="http://schemas.microsoft.com/office/drawing/2014/main" id="{2E0E468D-A293-E57F-E6B4-DE5C9A3F3CBA}"/>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7" name="Freeform 1068">
              <a:extLst>
                <a:ext uri="{FF2B5EF4-FFF2-40B4-BE49-F238E27FC236}">
                  <a16:creationId xmlns:a16="http://schemas.microsoft.com/office/drawing/2014/main" id="{6EAC32A1-4F08-FD51-3867-DB076BF1CB1F}"/>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8" name="Freeform 1069">
              <a:extLst>
                <a:ext uri="{FF2B5EF4-FFF2-40B4-BE49-F238E27FC236}">
                  <a16:creationId xmlns:a16="http://schemas.microsoft.com/office/drawing/2014/main" id="{312C1E76-206E-8D35-4DAE-EE21D896BF39}"/>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9" name="Freeform 1070">
              <a:extLst>
                <a:ext uri="{FF2B5EF4-FFF2-40B4-BE49-F238E27FC236}">
                  <a16:creationId xmlns:a16="http://schemas.microsoft.com/office/drawing/2014/main" id="{036CBF72-088C-E23D-5836-44FD6D51067E}"/>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20" name="Straight Connector 1219">
            <a:extLst>
              <a:ext uri="{FF2B5EF4-FFF2-40B4-BE49-F238E27FC236}">
                <a16:creationId xmlns:a16="http://schemas.microsoft.com/office/drawing/2014/main" id="{8258C3BD-4677-333D-A485-081D787BBBC9}"/>
              </a:ext>
              <a:ext uri="{C183D7F6-B498-43B3-948B-1728B52AA6E4}">
                <adec:decorative xmlns:adec="http://schemas.microsoft.com/office/drawing/2017/decorative" val="1"/>
              </a:ext>
            </a:extLst>
          </p:cNvPr>
          <p:cNvCxnSpPr>
            <a:cxnSpLocks/>
          </p:cNvCxnSpPr>
          <p:nvPr/>
        </p:nvCxnSpPr>
        <p:spPr>
          <a:xfrm flipH="1" flipV="1">
            <a:off x="3962779" y="2873862"/>
            <a:ext cx="590830" cy="1342085"/>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1" name="Arc 1220">
            <a:extLst>
              <a:ext uri="{FF2B5EF4-FFF2-40B4-BE49-F238E27FC236}">
                <a16:creationId xmlns:a16="http://schemas.microsoft.com/office/drawing/2014/main" id="{496D8CA7-826C-0D57-8E18-E7CCC74150FB}"/>
              </a:ext>
              <a:ext uri="{C183D7F6-B498-43B3-948B-1728B52AA6E4}">
                <adec:decorative xmlns:adec="http://schemas.microsoft.com/office/drawing/2017/decorative" val="1"/>
              </a:ext>
            </a:extLst>
          </p:cNvPr>
          <p:cNvSpPr/>
          <p:nvPr/>
        </p:nvSpPr>
        <p:spPr>
          <a:xfrm rot="16200000">
            <a:off x="3957311" y="2752542"/>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2" name="Arc 1221">
            <a:extLst>
              <a:ext uri="{FF2B5EF4-FFF2-40B4-BE49-F238E27FC236}">
                <a16:creationId xmlns:a16="http://schemas.microsoft.com/office/drawing/2014/main" id="{09D28F2D-C12C-BB12-5EDB-1B2AC1476A5F}"/>
              </a:ext>
              <a:ext uri="{C183D7F6-B498-43B3-948B-1728B52AA6E4}">
                <adec:decorative xmlns:adec="http://schemas.microsoft.com/office/drawing/2017/decorative" val="1"/>
              </a:ext>
            </a:extLst>
          </p:cNvPr>
          <p:cNvSpPr/>
          <p:nvPr/>
        </p:nvSpPr>
        <p:spPr>
          <a:xfrm rot="5400000">
            <a:off x="4152023" y="3589950"/>
            <a:ext cx="161925" cy="161925"/>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223" name="Straight Connector 1222">
            <a:extLst>
              <a:ext uri="{FF2B5EF4-FFF2-40B4-BE49-F238E27FC236}">
                <a16:creationId xmlns:a16="http://schemas.microsoft.com/office/drawing/2014/main" id="{C1CA84C0-C32F-EC21-FB98-A5B29988BE9B}"/>
              </a:ext>
              <a:ext uri="{C183D7F6-B498-43B3-948B-1728B52AA6E4}">
                <adec:decorative xmlns:adec="http://schemas.microsoft.com/office/drawing/2017/decorative" val="1"/>
              </a:ext>
            </a:extLst>
          </p:cNvPr>
          <p:cNvCxnSpPr>
            <a:cxnSpLocks/>
          </p:cNvCxnSpPr>
          <p:nvPr/>
        </p:nvCxnSpPr>
        <p:spPr>
          <a:xfrm>
            <a:off x="2903400" y="3751875"/>
            <a:ext cx="1339696" cy="943"/>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5" name="TextBox 1224">
            <a:extLst>
              <a:ext uri="{FF2B5EF4-FFF2-40B4-BE49-F238E27FC236}">
                <a16:creationId xmlns:a16="http://schemas.microsoft.com/office/drawing/2014/main" id="{B3D166D7-5B10-D887-F9C1-5883EEFDF989}"/>
              </a:ext>
            </a:extLst>
          </p:cNvPr>
          <p:cNvSpPr txBox="1"/>
          <p:nvPr/>
        </p:nvSpPr>
        <p:spPr>
          <a:xfrm>
            <a:off x="8967036" y="2139107"/>
            <a:ext cx="1354536" cy="430887"/>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Large Language Model</a:t>
            </a:r>
          </a:p>
        </p:txBody>
      </p:sp>
      <p:grpSp>
        <p:nvGrpSpPr>
          <p:cNvPr id="1228" name="Group 1227" descr="Large Language Model icon">
            <a:extLst>
              <a:ext uri="{FF2B5EF4-FFF2-40B4-BE49-F238E27FC236}">
                <a16:creationId xmlns:a16="http://schemas.microsoft.com/office/drawing/2014/main" id="{3EDA21C5-A245-2FB7-E1B8-4E992A011BB5}"/>
              </a:ext>
            </a:extLst>
          </p:cNvPr>
          <p:cNvGrpSpPr/>
          <p:nvPr/>
        </p:nvGrpSpPr>
        <p:grpSpPr>
          <a:xfrm>
            <a:off x="9027510" y="2862443"/>
            <a:ext cx="1237214" cy="663256"/>
            <a:chOff x="8465061" y="2231600"/>
            <a:chExt cx="1519168" cy="814409"/>
          </a:xfrm>
        </p:grpSpPr>
        <p:sp>
          <p:nvSpPr>
            <p:cNvPr id="1230" name="Oval 1229">
              <a:extLst>
                <a:ext uri="{FF2B5EF4-FFF2-40B4-BE49-F238E27FC236}">
                  <a16:creationId xmlns:a16="http://schemas.microsoft.com/office/drawing/2014/main" id="{37B9C0AE-792E-2CA0-B361-206690EC33E9}"/>
                </a:ext>
              </a:extLst>
            </p:cNvPr>
            <p:cNvSpPr/>
            <p:nvPr/>
          </p:nvSpPr>
          <p:spPr bwMode="auto">
            <a:xfrm>
              <a:off x="8821881" y="2231600"/>
              <a:ext cx="814409" cy="814409"/>
            </a:xfrm>
            <a:prstGeom prst="ellipse">
              <a:avLst/>
            </a:prstGeom>
            <a:solidFill>
              <a:srgbClr val="00ADFD"/>
            </a:solidFill>
            <a:ln w="38100">
              <a:solidFill>
                <a:schemeClr val="tx1"/>
              </a:solidFill>
              <a:headEnd type="none" w="med" len="med"/>
              <a:tailEnd type="none" w="med" len="med"/>
            </a:ln>
            <a:effectLst>
              <a:outerShdw blurRad="80624" sx="102000" sy="102000" algn="ctr" rotWithShape="0">
                <a:prstClr val="black">
                  <a:alpha val="6812"/>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31" name="light" title="Icon of a lightbulb">
              <a:extLst>
                <a:ext uri="{FF2B5EF4-FFF2-40B4-BE49-F238E27FC236}">
                  <a16:creationId xmlns:a16="http://schemas.microsoft.com/office/drawing/2014/main" id="{C64CEA66-FCC7-01FD-F0AA-3EF9B0708518}"/>
                </a:ext>
              </a:extLst>
            </p:cNvPr>
            <p:cNvSpPr>
              <a:spLocks noChangeAspect="1" noEditPoints="1"/>
            </p:cNvSpPr>
            <p:nvPr/>
          </p:nvSpPr>
          <p:spPr bwMode="auto">
            <a:xfrm>
              <a:off x="9116108" y="2472668"/>
              <a:ext cx="212624" cy="31567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solidFill>
              <a:schemeClr val="bg1"/>
            </a:solidFill>
            <a:ln w="19050" cap="sq">
              <a:solidFill>
                <a:srgbClr val="00AE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32" name="Group 1231">
              <a:extLst>
                <a:ext uri="{FF2B5EF4-FFF2-40B4-BE49-F238E27FC236}">
                  <a16:creationId xmlns:a16="http://schemas.microsoft.com/office/drawing/2014/main" id="{C7A327C7-66FD-A77F-626B-9C34405A8D7A}"/>
                </a:ext>
              </a:extLst>
            </p:cNvPr>
            <p:cNvGrpSpPr/>
            <p:nvPr/>
          </p:nvGrpSpPr>
          <p:grpSpPr>
            <a:xfrm>
              <a:off x="8465061" y="2400248"/>
              <a:ext cx="566526" cy="511359"/>
              <a:chOff x="9144984" y="2688843"/>
              <a:chExt cx="566526" cy="511359"/>
            </a:xfrm>
          </p:grpSpPr>
          <p:sp>
            <p:nvSpPr>
              <p:cNvPr id="1265" name="Oval 1370">
                <a:extLst>
                  <a:ext uri="{FF2B5EF4-FFF2-40B4-BE49-F238E27FC236}">
                    <a16:creationId xmlns:a16="http://schemas.microsoft.com/office/drawing/2014/main" id="{71BB9BD1-15B8-966D-7449-019FA0C2601A}"/>
                  </a:ext>
                </a:extLst>
              </p:cNvPr>
              <p:cNvSpPr/>
              <p:nvPr/>
            </p:nvSpPr>
            <p:spPr bwMode="auto">
              <a:xfrm>
                <a:off x="9148747" y="2699350"/>
                <a:ext cx="541707" cy="500852"/>
              </a:xfrm>
              <a:custGeom>
                <a:avLst/>
                <a:gdLst>
                  <a:gd name="connsiteX0" fmla="*/ 0 w 491009"/>
                  <a:gd name="connsiteY0" fmla="*/ 245505 h 491009"/>
                  <a:gd name="connsiteX1" fmla="*/ 245505 w 491009"/>
                  <a:gd name="connsiteY1" fmla="*/ 0 h 491009"/>
                  <a:gd name="connsiteX2" fmla="*/ 491010 w 491009"/>
                  <a:gd name="connsiteY2" fmla="*/ 245505 h 491009"/>
                  <a:gd name="connsiteX3" fmla="*/ 245505 w 491009"/>
                  <a:gd name="connsiteY3" fmla="*/ 491010 h 491009"/>
                  <a:gd name="connsiteX4" fmla="*/ 0 w 491009"/>
                  <a:gd name="connsiteY4" fmla="*/ 245505 h 49100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083" h="491029">
                    <a:moveTo>
                      <a:pt x="0" y="245515"/>
                    </a:moveTo>
                    <a:cubicBezTo>
                      <a:pt x="0" y="109926"/>
                      <a:pt x="156991" y="1224"/>
                      <a:pt x="245505" y="10"/>
                    </a:cubicBezTo>
                    <a:cubicBezTo>
                      <a:pt x="334019" y="-1204"/>
                      <a:pt x="480081" y="106283"/>
                      <a:pt x="531083" y="238229"/>
                    </a:cubicBezTo>
                    <a:cubicBezTo>
                      <a:pt x="472795" y="351959"/>
                      <a:pt x="334019" y="489806"/>
                      <a:pt x="245505" y="491020"/>
                    </a:cubicBezTo>
                    <a:cubicBezTo>
                      <a:pt x="156991" y="492234"/>
                      <a:pt x="0" y="381104"/>
                      <a:pt x="0" y="245515"/>
                    </a:cubicBezTo>
                    <a:close/>
                  </a:path>
                </a:pathLst>
              </a:custGeom>
              <a:solidFill>
                <a:srgbClr val="1D313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6" name="Freeform 1091">
                <a:extLst>
                  <a:ext uri="{FF2B5EF4-FFF2-40B4-BE49-F238E27FC236}">
                    <a16:creationId xmlns:a16="http://schemas.microsoft.com/office/drawing/2014/main" id="{850190E8-F894-370F-8054-660A1BC884F2}"/>
                  </a:ext>
                </a:extLst>
              </p:cNvPr>
              <p:cNvSpPr/>
              <p:nvPr/>
            </p:nvSpPr>
            <p:spPr>
              <a:xfrm>
                <a:off x="9285889" y="2883343"/>
                <a:ext cx="208453" cy="19069"/>
              </a:xfrm>
              <a:custGeom>
                <a:avLst/>
                <a:gdLst>
                  <a:gd name="connsiteX0" fmla="*/ 0 w 312374"/>
                  <a:gd name="connsiteY0" fmla="*/ 0 h 28575"/>
                  <a:gd name="connsiteX1" fmla="*/ 312375 w 312374"/>
                  <a:gd name="connsiteY1" fmla="*/ 0 h 28575"/>
                  <a:gd name="connsiteX2" fmla="*/ 312375 w 312374"/>
                  <a:gd name="connsiteY2" fmla="*/ 28575 h 28575"/>
                  <a:gd name="connsiteX3" fmla="*/ 0 w 31237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12374" h="28575">
                    <a:moveTo>
                      <a:pt x="0" y="0"/>
                    </a:moveTo>
                    <a:lnTo>
                      <a:pt x="312375" y="0"/>
                    </a:lnTo>
                    <a:lnTo>
                      <a:pt x="31237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7" name="Freeform 1092">
                <a:extLst>
                  <a:ext uri="{FF2B5EF4-FFF2-40B4-BE49-F238E27FC236}">
                    <a16:creationId xmlns:a16="http://schemas.microsoft.com/office/drawing/2014/main" id="{B494D9A5-EF71-56B8-ED9E-74555FA21643}"/>
                  </a:ext>
                </a:extLst>
              </p:cNvPr>
              <p:cNvSpPr/>
              <p:nvPr/>
            </p:nvSpPr>
            <p:spPr>
              <a:xfrm>
                <a:off x="9285889" y="2944363"/>
                <a:ext cx="208453" cy="19069"/>
              </a:xfrm>
              <a:custGeom>
                <a:avLst/>
                <a:gdLst>
                  <a:gd name="connsiteX0" fmla="*/ 0 w 312374"/>
                  <a:gd name="connsiteY0" fmla="*/ 0 h 28575"/>
                  <a:gd name="connsiteX1" fmla="*/ 312375 w 312374"/>
                  <a:gd name="connsiteY1" fmla="*/ 0 h 28575"/>
                  <a:gd name="connsiteX2" fmla="*/ 312375 w 312374"/>
                  <a:gd name="connsiteY2" fmla="*/ 28575 h 28575"/>
                  <a:gd name="connsiteX3" fmla="*/ 0 w 31237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12374" h="28575">
                    <a:moveTo>
                      <a:pt x="0" y="0"/>
                    </a:moveTo>
                    <a:lnTo>
                      <a:pt x="312375" y="0"/>
                    </a:lnTo>
                    <a:lnTo>
                      <a:pt x="31237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8" name="Freeform 1093">
                <a:extLst>
                  <a:ext uri="{FF2B5EF4-FFF2-40B4-BE49-F238E27FC236}">
                    <a16:creationId xmlns:a16="http://schemas.microsoft.com/office/drawing/2014/main" id="{EAC1FFD9-6D88-0474-0293-8FA30D61DDA0}"/>
                  </a:ext>
                </a:extLst>
              </p:cNvPr>
              <p:cNvSpPr/>
              <p:nvPr/>
            </p:nvSpPr>
            <p:spPr>
              <a:xfrm>
                <a:off x="9285889" y="3005382"/>
                <a:ext cx="135709" cy="19069"/>
              </a:xfrm>
              <a:custGeom>
                <a:avLst/>
                <a:gdLst>
                  <a:gd name="connsiteX0" fmla="*/ 0 w 203365"/>
                  <a:gd name="connsiteY0" fmla="*/ 0 h 28575"/>
                  <a:gd name="connsiteX1" fmla="*/ 203365 w 203365"/>
                  <a:gd name="connsiteY1" fmla="*/ 0 h 28575"/>
                  <a:gd name="connsiteX2" fmla="*/ 203365 w 203365"/>
                  <a:gd name="connsiteY2" fmla="*/ 28575 h 28575"/>
                  <a:gd name="connsiteX3" fmla="*/ 0 w 20336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03365" h="28575">
                    <a:moveTo>
                      <a:pt x="0" y="0"/>
                    </a:moveTo>
                    <a:lnTo>
                      <a:pt x="203365" y="0"/>
                    </a:lnTo>
                    <a:lnTo>
                      <a:pt x="20336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9" name="Freeform 1094">
                <a:extLst>
                  <a:ext uri="{FF2B5EF4-FFF2-40B4-BE49-F238E27FC236}">
                    <a16:creationId xmlns:a16="http://schemas.microsoft.com/office/drawing/2014/main" id="{1B368BC4-3743-91DD-2FC1-CFB020DC6741}"/>
                  </a:ext>
                </a:extLst>
              </p:cNvPr>
              <p:cNvSpPr/>
              <p:nvPr/>
            </p:nvSpPr>
            <p:spPr>
              <a:xfrm>
                <a:off x="9144984" y="2688843"/>
                <a:ext cx="566526" cy="506208"/>
              </a:xfrm>
              <a:custGeom>
                <a:avLst/>
                <a:gdLst>
                  <a:gd name="connsiteX0" fmla="*/ 376131 w 848958"/>
                  <a:gd name="connsiteY0" fmla="*/ 758571 h 758570"/>
                  <a:gd name="connsiteX1" fmla="*/ 352401 w 848958"/>
                  <a:gd name="connsiteY1" fmla="*/ 757809 h 758570"/>
                  <a:gd name="connsiteX2" fmla="*/ 979 w 848958"/>
                  <a:gd name="connsiteY2" fmla="*/ 406908 h 758570"/>
                  <a:gd name="connsiteX3" fmla="*/ 101007 w 848958"/>
                  <a:gd name="connsiteY3" fmla="*/ 120777 h 758570"/>
                  <a:gd name="connsiteX4" fmla="*/ 376510 w 848958"/>
                  <a:gd name="connsiteY4" fmla="*/ 0 h 758570"/>
                  <a:gd name="connsiteX5" fmla="*/ 736062 w 848958"/>
                  <a:gd name="connsiteY5" fmla="*/ 266510 h 758570"/>
                  <a:gd name="connsiteX6" fmla="*/ 842519 w 848958"/>
                  <a:gd name="connsiteY6" fmla="*/ 366522 h 758570"/>
                  <a:gd name="connsiteX7" fmla="*/ 842519 w 848958"/>
                  <a:gd name="connsiteY7" fmla="*/ 366522 h 758570"/>
                  <a:gd name="connsiteX8" fmla="*/ 848948 w 848958"/>
                  <a:gd name="connsiteY8" fmla="*/ 379762 h 758570"/>
                  <a:gd name="connsiteX9" fmla="*/ 841479 w 848958"/>
                  <a:gd name="connsiteY9" fmla="*/ 392430 h 758570"/>
                  <a:gd name="connsiteX10" fmla="*/ 741357 w 848958"/>
                  <a:gd name="connsiteY10" fmla="*/ 472916 h 758570"/>
                  <a:gd name="connsiteX11" fmla="*/ 376037 w 848958"/>
                  <a:gd name="connsiteY11" fmla="*/ 758476 h 758570"/>
                  <a:gd name="connsiteX12" fmla="*/ 376510 w 848958"/>
                  <a:gd name="connsiteY12" fmla="*/ 28575 h 758570"/>
                  <a:gd name="connsiteX13" fmla="*/ 121712 w 848958"/>
                  <a:gd name="connsiteY13" fmla="*/ 140303 h 758570"/>
                  <a:gd name="connsiteX14" fmla="*/ 29248 w 848958"/>
                  <a:gd name="connsiteY14" fmla="*/ 404908 h 758570"/>
                  <a:gd name="connsiteX15" fmla="*/ 354102 w 848958"/>
                  <a:gd name="connsiteY15" fmla="*/ 729329 h 758570"/>
                  <a:gd name="connsiteX16" fmla="*/ 713844 w 848958"/>
                  <a:gd name="connsiteY16" fmla="*/ 465963 h 758570"/>
                  <a:gd name="connsiteX17" fmla="*/ 810563 w 848958"/>
                  <a:gd name="connsiteY17" fmla="*/ 378333 h 758570"/>
                  <a:gd name="connsiteX18" fmla="*/ 708928 w 848958"/>
                  <a:gd name="connsiteY18" fmla="*/ 274987 h 758570"/>
                  <a:gd name="connsiteX19" fmla="*/ 376510 w 848958"/>
                  <a:gd name="connsiteY19" fmla="*/ 28575 h 758570"/>
                  <a:gd name="connsiteX20" fmla="*/ 825785 w 848958"/>
                  <a:gd name="connsiteY20" fmla="*/ 389668 h 758570"/>
                  <a:gd name="connsiteX21" fmla="*/ 825785 w 848958"/>
                  <a:gd name="connsiteY21" fmla="*/ 389668 h 758570"/>
                  <a:gd name="connsiteX22" fmla="*/ 825785 w 848958"/>
                  <a:gd name="connsiteY22" fmla="*/ 389668 h 758570"/>
                  <a:gd name="connsiteX23" fmla="*/ 825785 w 848958"/>
                  <a:gd name="connsiteY23" fmla="*/ 389668 h 758570"/>
                  <a:gd name="connsiteX24" fmla="*/ 826636 w 848958"/>
                  <a:gd name="connsiteY24" fmla="*/ 368141 h 758570"/>
                  <a:gd name="connsiteX25" fmla="*/ 826636 w 848958"/>
                  <a:gd name="connsiteY25" fmla="*/ 368141 h 758570"/>
                  <a:gd name="connsiteX26" fmla="*/ 826636 w 848958"/>
                  <a:gd name="connsiteY26" fmla="*/ 368141 h 7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958" h="758570">
                    <a:moveTo>
                      <a:pt x="376131" y="758571"/>
                    </a:moveTo>
                    <a:cubicBezTo>
                      <a:pt x="368284" y="758571"/>
                      <a:pt x="360342" y="758285"/>
                      <a:pt x="352401" y="757809"/>
                    </a:cubicBezTo>
                    <a:cubicBezTo>
                      <a:pt x="165297" y="745998"/>
                      <a:pt x="14215" y="595122"/>
                      <a:pt x="979" y="406908"/>
                    </a:cubicBezTo>
                    <a:cubicBezTo>
                      <a:pt x="-6490" y="300228"/>
                      <a:pt x="28964" y="198692"/>
                      <a:pt x="101007" y="120777"/>
                    </a:cubicBezTo>
                    <a:cubicBezTo>
                      <a:pt x="172010" y="44006"/>
                      <a:pt x="272416" y="0"/>
                      <a:pt x="376510" y="0"/>
                    </a:cubicBezTo>
                    <a:cubicBezTo>
                      <a:pt x="542340" y="0"/>
                      <a:pt x="686804" y="107061"/>
                      <a:pt x="736062" y="266510"/>
                    </a:cubicBezTo>
                    <a:cubicBezTo>
                      <a:pt x="741829" y="285179"/>
                      <a:pt x="793923" y="330994"/>
                      <a:pt x="842519" y="366522"/>
                    </a:cubicBezTo>
                    <a:lnTo>
                      <a:pt x="842519" y="366522"/>
                    </a:lnTo>
                    <a:cubicBezTo>
                      <a:pt x="846774" y="369570"/>
                      <a:pt x="849137" y="374523"/>
                      <a:pt x="848948" y="379762"/>
                    </a:cubicBezTo>
                    <a:cubicBezTo>
                      <a:pt x="848759" y="385000"/>
                      <a:pt x="845923" y="389763"/>
                      <a:pt x="841479" y="392430"/>
                    </a:cubicBezTo>
                    <a:cubicBezTo>
                      <a:pt x="788440" y="425196"/>
                      <a:pt x="744476" y="460534"/>
                      <a:pt x="741357" y="472916"/>
                    </a:cubicBezTo>
                    <a:cubicBezTo>
                      <a:pt x="698812" y="641604"/>
                      <a:pt x="547351" y="758476"/>
                      <a:pt x="376037" y="758476"/>
                    </a:cubicBezTo>
                    <a:close/>
                    <a:moveTo>
                      <a:pt x="376510" y="28575"/>
                    </a:moveTo>
                    <a:cubicBezTo>
                      <a:pt x="280263" y="28575"/>
                      <a:pt x="187421" y="69247"/>
                      <a:pt x="121712" y="140303"/>
                    </a:cubicBezTo>
                    <a:cubicBezTo>
                      <a:pt x="55153" y="212312"/>
                      <a:pt x="22346" y="306229"/>
                      <a:pt x="29248" y="404908"/>
                    </a:cubicBezTo>
                    <a:cubicBezTo>
                      <a:pt x="41444" y="578930"/>
                      <a:pt x="181086" y="718376"/>
                      <a:pt x="354102" y="729329"/>
                    </a:cubicBezTo>
                    <a:cubicBezTo>
                      <a:pt x="521257" y="739997"/>
                      <a:pt x="672717" y="629126"/>
                      <a:pt x="713844" y="465963"/>
                    </a:cubicBezTo>
                    <a:cubicBezTo>
                      <a:pt x="720179" y="440722"/>
                      <a:pt x="771611" y="403384"/>
                      <a:pt x="810563" y="378333"/>
                    </a:cubicBezTo>
                    <a:cubicBezTo>
                      <a:pt x="774825" y="351092"/>
                      <a:pt x="717910" y="304229"/>
                      <a:pt x="708928" y="274987"/>
                    </a:cubicBezTo>
                    <a:cubicBezTo>
                      <a:pt x="663452" y="127635"/>
                      <a:pt x="529861" y="28575"/>
                      <a:pt x="376510" y="28575"/>
                    </a:cubicBezTo>
                    <a:close/>
                    <a:moveTo>
                      <a:pt x="825785" y="389668"/>
                    </a:moveTo>
                    <a:cubicBezTo>
                      <a:pt x="825785" y="389668"/>
                      <a:pt x="825785" y="389668"/>
                      <a:pt x="825785" y="389668"/>
                    </a:cubicBezTo>
                    <a:lnTo>
                      <a:pt x="825785" y="389668"/>
                    </a:lnTo>
                    <a:cubicBezTo>
                      <a:pt x="825785" y="389668"/>
                      <a:pt x="825785" y="389668"/>
                      <a:pt x="825785" y="389668"/>
                    </a:cubicBezTo>
                    <a:close/>
                    <a:moveTo>
                      <a:pt x="826636" y="368141"/>
                    </a:moveTo>
                    <a:cubicBezTo>
                      <a:pt x="826636" y="368141"/>
                      <a:pt x="826636" y="368141"/>
                      <a:pt x="826636" y="368141"/>
                    </a:cubicBezTo>
                    <a:cubicBezTo>
                      <a:pt x="826636" y="368141"/>
                      <a:pt x="826636" y="368141"/>
                      <a:pt x="826636" y="368141"/>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3" name="Group 1232">
              <a:extLst>
                <a:ext uri="{FF2B5EF4-FFF2-40B4-BE49-F238E27FC236}">
                  <a16:creationId xmlns:a16="http://schemas.microsoft.com/office/drawing/2014/main" id="{EA7F1642-2E08-CFBF-CC85-37846206C2A1}"/>
                </a:ext>
              </a:extLst>
            </p:cNvPr>
            <p:cNvGrpSpPr/>
            <p:nvPr/>
          </p:nvGrpSpPr>
          <p:grpSpPr>
            <a:xfrm>
              <a:off x="9415457" y="2401507"/>
              <a:ext cx="568772" cy="506208"/>
              <a:chOff x="10095380" y="2690102"/>
              <a:chExt cx="568772" cy="506208"/>
            </a:xfrm>
          </p:grpSpPr>
          <p:sp>
            <p:nvSpPr>
              <p:cNvPr id="1260" name="Oval 1371">
                <a:extLst>
                  <a:ext uri="{FF2B5EF4-FFF2-40B4-BE49-F238E27FC236}">
                    <a16:creationId xmlns:a16="http://schemas.microsoft.com/office/drawing/2014/main" id="{53CEDB8A-9F47-6121-2334-3438985C7076}"/>
                  </a:ext>
                </a:extLst>
              </p:cNvPr>
              <p:cNvSpPr/>
              <p:nvPr/>
            </p:nvSpPr>
            <p:spPr bwMode="auto">
              <a:xfrm>
                <a:off x="10136712" y="2698039"/>
                <a:ext cx="527440" cy="491010"/>
              </a:xfrm>
              <a:custGeom>
                <a:avLst/>
                <a:gdLst>
                  <a:gd name="connsiteX0" fmla="*/ 0 w 491009"/>
                  <a:gd name="connsiteY0" fmla="*/ 245505 h 491009"/>
                  <a:gd name="connsiteX1" fmla="*/ 245505 w 491009"/>
                  <a:gd name="connsiteY1" fmla="*/ 0 h 491009"/>
                  <a:gd name="connsiteX2" fmla="*/ 491010 w 491009"/>
                  <a:gd name="connsiteY2" fmla="*/ 245505 h 491009"/>
                  <a:gd name="connsiteX3" fmla="*/ 245505 w 491009"/>
                  <a:gd name="connsiteY3" fmla="*/ 491010 h 491009"/>
                  <a:gd name="connsiteX4" fmla="*/ 0 w 491009"/>
                  <a:gd name="connsiteY4" fmla="*/ 245505 h 491009"/>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 name="connsiteX0" fmla="*/ 4572 w 532012"/>
                  <a:gd name="connsiteY0" fmla="*/ 245505 h 491010"/>
                  <a:gd name="connsiteX1" fmla="*/ 286507 w 532012"/>
                  <a:gd name="connsiteY1" fmla="*/ 0 h 491010"/>
                  <a:gd name="connsiteX2" fmla="*/ 532012 w 532012"/>
                  <a:gd name="connsiteY2" fmla="*/ 245505 h 491010"/>
                  <a:gd name="connsiteX3" fmla="*/ 286507 w 532012"/>
                  <a:gd name="connsiteY3" fmla="*/ 491010 h 491010"/>
                  <a:gd name="connsiteX4" fmla="*/ 4572 w 532012"/>
                  <a:gd name="connsiteY4" fmla="*/ 245505 h 491010"/>
                  <a:gd name="connsiteX0" fmla="*/ 2048 w 529488"/>
                  <a:gd name="connsiteY0" fmla="*/ 245505 h 491010"/>
                  <a:gd name="connsiteX1" fmla="*/ 283983 w 529488"/>
                  <a:gd name="connsiteY1" fmla="*/ 0 h 491010"/>
                  <a:gd name="connsiteX2" fmla="*/ 529488 w 529488"/>
                  <a:gd name="connsiteY2" fmla="*/ 245505 h 491010"/>
                  <a:gd name="connsiteX3" fmla="*/ 283983 w 529488"/>
                  <a:gd name="connsiteY3" fmla="*/ 491010 h 491010"/>
                  <a:gd name="connsiteX4" fmla="*/ 2048 w 529488"/>
                  <a:gd name="connsiteY4" fmla="*/ 245505 h 491010"/>
                  <a:gd name="connsiteX0" fmla="*/ 2048 w 529488"/>
                  <a:gd name="connsiteY0" fmla="*/ 245505 h 491010"/>
                  <a:gd name="connsiteX1" fmla="*/ 283983 w 529488"/>
                  <a:gd name="connsiteY1" fmla="*/ 0 h 491010"/>
                  <a:gd name="connsiteX2" fmla="*/ 529488 w 529488"/>
                  <a:gd name="connsiteY2" fmla="*/ 245505 h 491010"/>
                  <a:gd name="connsiteX3" fmla="*/ 283983 w 529488"/>
                  <a:gd name="connsiteY3" fmla="*/ 491010 h 491010"/>
                  <a:gd name="connsiteX4" fmla="*/ 2048 w 529488"/>
                  <a:gd name="connsiteY4" fmla="*/ 245505 h 491010"/>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40" h="491010">
                    <a:moveTo>
                      <a:pt x="0" y="245505"/>
                    </a:moveTo>
                    <a:cubicBezTo>
                      <a:pt x="32787" y="120846"/>
                      <a:pt x="194028" y="0"/>
                      <a:pt x="281935" y="0"/>
                    </a:cubicBezTo>
                    <a:cubicBezTo>
                      <a:pt x="369842" y="0"/>
                      <a:pt x="527440" y="109916"/>
                      <a:pt x="527440" y="245505"/>
                    </a:cubicBezTo>
                    <a:cubicBezTo>
                      <a:pt x="527440" y="381094"/>
                      <a:pt x="369842" y="491010"/>
                      <a:pt x="281935" y="491010"/>
                    </a:cubicBezTo>
                    <a:cubicBezTo>
                      <a:pt x="194028" y="491010"/>
                      <a:pt x="36431" y="377450"/>
                      <a:pt x="0" y="245505"/>
                    </a:cubicBezTo>
                    <a:close/>
                  </a:path>
                </a:pathLst>
              </a:custGeom>
              <a:solidFill>
                <a:srgbClr val="1D31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1" name="Freeform 1096">
                <a:extLst>
                  <a:ext uri="{FF2B5EF4-FFF2-40B4-BE49-F238E27FC236}">
                    <a16:creationId xmlns:a16="http://schemas.microsoft.com/office/drawing/2014/main" id="{E1428C07-2BC5-9245-7A25-16E753376995}"/>
                  </a:ext>
                </a:extLst>
              </p:cNvPr>
              <p:cNvSpPr/>
              <p:nvPr/>
            </p:nvSpPr>
            <p:spPr>
              <a:xfrm>
                <a:off x="10095380" y="2690102"/>
                <a:ext cx="566588" cy="506208"/>
              </a:xfrm>
              <a:custGeom>
                <a:avLst/>
                <a:gdLst>
                  <a:gd name="connsiteX0" fmla="*/ 107602 w 849051"/>
                  <a:gd name="connsiteY0" fmla="*/ 473012 h 758570"/>
                  <a:gd name="connsiteX1" fmla="*/ 7480 w 849051"/>
                  <a:gd name="connsiteY1" fmla="*/ 392525 h 758570"/>
                  <a:gd name="connsiteX2" fmla="*/ 11 w 849051"/>
                  <a:gd name="connsiteY2" fmla="*/ 379857 h 758570"/>
                  <a:gd name="connsiteX3" fmla="*/ 6440 w 849051"/>
                  <a:gd name="connsiteY3" fmla="*/ 366617 h 758570"/>
                  <a:gd name="connsiteX4" fmla="*/ 6440 w 849051"/>
                  <a:gd name="connsiteY4" fmla="*/ 366617 h 758570"/>
                  <a:gd name="connsiteX5" fmla="*/ 112897 w 849051"/>
                  <a:gd name="connsiteY5" fmla="*/ 266605 h 758570"/>
                  <a:gd name="connsiteX6" fmla="*/ 472544 w 849051"/>
                  <a:gd name="connsiteY6" fmla="*/ 0 h 758570"/>
                  <a:gd name="connsiteX7" fmla="*/ 748046 w 849051"/>
                  <a:gd name="connsiteY7" fmla="*/ 120777 h 758570"/>
                  <a:gd name="connsiteX8" fmla="*/ 848074 w 849051"/>
                  <a:gd name="connsiteY8" fmla="*/ 406908 h 758570"/>
                  <a:gd name="connsiteX9" fmla="*/ 496747 w 849051"/>
                  <a:gd name="connsiteY9" fmla="*/ 757809 h 758570"/>
                  <a:gd name="connsiteX10" fmla="*/ 473016 w 849051"/>
                  <a:gd name="connsiteY10" fmla="*/ 758571 h 758570"/>
                  <a:gd name="connsiteX11" fmla="*/ 107697 w 849051"/>
                  <a:gd name="connsiteY11" fmla="*/ 473012 h 758570"/>
                  <a:gd name="connsiteX12" fmla="*/ 140031 w 849051"/>
                  <a:gd name="connsiteY12" fmla="*/ 274987 h 758570"/>
                  <a:gd name="connsiteX13" fmla="*/ 38396 w 849051"/>
                  <a:gd name="connsiteY13" fmla="*/ 378333 h 758570"/>
                  <a:gd name="connsiteX14" fmla="*/ 135115 w 849051"/>
                  <a:gd name="connsiteY14" fmla="*/ 465963 h 758570"/>
                  <a:gd name="connsiteX15" fmla="*/ 494856 w 849051"/>
                  <a:gd name="connsiteY15" fmla="*/ 729329 h 758570"/>
                  <a:gd name="connsiteX16" fmla="*/ 819711 w 849051"/>
                  <a:gd name="connsiteY16" fmla="*/ 404908 h 758570"/>
                  <a:gd name="connsiteX17" fmla="*/ 727246 w 849051"/>
                  <a:gd name="connsiteY17" fmla="*/ 140303 h 758570"/>
                  <a:gd name="connsiteX18" fmla="*/ 472449 w 849051"/>
                  <a:gd name="connsiteY18" fmla="*/ 28575 h 758570"/>
                  <a:gd name="connsiteX19" fmla="*/ 140031 w 849051"/>
                  <a:gd name="connsiteY19" fmla="*/ 274987 h 758570"/>
                  <a:gd name="connsiteX20" fmla="*/ 23174 w 849051"/>
                  <a:gd name="connsiteY20" fmla="*/ 389668 h 758570"/>
                  <a:gd name="connsiteX21" fmla="*/ 23174 w 849051"/>
                  <a:gd name="connsiteY21" fmla="*/ 389668 h 758570"/>
                  <a:gd name="connsiteX22" fmla="*/ 23174 w 849051"/>
                  <a:gd name="connsiteY22" fmla="*/ 389668 h 758570"/>
                  <a:gd name="connsiteX23" fmla="*/ 23174 w 849051"/>
                  <a:gd name="connsiteY23" fmla="*/ 389668 h 758570"/>
                  <a:gd name="connsiteX24" fmla="*/ 22323 w 849051"/>
                  <a:gd name="connsiteY24" fmla="*/ 368141 h 758570"/>
                  <a:gd name="connsiteX25" fmla="*/ 22323 w 849051"/>
                  <a:gd name="connsiteY25" fmla="*/ 368141 h 758570"/>
                  <a:gd name="connsiteX26" fmla="*/ 22323 w 849051"/>
                  <a:gd name="connsiteY26" fmla="*/ 368141 h 7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051" h="758570">
                    <a:moveTo>
                      <a:pt x="107602" y="473012"/>
                    </a:moveTo>
                    <a:cubicBezTo>
                      <a:pt x="104482" y="460629"/>
                      <a:pt x="60519" y="425291"/>
                      <a:pt x="7480" y="392525"/>
                    </a:cubicBezTo>
                    <a:cubicBezTo>
                      <a:pt x="3036" y="389763"/>
                      <a:pt x="294" y="385000"/>
                      <a:pt x="11" y="379857"/>
                    </a:cubicBezTo>
                    <a:cubicBezTo>
                      <a:pt x="-179" y="374618"/>
                      <a:pt x="2185" y="369665"/>
                      <a:pt x="6440" y="366617"/>
                    </a:cubicBezTo>
                    <a:lnTo>
                      <a:pt x="6440" y="366617"/>
                    </a:lnTo>
                    <a:cubicBezTo>
                      <a:pt x="55035" y="330994"/>
                      <a:pt x="107129" y="285179"/>
                      <a:pt x="112897" y="266605"/>
                    </a:cubicBezTo>
                    <a:cubicBezTo>
                      <a:pt x="162154" y="107061"/>
                      <a:pt x="306713" y="0"/>
                      <a:pt x="472544" y="0"/>
                    </a:cubicBezTo>
                    <a:cubicBezTo>
                      <a:pt x="576637" y="0"/>
                      <a:pt x="677043" y="44006"/>
                      <a:pt x="748046" y="120777"/>
                    </a:cubicBezTo>
                    <a:cubicBezTo>
                      <a:pt x="819995" y="198596"/>
                      <a:pt x="855543" y="300228"/>
                      <a:pt x="848074" y="406908"/>
                    </a:cubicBezTo>
                    <a:cubicBezTo>
                      <a:pt x="834838" y="595217"/>
                      <a:pt x="683756" y="745998"/>
                      <a:pt x="496747" y="757809"/>
                    </a:cubicBezTo>
                    <a:cubicBezTo>
                      <a:pt x="488805" y="758285"/>
                      <a:pt x="480864" y="758571"/>
                      <a:pt x="473016" y="758571"/>
                    </a:cubicBezTo>
                    <a:cubicBezTo>
                      <a:pt x="301702" y="758571"/>
                      <a:pt x="150242" y="641699"/>
                      <a:pt x="107697" y="473012"/>
                    </a:cubicBezTo>
                    <a:close/>
                    <a:moveTo>
                      <a:pt x="140031" y="274987"/>
                    </a:moveTo>
                    <a:cubicBezTo>
                      <a:pt x="131049" y="304133"/>
                      <a:pt x="74133" y="351092"/>
                      <a:pt x="38396" y="378333"/>
                    </a:cubicBezTo>
                    <a:cubicBezTo>
                      <a:pt x="77253" y="403384"/>
                      <a:pt x="128686" y="440722"/>
                      <a:pt x="135115" y="465963"/>
                    </a:cubicBezTo>
                    <a:cubicBezTo>
                      <a:pt x="176241" y="629126"/>
                      <a:pt x="327702" y="739902"/>
                      <a:pt x="494856" y="729329"/>
                    </a:cubicBezTo>
                    <a:cubicBezTo>
                      <a:pt x="667778" y="718471"/>
                      <a:pt x="807420" y="579025"/>
                      <a:pt x="819711" y="404908"/>
                    </a:cubicBezTo>
                    <a:cubicBezTo>
                      <a:pt x="826613" y="306229"/>
                      <a:pt x="793806" y="212312"/>
                      <a:pt x="727246" y="140303"/>
                    </a:cubicBezTo>
                    <a:cubicBezTo>
                      <a:pt x="661633" y="69342"/>
                      <a:pt x="568790" y="28575"/>
                      <a:pt x="472449" y="28575"/>
                    </a:cubicBezTo>
                    <a:cubicBezTo>
                      <a:pt x="319098" y="28575"/>
                      <a:pt x="185507" y="127635"/>
                      <a:pt x="140031" y="274987"/>
                    </a:cubicBezTo>
                    <a:close/>
                    <a:moveTo>
                      <a:pt x="23174" y="389668"/>
                    </a:moveTo>
                    <a:lnTo>
                      <a:pt x="23174" y="389668"/>
                    </a:lnTo>
                    <a:cubicBezTo>
                      <a:pt x="23174" y="389668"/>
                      <a:pt x="23174" y="389668"/>
                      <a:pt x="23174" y="389668"/>
                    </a:cubicBezTo>
                    <a:cubicBezTo>
                      <a:pt x="23174" y="389668"/>
                      <a:pt x="23174" y="389668"/>
                      <a:pt x="23174" y="389668"/>
                    </a:cubicBezTo>
                    <a:close/>
                    <a:moveTo>
                      <a:pt x="22323" y="368141"/>
                    </a:moveTo>
                    <a:cubicBezTo>
                      <a:pt x="22323" y="368141"/>
                      <a:pt x="22323" y="368141"/>
                      <a:pt x="22323" y="368141"/>
                    </a:cubicBezTo>
                    <a:cubicBezTo>
                      <a:pt x="22323" y="368141"/>
                      <a:pt x="22323" y="368141"/>
                      <a:pt x="22323" y="368141"/>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 name="Freeform 1097">
                <a:extLst>
                  <a:ext uri="{FF2B5EF4-FFF2-40B4-BE49-F238E27FC236}">
                    <a16:creationId xmlns:a16="http://schemas.microsoft.com/office/drawing/2014/main" id="{F8565E10-CC50-87D7-62CC-A08F7F6AD29B}"/>
                  </a:ext>
                </a:extLst>
              </p:cNvPr>
              <p:cNvSpPr/>
              <p:nvPr/>
            </p:nvSpPr>
            <p:spPr>
              <a:xfrm>
                <a:off x="10278100"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2"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3" name="Freeform 1098">
                <a:extLst>
                  <a:ext uri="{FF2B5EF4-FFF2-40B4-BE49-F238E27FC236}">
                    <a16:creationId xmlns:a16="http://schemas.microsoft.com/office/drawing/2014/main" id="{88F1EA0B-BB84-8DDC-BE84-EF11A4A3D76F}"/>
                  </a:ext>
                </a:extLst>
              </p:cNvPr>
              <p:cNvSpPr/>
              <p:nvPr/>
            </p:nvSpPr>
            <p:spPr>
              <a:xfrm>
                <a:off x="10378668"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2"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4" name="Freeform 1099">
                <a:extLst>
                  <a:ext uri="{FF2B5EF4-FFF2-40B4-BE49-F238E27FC236}">
                    <a16:creationId xmlns:a16="http://schemas.microsoft.com/office/drawing/2014/main" id="{798275C0-2E7C-8FD2-ED94-70CB9120E1D5}"/>
                  </a:ext>
                </a:extLst>
              </p:cNvPr>
              <p:cNvSpPr/>
              <p:nvPr/>
            </p:nvSpPr>
            <p:spPr>
              <a:xfrm>
                <a:off x="10479235"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3"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84" name="TextBox 1283">
            <a:extLst>
              <a:ext uri="{FF2B5EF4-FFF2-40B4-BE49-F238E27FC236}">
                <a16:creationId xmlns:a16="http://schemas.microsoft.com/office/drawing/2014/main" id="{EFAF2A2D-2A8E-54DE-A62E-AC70EDBC37BF}"/>
              </a:ext>
            </a:extLst>
          </p:cNvPr>
          <p:cNvSpPr txBox="1"/>
          <p:nvPr/>
        </p:nvSpPr>
        <p:spPr>
          <a:xfrm>
            <a:off x="6412460" y="5299225"/>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 (LLM)</a:t>
            </a:r>
          </a:p>
        </p:txBody>
      </p:sp>
      <p:sp>
        <p:nvSpPr>
          <p:cNvPr id="1309" name="Oval 1308">
            <a:extLst>
              <a:ext uri="{FF2B5EF4-FFF2-40B4-BE49-F238E27FC236}">
                <a16:creationId xmlns:a16="http://schemas.microsoft.com/office/drawing/2014/main" id="{374F5850-8DF1-A6CB-A8F9-B7633E99793B}"/>
              </a:ext>
            </a:extLst>
          </p:cNvPr>
          <p:cNvSpPr/>
          <p:nvPr/>
        </p:nvSpPr>
        <p:spPr bwMode="auto">
          <a:xfrm>
            <a:off x="6167498" y="529142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3</a:t>
            </a:r>
          </a:p>
        </p:txBody>
      </p:sp>
      <p:cxnSp>
        <p:nvCxnSpPr>
          <p:cNvPr id="1310" name="Straight Connector 1309">
            <a:extLst>
              <a:ext uri="{FF2B5EF4-FFF2-40B4-BE49-F238E27FC236}">
                <a16:creationId xmlns:a16="http://schemas.microsoft.com/office/drawing/2014/main" id="{7CD5611D-074E-602B-572D-91BD73937E60}"/>
              </a:ext>
              <a:ext uri="{C183D7F6-B498-43B3-948B-1728B52AA6E4}">
                <adec:decorative xmlns:adec="http://schemas.microsoft.com/office/drawing/2017/decorative" val="1"/>
              </a:ext>
            </a:extLst>
          </p:cNvPr>
          <p:cNvCxnSpPr>
            <a:cxnSpLocks/>
          </p:cNvCxnSpPr>
          <p:nvPr/>
        </p:nvCxnSpPr>
        <p:spPr>
          <a:xfrm>
            <a:off x="6101099" y="2905179"/>
            <a:ext cx="2197607"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2" name="TextBox 1311">
            <a:extLst>
              <a:ext uri="{FF2B5EF4-FFF2-40B4-BE49-F238E27FC236}">
                <a16:creationId xmlns:a16="http://schemas.microsoft.com/office/drawing/2014/main" id="{EC24D969-E40C-B475-23A6-E1C1F4E4F06C}"/>
              </a:ext>
            </a:extLst>
          </p:cNvPr>
          <p:cNvSpPr txBox="1"/>
          <p:nvPr/>
        </p:nvSpPr>
        <p:spPr>
          <a:xfrm>
            <a:off x="7545342" y="3056218"/>
            <a:ext cx="564086"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response</a:t>
            </a:r>
          </a:p>
        </p:txBody>
      </p:sp>
      <p:sp>
        <p:nvSpPr>
          <p:cNvPr id="1313" name="Oval 1312">
            <a:extLst>
              <a:ext uri="{FF2B5EF4-FFF2-40B4-BE49-F238E27FC236}">
                <a16:creationId xmlns:a16="http://schemas.microsoft.com/office/drawing/2014/main" id="{0728D5AC-FBD2-2397-5EDF-35CF1AACB5B6}"/>
              </a:ext>
            </a:extLst>
          </p:cNvPr>
          <p:cNvSpPr/>
          <p:nvPr/>
        </p:nvSpPr>
        <p:spPr bwMode="auto">
          <a:xfrm>
            <a:off x="7742580" y="2817454"/>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4</a:t>
            </a:r>
          </a:p>
        </p:txBody>
      </p:sp>
      <p:grpSp>
        <p:nvGrpSpPr>
          <p:cNvPr id="1314" name="Graphic 1029" descr="Lock icon">
            <a:extLst>
              <a:ext uri="{FF2B5EF4-FFF2-40B4-BE49-F238E27FC236}">
                <a16:creationId xmlns:a16="http://schemas.microsoft.com/office/drawing/2014/main" id="{CDA8AED8-E959-EECF-7BEB-B44F3352940B}"/>
              </a:ext>
            </a:extLst>
          </p:cNvPr>
          <p:cNvGrpSpPr/>
          <p:nvPr/>
        </p:nvGrpSpPr>
        <p:grpSpPr>
          <a:xfrm>
            <a:off x="8063980" y="2802332"/>
            <a:ext cx="95286" cy="148141"/>
            <a:chOff x="2880290" y="4717417"/>
            <a:chExt cx="169913" cy="264170"/>
          </a:xfrm>
          <a:solidFill>
            <a:schemeClr val="accent2"/>
          </a:solidFill>
        </p:grpSpPr>
        <p:sp>
          <p:nvSpPr>
            <p:cNvPr id="1315" name="Freeform 1072">
              <a:extLst>
                <a:ext uri="{FF2B5EF4-FFF2-40B4-BE49-F238E27FC236}">
                  <a16:creationId xmlns:a16="http://schemas.microsoft.com/office/drawing/2014/main" id="{8D7F839A-509D-11B3-F01D-A1072FBEEACC}"/>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6" name="Freeform 1073">
              <a:extLst>
                <a:ext uri="{FF2B5EF4-FFF2-40B4-BE49-F238E27FC236}">
                  <a16:creationId xmlns:a16="http://schemas.microsoft.com/office/drawing/2014/main" id="{4DE0D201-0C49-546B-C41C-F433F4CDA54A}"/>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7" name="Freeform 1074">
              <a:extLst>
                <a:ext uri="{FF2B5EF4-FFF2-40B4-BE49-F238E27FC236}">
                  <a16:creationId xmlns:a16="http://schemas.microsoft.com/office/drawing/2014/main" id="{F0507160-3387-CBF9-6B8A-25B6D65C1568}"/>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8" name="Freeform 1075">
              <a:extLst>
                <a:ext uri="{FF2B5EF4-FFF2-40B4-BE49-F238E27FC236}">
                  <a16:creationId xmlns:a16="http://schemas.microsoft.com/office/drawing/2014/main" id="{4E54A5CD-5CD9-F684-6D51-E9C278AE1576}"/>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19" name="Arc 1318">
            <a:extLst>
              <a:ext uri="{FF2B5EF4-FFF2-40B4-BE49-F238E27FC236}">
                <a16:creationId xmlns:a16="http://schemas.microsoft.com/office/drawing/2014/main" id="{BB54DC57-1EA5-F5D3-C7EA-7062D944BF42}"/>
              </a:ext>
              <a:ext uri="{C183D7F6-B498-43B3-948B-1728B52AA6E4}">
                <adec:decorative xmlns:adec="http://schemas.microsoft.com/office/drawing/2017/decorative" val="1"/>
              </a:ext>
            </a:extLst>
          </p:cNvPr>
          <p:cNvSpPr/>
          <p:nvPr/>
        </p:nvSpPr>
        <p:spPr>
          <a:xfrm rot="16200000">
            <a:off x="4210126" y="2905179"/>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320" name="Straight Connector 1319">
            <a:extLst>
              <a:ext uri="{FF2B5EF4-FFF2-40B4-BE49-F238E27FC236}">
                <a16:creationId xmlns:a16="http://schemas.microsoft.com/office/drawing/2014/main" id="{8032B8EF-609A-AA40-AD1E-6FE2B4906993}"/>
              </a:ext>
              <a:ext uri="{C183D7F6-B498-43B3-948B-1728B52AA6E4}">
                <adec:decorative xmlns:adec="http://schemas.microsoft.com/office/drawing/2017/decorative" val="1"/>
              </a:ext>
            </a:extLst>
          </p:cNvPr>
          <p:cNvCxnSpPr>
            <a:cxnSpLocks/>
          </p:cNvCxnSpPr>
          <p:nvPr/>
        </p:nvCxnSpPr>
        <p:spPr>
          <a:xfrm flipH="1" flipV="1">
            <a:off x="4213649" y="3023822"/>
            <a:ext cx="525724" cy="1197735"/>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pic>
        <p:nvPicPr>
          <p:cNvPr id="1321" name="Graphic 1320" descr="Microsoft 365 Copilot logo">
            <a:extLst>
              <a:ext uri="{FF2B5EF4-FFF2-40B4-BE49-F238E27FC236}">
                <a16:creationId xmlns:a16="http://schemas.microsoft.com/office/drawing/2014/main" id="{5E00D73B-FF98-0418-B716-8F666EEA1D40}"/>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82543" y="2179274"/>
            <a:ext cx="1317572" cy="1317572"/>
          </a:xfrm>
          <a:prstGeom prst="rect">
            <a:avLst/>
          </a:prstGeom>
        </p:spPr>
      </p:pic>
      <p:cxnSp>
        <p:nvCxnSpPr>
          <p:cNvPr id="1322" name="Straight Connector 1321">
            <a:extLst>
              <a:ext uri="{FF2B5EF4-FFF2-40B4-BE49-F238E27FC236}">
                <a16:creationId xmlns:a16="http://schemas.microsoft.com/office/drawing/2014/main" id="{32653418-162F-9CCF-BCF3-FB61144BDDED}"/>
              </a:ext>
              <a:ext uri="{C183D7F6-B498-43B3-948B-1728B52AA6E4}">
                <adec:decorative xmlns:adec="http://schemas.microsoft.com/office/drawing/2017/decorative" val="1"/>
              </a:ext>
            </a:extLst>
          </p:cNvPr>
          <p:cNvCxnSpPr>
            <a:cxnSpLocks/>
          </p:cNvCxnSpPr>
          <p:nvPr/>
        </p:nvCxnSpPr>
        <p:spPr>
          <a:xfrm>
            <a:off x="4042416" y="2752542"/>
            <a:ext cx="2561035"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D022EDCC-5167-FDC1-4F1E-9A88599B125C}"/>
              </a:ext>
              <a:ext uri="{C183D7F6-B498-43B3-948B-1728B52AA6E4}">
                <adec:decorative xmlns:adec="http://schemas.microsoft.com/office/drawing/2017/decorative" val="1"/>
              </a:ext>
            </a:extLst>
          </p:cNvPr>
          <p:cNvCxnSpPr>
            <a:cxnSpLocks/>
          </p:cNvCxnSpPr>
          <p:nvPr/>
        </p:nvCxnSpPr>
        <p:spPr>
          <a:xfrm>
            <a:off x="4291617" y="2905179"/>
            <a:ext cx="2258096"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24" name="TextBox 1323">
            <a:extLst>
              <a:ext uri="{FF2B5EF4-FFF2-40B4-BE49-F238E27FC236}">
                <a16:creationId xmlns:a16="http://schemas.microsoft.com/office/drawing/2014/main" id="{BEE1EEA4-CBE5-DE32-16D1-CB23DE2FE577}"/>
              </a:ext>
            </a:extLst>
          </p:cNvPr>
          <p:cNvSpPr txBox="1"/>
          <p:nvPr/>
        </p:nvSpPr>
        <p:spPr>
          <a:xfrm>
            <a:off x="6412460" y="5527306"/>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a:t>
            </a:r>
          </a:p>
        </p:txBody>
      </p:sp>
      <p:sp>
        <p:nvSpPr>
          <p:cNvPr id="1325" name="Oval 1324">
            <a:extLst>
              <a:ext uri="{FF2B5EF4-FFF2-40B4-BE49-F238E27FC236}">
                <a16:creationId xmlns:a16="http://schemas.microsoft.com/office/drawing/2014/main" id="{32D03D03-369F-0173-8C11-6F3DB3327574}"/>
              </a:ext>
            </a:extLst>
          </p:cNvPr>
          <p:cNvSpPr/>
          <p:nvPr/>
        </p:nvSpPr>
        <p:spPr bwMode="auto">
          <a:xfrm>
            <a:off x="6167498" y="5520825"/>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4</a:t>
            </a:r>
          </a:p>
        </p:txBody>
      </p:sp>
      <p:sp>
        <p:nvSpPr>
          <p:cNvPr id="1326" name="TextBox 1325">
            <a:extLst>
              <a:ext uri="{FF2B5EF4-FFF2-40B4-BE49-F238E27FC236}">
                <a16:creationId xmlns:a16="http://schemas.microsoft.com/office/drawing/2014/main" id="{61F00B57-00DF-A98D-1A50-08324148FFE1}"/>
              </a:ext>
            </a:extLst>
          </p:cNvPr>
          <p:cNvSpPr txBox="1"/>
          <p:nvPr/>
        </p:nvSpPr>
        <p:spPr>
          <a:xfrm>
            <a:off x="6412459" y="5755387"/>
            <a:ext cx="4130747"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Compliance and Purview</a:t>
            </a:r>
          </a:p>
        </p:txBody>
      </p:sp>
      <p:sp>
        <p:nvSpPr>
          <p:cNvPr id="1327" name="Oval 1326">
            <a:extLst>
              <a:ext uri="{FF2B5EF4-FFF2-40B4-BE49-F238E27FC236}">
                <a16:creationId xmlns:a16="http://schemas.microsoft.com/office/drawing/2014/main" id="{59007E9D-CAF9-2679-9F7C-0F9ECF7BBFE3}"/>
              </a:ext>
            </a:extLst>
          </p:cNvPr>
          <p:cNvSpPr/>
          <p:nvPr/>
        </p:nvSpPr>
        <p:spPr bwMode="auto">
          <a:xfrm>
            <a:off x="6167498" y="5750223"/>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5</a:t>
            </a:r>
          </a:p>
        </p:txBody>
      </p:sp>
      <p:sp>
        <p:nvSpPr>
          <p:cNvPr id="1333" name="Oval 1332">
            <a:extLst>
              <a:ext uri="{FF2B5EF4-FFF2-40B4-BE49-F238E27FC236}">
                <a16:creationId xmlns:a16="http://schemas.microsoft.com/office/drawing/2014/main" id="{913B9045-B595-70E4-FEE4-C0F6503344E3}"/>
              </a:ext>
            </a:extLst>
          </p:cNvPr>
          <p:cNvSpPr/>
          <p:nvPr/>
        </p:nvSpPr>
        <p:spPr bwMode="auto">
          <a:xfrm>
            <a:off x="5110142" y="281979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5</a:t>
            </a:r>
          </a:p>
        </p:txBody>
      </p:sp>
      <p:sp>
        <p:nvSpPr>
          <p:cNvPr id="1334" name="Oval 1333">
            <a:extLst>
              <a:ext uri="{FF2B5EF4-FFF2-40B4-BE49-F238E27FC236}">
                <a16:creationId xmlns:a16="http://schemas.microsoft.com/office/drawing/2014/main" id="{B0B008C2-1A27-7D44-BA30-224B3F52A094}"/>
              </a:ext>
            </a:extLst>
          </p:cNvPr>
          <p:cNvSpPr/>
          <p:nvPr/>
        </p:nvSpPr>
        <p:spPr bwMode="auto">
          <a:xfrm>
            <a:off x="4833813" y="2667991"/>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3</a:t>
            </a:r>
          </a:p>
        </p:txBody>
      </p:sp>
      <p:sp>
        <p:nvSpPr>
          <p:cNvPr id="1335" name="TextBox 1334">
            <a:extLst>
              <a:ext uri="{FF2B5EF4-FFF2-40B4-BE49-F238E27FC236}">
                <a16:creationId xmlns:a16="http://schemas.microsoft.com/office/drawing/2014/main" id="{C7B6F7F7-CF64-74B1-0C0C-A46108651F80}"/>
              </a:ext>
            </a:extLst>
          </p:cNvPr>
          <p:cNvSpPr txBox="1"/>
          <p:nvPr/>
        </p:nvSpPr>
        <p:spPr>
          <a:xfrm>
            <a:off x="6412460" y="5983470"/>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back to the user</a:t>
            </a:r>
          </a:p>
        </p:txBody>
      </p:sp>
      <p:sp>
        <p:nvSpPr>
          <p:cNvPr id="1336" name="Oval 1335">
            <a:extLst>
              <a:ext uri="{FF2B5EF4-FFF2-40B4-BE49-F238E27FC236}">
                <a16:creationId xmlns:a16="http://schemas.microsoft.com/office/drawing/2014/main" id="{C543FDC5-B6E3-6D9C-F224-BC8E56C24B2D}"/>
              </a:ext>
            </a:extLst>
          </p:cNvPr>
          <p:cNvSpPr/>
          <p:nvPr/>
        </p:nvSpPr>
        <p:spPr bwMode="auto">
          <a:xfrm>
            <a:off x="6167498" y="5979623"/>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6</a:t>
            </a:r>
          </a:p>
        </p:txBody>
      </p:sp>
      <p:cxnSp>
        <p:nvCxnSpPr>
          <p:cNvPr id="1337" name="Straight Connector 1336">
            <a:extLst>
              <a:ext uri="{FF2B5EF4-FFF2-40B4-BE49-F238E27FC236}">
                <a16:creationId xmlns:a16="http://schemas.microsoft.com/office/drawing/2014/main" id="{D5EFF31B-032E-9B8D-0BF5-ABEAD272D6D0}"/>
              </a:ext>
              <a:ext uri="{C183D7F6-B498-43B3-948B-1728B52AA6E4}">
                <adec:decorative xmlns:adec="http://schemas.microsoft.com/office/drawing/2017/decorative" val="1"/>
              </a:ext>
            </a:extLst>
          </p:cNvPr>
          <p:cNvCxnSpPr>
            <a:cxnSpLocks/>
          </p:cNvCxnSpPr>
          <p:nvPr/>
        </p:nvCxnSpPr>
        <p:spPr>
          <a:xfrm>
            <a:off x="3212086" y="1648914"/>
            <a:ext cx="3385277" cy="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1338" name="TextBox 1337">
            <a:extLst>
              <a:ext uri="{FF2B5EF4-FFF2-40B4-BE49-F238E27FC236}">
                <a16:creationId xmlns:a16="http://schemas.microsoft.com/office/drawing/2014/main" id="{AE2FF4CF-10AD-6DB7-7CE3-7D352884EE40}"/>
              </a:ext>
            </a:extLst>
          </p:cNvPr>
          <p:cNvSpPr txBox="1"/>
          <p:nvPr/>
        </p:nvSpPr>
        <p:spPr>
          <a:xfrm>
            <a:off x="6843616" y="1500207"/>
            <a:ext cx="977110"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Copilot response </a:t>
            </a:r>
            <a:b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back to the user</a:t>
            </a:r>
          </a:p>
        </p:txBody>
      </p:sp>
      <p:grpSp>
        <p:nvGrpSpPr>
          <p:cNvPr id="1339" name="Graphic 1029" descr="Lock icon">
            <a:extLst>
              <a:ext uri="{FF2B5EF4-FFF2-40B4-BE49-F238E27FC236}">
                <a16:creationId xmlns:a16="http://schemas.microsoft.com/office/drawing/2014/main" id="{19E64D74-2DAA-67A4-01D4-4CC8BE37CBBD}"/>
              </a:ext>
            </a:extLst>
          </p:cNvPr>
          <p:cNvGrpSpPr/>
          <p:nvPr/>
        </p:nvGrpSpPr>
        <p:grpSpPr>
          <a:xfrm>
            <a:off x="3526587" y="1548200"/>
            <a:ext cx="95286" cy="148143"/>
            <a:chOff x="2880290" y="4717417"/>
            <a:chExt cx="169913" cy="264170"/>
          </a:xfrm>
          <a:solidFill>
            <a:schemeClr val="accent2"/>
          </a:solidFill>
        </p:grpSpPr>
        <p:sp>
          <p:nvSpPr>
            <p:cNvPr id="1340" name="Freeform 1057">
              <a:extLst>
                <a:ext uri="{FF2B5EF4-FFF2-40B4-BE49-F238E27FC236}">
                  <a16:creationId xmlns:a16="http://schemas.microsoft.com/office/drawing/2014/main" id="{906367CA-8AD8-0675-B4F7-8C7F293F2DE3}"/>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1" name="Freeform 1058">
              <a:extLst>
                <a:ext uri="{FF2B5EF4-FFF2-40B4-BE49-F238E27FC236}">
                  <a16:creationId xmlns:a16="http://schemas.microsoft.com/office/drawing/2014/main" id="{3BD04CA0-3A40-94CE-95EC-2734D9549F5B}"/>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2" name="Freeform 1059">
              <a:extLst>
                <a:ext uri="{FF2B5EF4-FFF2-40B4-BE49-F238E27FC236}">
                  <a16:creationId xmlns:a16="http://schemas.microsoft.com/office/drawing/2014/main" id="{83570C08-69F8-B6FB-AD44-A0E6E4AF959B}"/>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3" name="Freeform 1060">
              <a:extLst>
                <a:ext uri="{FF2B5EF4-FFF2-40B4-BE49-F238E27FC236}">
                  <a16:creationId xmlns:a16="http://schemas.microsoft.com/office/drawing/2014/main" id="{CBFD18C6-B96A-2309-07AE-B135B6A7FABE}"/>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44" name="Arc 1343">
            <a:extLst>
              <a:ext uri="{FF2B5EF4-FFF2-40B4-BE49-F238E27FC236}">
                <a16:creationId xmlns:a16="http://schemas.microsoft.com/office/drawing/2014/main" id="{DE45D5EF-17D8-6D51-1186-E93ED16E48C7}"/>
              </a:ext>
              <a:ext uri="{C183D7F6-B498-43B3-948B-1728B52AA6E4}">
                <adec:decorative xmlns:adec="http://schemas.microsoft.com/office/drawing/2017/decorative" val="1"/>
              </a:ext>
            </a:extLst>
          </p:cNvPr>
          <p:cNvSpPr/>
          <p:nvPr/>
        </p:nvSpPr>
        <p:spPr>
          <a:xfrm>
            <a:off x="6508785" y="1648914"/>
            <a:ext cx="177178" cy="177178"/>
          </a:xfrm>
          <a:prstGeom prst="arc">
            <a:avLst/>
          </a:prstGeom>
          <a:ln w="222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5" name="Oval 1344">
            <a:extLst>
              <a:ext uri="{FF2B5EF4-FFF2-40B4-BE49-F238E27FC236}">
                <a16:creationId xmlns:a16="http://schemas.microsoft.com/office/drawing/2014/main" id="{EB9B0390-A589-679F-2F19-876E6434A9E5}"/>
              </a:ext>
            </a:extLst>
          </p:cNvPr>
          <p:cNvSpPr/>
          <p:nvPr/>
        </p:nvSpPr>
        <p:spPr bwMode="auto">
          <a:xfrm>
            <a:off x="6602926" y="1566410"/>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6</a:t>
            </a:r>
          </a:p>
        </p:txBody>
      </p:sp>
      <p:sp>
        <p:nvSpPr>
          <p:cNvPr id="1362" name="Title 16">
            <a:extLst>
              <a:ext uri="{FF2B5EF4-FFF2-40B4-BE49-F238E27FC236}">
                <a16:creationId xmlns:a16="http://schemas.microsoft.com/office/drawing/2014/main" id="{CBFFCC77-AD06-6B26-8CDD-A84A770A8242}"/>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sz="2800" noProof="0"/>
              <a:t>Microsoft Copilot for Microsoft 365 architecture</a:t>
            </a:r>
          </a:p>
        </p:txBody>
      </p:sp>
      <p:pic>
        <p:nvPicPr>
          <p:cNvPr id="9" name="Graphic 8" descr="Microsoft 365 Copilot logo">
            <a:extLst>
              <a:ext uri="{FF2B5EF4-FFF2-40B4-BE49-F238E27FC236}">
                <a16:creationId xmlns:a16="http://schemas.microsoft.com/office/drawing/2014/main" id="{17243648-FAFD-0FAF-AB66-E82524C67C9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984350" y="1359280"/>
            <a:ext cx="724154" cy="724154"/>
          </a:xfrm>
          <a:prstGeom prst="rect">
            <a:avLst/>
          </a:prstGeom>
        </p:spPr>
      </p:pic>
      <p:grpSp>
        <p:nvGrpSpPr>
          <p:cNvPr id="1270" name="Graphic 1029" descr="Lock icon">
            <a:extLst>
              <a:ext uri="{FF2B5EF4-FFF2-40B4-BE49-F238E27FC236}">
                <a16:creationId xmlns:a16="http://schemas.microsoft.com/office/drawing/2014/main" id="{A043DB90-32D9-F01A-A767-BD7C4ABD30B6}"/>
              </a:ext>
            </a:extLst>
          </p:cNvPr>
          <p:cNvGrpSpPr/>
          <p:nvPr/>
        </p:nvGrpSpPr>
        <p:grpSpPr>
          <a:xfrm>
            <a:off x="4194623" y="2646192"/>
            <a:ext cx="95286" cy="148143"/>
            <a:chOff x="2880290" y="4717417"/>
            <a:chExt cx="169913" cy="264170"/>
          </a:xfrm>
          <a:solidFill>
            <a:schemeClr val="accent2"/>
          </a:solidFill>
        </p:grpSpPr>
        <p:sp>
          <p:nvSpPr>
            <p:cNvPr id="1271" name="Freeform 1057">
              <a:extLst>
                <a:ext uri="{FF2B5EF4-FFF2-40B4-BE49-F238E27FC236}">
                  <a16:creationId xmlns:a16="http://schemas.microsoft.com/office/drawing/2014/main" id="{7B8C844D-DBBB-B81A-AE3E-0F76EAC04C00}"/>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Freeform 1058">
              <a:extLst>
                <a:ext uri="{FF2B5EF4-FFF2-40B4-BE49-F238E27FC236}">
                  <a16:creationId xmlns:a16="http://schemas.microsoft.com/office/drawing/2014/main" id="{15BC04B6-983C-3663-F784-D3C3D8895CB4}"/>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Freeform 1059">
              <a:extLst>
                <a:ext uri="{FF2B5EF4-FFF2-40B4-BE49-F238E27FC236}">
                  <a16:creationId xmlns:a16="http://schemas.microsoft.com/office/drawing/2014/main" id="{5097CD12-E9FB-38ED-8DAC-A62D51AFD74F}"/>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Freeform 1060">
              <a:extLst>
                <a:ext uri="{FF2B5EF4-FFF2-40B4-BE49-F238E27FC236}">
                  <a16:creationId xmlns:a16="http://schemas.microsoft.com/office/drawing/2014/main" id="{BBB4986C-EAA2-7FCD-6F1E-E14101F8D616}"/>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 name="Graphic 1" descr="Microsoft Copilot Studio logo">
            <a:extLst>
              <a:ext uri="{FF2B5EF4-FFF2-40B4-BE49-F238E27FC236}">
                <a16:creationId xmlns:a16="http://schemas.microsoft.com/office/drawing/2014/main" id="{F43C51B6-B29C-4B70-6F1C-128494BC377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5793" y="4575783"/>
            <a:ext cx="513695" cy="513695"/>
          </a:xfrm>
          <a:prstGeom prst="rect">
            <a:avLst/>
          </a:prstGeom>
          <a:effectLst>
            <a:outerShdw blurRad="50800" dist="38100" dir="5400000" algn="t" rotWithShape="0">
              <a:prstClr val="black">
                <a:alpha val="40000"/>
              </a:prstClr>
            </a:outerShdw>
          </a:effectLst>
        </p:spPr>
      </p:pic>
      <p:sp>
        <p:nvSpPr>
          <p:cNvPr id="20" name="TextBox 19">
            <a:extLst>
              <a:ext uri="{FF2B5EF4-FFF2-40B4-BE49-F238E27FC236}">
                <a16:creationId xmlns:a16="http://schemas.microsoft.com/office/drawing/2014/main" id="{8AA663E8-CCBA-7CBB-B7E8-6B030888EA0E}"/>
              </a:ext>
            </a:extLst>
          </p:cNvPr>
          <p:cNvSpPr txBox="1"/>
          <p:nvPr/>
        </p:nvSpPr>
        <p:spPr>
          <a:xfrm>
            <a:off x="3789753" y="4359274"/>
            <a:ext cx="1431469" cy="430887"/>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Data 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Microsoft 365</a:t>
            </a:r>
          </a:p>
        </p:txBody>
      </p:sp>
      <p:sp>
        <p:nvSpPr>
          <p:cNvPr id="21" name="TextBox 20">
            <a:extLst>
              <a:ext uri="{FF2B5EF4-FFF2-40B4-BE49-F238E27FC236}">
                <a16:creationId xmlns:a16="http://schemas.microsoft.com/office/drawing/2014/main" id="{534D81CD-FF11-D174-C426-4165017777F3}"/>
              </a:ext>
            </a:extLst>
          </p:cNvPr>
          <p:cNvSpPr txBox="1"/>
          <p:nvPr/>
        </p:nvSpPr>
        <p:spPr>
          <a:xfrm>
            <a:off x="1795458" y="2152692"/>
            <a:ext cx="1113432" cy="215444"/>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User</a:t>
            </a:r>
          </a:p>
        </p:txBody>
      </p:sp>
    </p:spTree>
    <p:extLst>
      <p:ext uri="{BB962C8B-B14F-4D97-AF65-F5344CB8AC3E}">
        <p14:creationId xmlns:p14="http://schemas.microsoft.com/office/powerpoint/2010/main" val="423311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9007D-5D6F-D921-6FEB-AA6D34809FBA}"/>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CBFA7917-84EC-0915-D538-C729B32D78FA}"/>
              </a:ext>
            </a:extLst>
          </p:cNvPr>
          <p:cNvGrpSpPr/>
          <p:nvPr/>
        </p:nvGrpSpPr>
        <p:grpSpPr>
          <a:xfrm>
            <a:off x="1196183" y="3191518"/>
            <a:ext cx="1707217" cy="1909859"/>
            <a:chOff x="1197111" y="3023823"/>
            <a:chExt cx="1707217" cy="1909859"/>
          </a:xfrm>
        </p:grpSpPr>
        <p:sp>
          <p:nvSpPr>
            <p:cNvPr id="25" name="Rectangle: Rounded Corners 24">
              <a:extLst>
                <a:ext uri="{FF2B5EF4-FFF2-40B4-BE49-F238E27FC236}">
                  <a16:creationId xmlns:a16="http://schemas.microsoft.com/office/drawing/2014/main" id="{C3547FA9-21CC-18E9-7AD5-E32CD1E9B6CF}"/>
                </a:ext>
              </a:extLst>
            </p:cNvPr>
            <p:cNvSpPr/>
            <p:nvPr/>
          </p:nvSpPr>
          <p:spPr bwMode="auto">
            <a:xfrm>
              <a:off x="1197111" y="3023823"/>
              <a:ext cx="1707217" cy="1909859"/>
            </a:xfrm>
            <a:prstGeom prst="roundRect">
              <a:avLst>
                <a:gd name="adj" fmla="val 4217"/>
              </a:avLst>
            </a:prstGeom>
            <a:solidFill>
              <a:srgbClr val="C3E5FF"/>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1CC24FC4-58B1-D83A-7E33-07DC8A942A0B}"/>
                </a:ext>
              </a:extLst>
            </p:cNvPr>
            <p:cNvGrpSpPr/>
            <p:nvPr/>
          </p:nvGrpSpPr>
          <p:grpSpPr>
            <a:xfrm>
              <a:off x="1444753" y="4225749"/>
              <a:ext cx="1261516" cy="600358"/>
              <a:chOff x="1414028" y="4355557"/>
              <a:chExt cx="1261516" cy="600358"/>
            </a:xfrm>
          </p:grpSpPr>
          <p:grpSp>
            <p:nvGrpSpPr>
              <p:cNvPr id="17" name="Group 16">
                <a:extLst>
                  <a:ext uri="{FF2B5EF4-FFF2-40B4-BE49-F238E27FC236}">
                    <a16:creationId xmlns:a16="http://schemas.microsoft.com/office/drawing/2014/main" id="{568E0CCB-B025-DC00-57A5-7234CE6BEC76}"/>
                  </a:ext>
                </a:extLst>
              </p:cNvPr>
              <p:cNvGrpSpPr/>
              <p:nvPr/>
            </p:nvGrpSpPr>
            <p:grpSpPr>
              <a:xfrm>
                <a:off x="1564530" y="4553653"/>
                <a:ext cx="924877" cy="402262"/>
                <a:chOff x="521559" y="5123279"/>
                <a:chExt cx="1250833" cy="544032"/>
              </a:xfrm>
            </p:grpSpPr>
            <p:pic>
              <p:nvPicPr>
                <p:cNvPr id="26" name="Picture 25" descr="A green and white circle&#10;&#10;Description automatically generated">
                  <a:extLst>
                    <a:ext uri="{FF2B5EF4-FFF2-40B4-BE49-F238E27FC236}">
                      <a16:creationId xmlns:a16="http://schemas.microsoft.com/office/drawing/2014/main" id="{1C8ABD8A-7F71-6B91-678D-302D4D6E21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559" y="5123279"/>
                  <a:ext cx="544032" cy="544032"/>
                </a:xfrm>
                <a:prstGeom prst="rect">
                  <a:avLst/>
                </a:prstGeom>
              </p:spPr>
            </p:pic>
            <p:pic>
              <p:nvPicPr>
                <p:cNvPr id="35" name="Picture 34" descr="A logo with a black background&#10;&#10;Description automatically generated">
                  <a:extLst>
                    <a:ext uri="{FF2B5EF4-FFF2-40B4-BE49-F238E27FC236}">
                      <a16:creationId xmlns:a16="http://schemas.microsoft.com/office/drawing/2014/main" id="{E754C3F3-CBBD-F8CE-535C-8BEEB55B146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5966" y="5144335"/>
                  <a:ext cx="446426" cy="446426"/>
                </a:xfrm>
                <a:prstGeom prst="rect">
                  <a:avLst/>
                </a:prstGeom>
              </p:spPr>
            </p:pic>
          </p:grpSp>
          <p:sp>
            <p:nvSpPr>
              <p:cNvPr id="23" name="TextBox 22">
                <a:extLst>
                  <a:ext uri="{FF2B5EF4-FFF2-40B4-BE49-F238E27FC236}">
                    <a16:creationId xmlns:a16="http://schemas.microsoft.com/office/drawing/2014/main" id="{6E42A36E-741A-9341-BBC5-F174AC57404F}"/>
                  </a:ext>
                </a:extLst>
              </p:cNvPr>
              <p:cNvSpPr txBox="1"/>
              <p:nvPr/>
            </p:nvSpPr>
            <p:spPr>
              <a:xfrm>
                <a:off x="1414028" y="4355557"/>
                <a:ext cx="1261516" cy="153888"/>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Power Platform</a:t>
                </a:r>
              </a:p>
            </p:txBody>
          </p:sp>
        </p:grpSp>
        <p:grpSp>
          <p:nvGrpSpPr>
            <p:cNvPr id="44" name="Group 43">
              <a:extLst>
                <a:ext uri="{FF2B5EF4-FFF2-40B4-BE49-F238E27FC236}">
                  <a16:creationId xmlns:a16="http://schemas.microsoft.com/office/drawing/2014/main" id="{D9C3F550-78F5-4DA8-9522-53D1F66246B9}"/>
                </a:ext>
              </a:extLst>
            </p:cNvPr>
            <p:cNvGrpSpPr/>
            <p:nvPr/>
          </p:nvGrpSpPr>
          <p:grpSpPr>
            <a:xfrm>
              <a:off x="1404278" y="3474348"/>
              <a:ext cx="1310392" cy="606867"/>
              <a:chOff x="1094545" y="3360682"/>
              <a:chExt cx="1310392" cy="606867"/>
            </a:xfrm>
          </p:grpSpPr>
          <p:pic>
            <p:nvPicPr>
              <p:cNvPr id="49" name="Picture 2">
                <a:extLst>
                  <a:ext uri="{FF2B5EF4-FFF2-40B4-BE49-F238E27FC236}">
                    <a16:creationId xmlns:a16="http://schemas.microsoft.com/office/drawing/2014/main" id="{9DD2ABF0-9FBE-09CA-C7DA-E153FF22835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59629" y="3621676"/>
                <a:ext cx="219941" cy="332218"/>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7291CDC8-7B6D-E7A8-0AD4-1E23FBAA6FE1}"/>
                  </a:ext>
                </a:extLst>
              </p:cNvPr>
              <p:cNvGrpSpPr/>
              <p:nvPr/>
            </p:nvGrpSpPr>
            <p:grpSpPr>
              <a:xfrm>
                <a:off x="1094545" y="3360682"/>
                <a:ext cx="1310392" cy="606867"/>
                <a:chOff x="417626" y="3622233"/>
                <a:chExt cx="1310392" cy="606867"/>
              </a:xfrm>
            </p:grpSpPr>
            <p:sp>
              <p:nvSpPr>
                <p:cNvPr id="47" name="TextBox 46">
                  <a:extLst>
                    <a:ext uri="{FF2B5EF4-FFF2-40B4-BE49-F238E27FC236}">
                      <a16:creationId xmlns:a16="http://schemas.microsoft.com/office/drawing/2014/main" id="{EC7BEBFF-CAF4-7721-B019-A59B331CF2E6}"/>
                    </a:ext>
                  </a:extLst>
                </p:cNvPr>
                <p:cNvSpPr txBox="1"/>
                <p:nvPr/>
              </p:nvSpPr>
              <p:spPr>
                <a:xfrm>
                  <a:off x="417626" y="3622233"/>
                  <a:ext cx="1310392" cy="15388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prstClr val="black"/>
                      </a:solidFill>
                      <a:latin typeface="Segoe UI Semibold"/>
                      <a:cs typeface="Segoe UI" panose="020B0502040204020203" pitchFamily="34" charset="0"/>
                    </a:rPr>
                    <a:t>External Resource</a:t>
                  </a:r>
                  <a:endPar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endParaRPr>
                </a:p>
              </p:txBody>
            </p:sp>
            <p:pic>
              <p:nvPicPr>
                <p:cNvPr id="48" name="Graphic 47">
                  <a:extLst>
                    <a:ext uri="{FF2B5EF4-FFF2-40B4-BE49-F238E27FC236}">
                      <a16:creationId xmlns:a16="http://schemas.microsoft.com/office/drawing/2014/main" id="{3730CC0A-6353-AE1A-F09F-5AFA0F6CBD6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4445" y="3856220"/>
                  <a:ext cx="372880" cy="372880"/>
                </a:xfrm>
                <a:prstGeom prst="rect">
                  <a:avLst/>
                </a:prstGeom>
              </p:spPr>
            </p:pic>
          </p:grpSp>
        </p:grpSp>
        <p:sp>
          <p:nvSpPr>
            <p:cNvPr id="22" name="TextBox 21">
              <a:extLst>
                <a:ext uri="{FF2B5EF4-FFF2-40B4-BE49-F238E27FC236}">
                  <a16:creationId xmlns:a16="http://schemas.microsoft.com/office/drawing/2014/main" id="{DC031C83-F333-43EF-064C-57083003083A}"/>
                </a:ext>
              </a:extLst>
            </p:cNvPr>
            <p:cNvSpPr txBox="1"/>
            <p:nvPr/>
          </p:nvSpPr>
          <p:spPr>
            <a:xfrm>
              <a:off x="1327109" y="3124617"/>
              <a:ext cx="1431469" cy="215444"/>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Extensions</a:t>
              </a:r>
            </a:p>
          </p:txBody>
        </p:sp>
      </p:grpSp>
      <p:sp>
        <p:nvSpPr>
          <p:cNvPr id="3" name="Freeform: Shape 2" descr="Microsoft 365 Service Boundary">
            <a:extLst>
              <a:ext uri="{FF2B5EF4-FFF2-40B4-BE49-F238E27FC236}">
                <a16:creationId xmlns:a16="http://schemas.microsoft.com/office/drawing/2014/main" id="{81D23144-DB6C-F44C-B0D8-264A41E725A1}"/>
              </a:ext>
            </a:extLst>
          </p:cNvPr>
          <p:cNvSpPr/>
          <p:nvPr/>
        </p:nvSpPr>
        <p:spPr>
          <a:xfrm>
            <a:off x="3093058" y="1388721"/>
            <a:ext cx="8132500" cy="5288853"/>
          </a:xfrm>
          <a:custGeom>
            <a:avLst/>
            <a:gdLst>
              <a:gd name="connsiteX0" fmla="*/ 173408 w 8132500"/>
              <a:gd name="connsiteY0" fmla="*/ 0 h 5269853"/>
              <a:gd name="connsiteX1" fmla="*/ 187415 w 8132500"/>
              <a:gd name="connsiteY1" fmla="*/ 0 h 5269853"/>
              <a:gd name="connsiteX2" fmla="*/ 6551432 w 8132500"/>
              <a:gd name="connsiteY2" fmla="*/ 0 h 5269853"/>
              <a:gd name="connsiteX3" fmla="*/ 6748694 w 8132500"/>
              <a:gd name="connsiteY3" fmla="*/ 0 h 5269853"/>
              <a:gd name="connsiteX4" fmla="*/ 6874703 w 8132500"/>
              <a:gd name="connsiteY4" fmla="*/ 0 h 5269853"/>
              <a:gd name="connsiteX5" fmla="*/ 6917051 w 8132500"/>
              <a:gd name="connsiteY5" fmla="*/ 4123 h 5269853"/>
              <a:gd name="connsiteX6" fmla="*/ 7326281 w 8132500"/>
              <a:gd name="connsiteY6" fmla="*/ 4123 h 5269853"/>
              <a:gd name="connsiteX7" fmla="*/ 7363081 w 8132500"/>
              <a:gd name="connsiteY7" fmla="*/ 7833 h 5269853"/>
              <a:gd name="connsiteX8" fmla="*/ 7366587 w 8132500"/>
              <a:gd name="connsiteY8" fmla="*/ 8921 h 5269853"/>
              <a:gd name="connsiteX9" fmla="*/ 7946376 w 8132500"/>
              <a:gd name="connsiteY9" fmla="*/ 8921 h 5269853"/>
              <a:gd name="connsiteX10" fmla="*/ 8132500 w 8132500"/>
              <a:gd name="connsiteY10" fmla="*/ 195045 h 5269853"/>
              <a:gd name="connsiteX11" fmla="*/ 8132500 w 8132500"/>
              <a:gd name="connsiteY11" fmla="*/ 2711891 h 5269853"/>
              <a:gd name="connsiteX12" fmla="*/ 7946376 w 8132500"/>
              <a:gd name="connsiteY12" fmla="*/ 2898015 h 5269853"/>
              <a:gd name="connsiteX13" fmla="*/ 7134401 w 8132500"/>
              <a:gd name="connsiteY13" fmla="*/ 2898015 h 5269853"/>
              <a:gd name="connsiteX14" fmla="*/ 7096891 w 8132500"/>
              <a:gd name="connsiteY14" fmla="*/ 2894234 h 5269853"/>
              <a:gd name="connsiteX15" fmla="*/ 7082714 w 8132500"/>
              <a:gd name="connsiteY15" fmla="*/ 2889833 h 5269853"/>
              <a:gd name="connsiteX16" fmla="*/ 6935622 w 8132500"/>
              <a:gd name="connsiteY16" fmla="*/ 2889833 h 5269853"/>
              <a:gd name="connsiteX17" fmla="*/ 6935622 w 8132500"/>
              <a:gd name="connsiteY17" fmla="*/ 2893860 h 5269853"/>
              <a:gd name="connsiteX18" fmla="*/ 6748694 w 8132500"/>
              <a:gd name="connsiteY18" fmla="*/ 2893860 h 5269853"/>
              <a:gd name="connsiteX19" fmla="*/ 6551432 w 8132500"/>
              <a:gd name="connsiteY19" fmla="*/ 2893860 h 5269853"/>
              <a:gd name="connsiteX20" fmla="*/ 2830602 w 8132500"/>
              <a:gd name="connsiteY20" fmla="*/ 2893860 h 5269853"/>
              <a:gd name="connsiteX21" fmla="*/ 2830602 w 8132500"/>
              <a:gd name="connsiteY21" fmla="*/ 4838410 h 5269853"/>
              <a:gd name="connsiteX22" fmla="*/ 2829990 w 8132500"/>
              <a:gd name="connsiteY22" fmla="*/ 4839347 h 5269853"/>
              <a:gd name="connsiteX23" fmla="*/ 2829990 w 8132500"/>
              <a:gd name="connsiteY23" fmla="*/ 5081035 h 5269853"/>
              <a:gd name="connsiteX24" fmla="*/ 2641172 w 8132500"/>
              <a:gd name="connsiteY24" fmla="*/ 5269853 h 5269853"/>
              <a:gd name="connsiteX25" fmla="*/ 188818 w 8132500"/>
              <a:gd name="connsiteY25" fmla="*/ 5269853 h 5269853"/>
              <a:gd name="connsiteX26" fmla="*/ 0 w 8132500"/>
              <a:gd name="connsiteY26" fmla="*/ 5081035 h 5269853"/>
              <a:gd name="connsiteX27" fmla="*/ 0 w 8132500"/>
              <a:gd name="connsiteY27" fmla="*/ 4423372 h 5269853"/>
              <a:gd name="connsiteX28" fmla="*/ 1 w 8132500"/>
              <a:gd name="connsiteY28" fmla="*/ 4423367 h 5269853"/>
              <a:gd name="connsiteX29" fmla="*/ 1 w 8132500"/>
              <a:gd name="connsiteY29" fmla="*/ 208394 h 5269853"/>
              <a:gd name="connsiteX30" fmla="*/ 105414 w 8132500"/>
              <a:gd name="connsiteY30" fmla="*/ 27544 h 5269853"/>
              <a:gd name="connsiteX31" fmla="*/ 173408 w 8132500"/>
              <a:gd name="connsiteY31" fmla="*/ 1762 h 5269853"/>
              <a:gd name="connsiteX0" fmla="*/ 173408 w 8132500"/>
              <a:gd name="connsiteY0" fmla="*/ 0 h 5269853"/>
              <a:gd name="connsiteX1" fmla="*/ 187415 w 8132500"/>
              <a:gd name="connsiteY1" fmla="*/ 0 h 5269853"/>
              <a:gd name="connsiteX2" fmla="*/ 6551432 w 8132500"/>
              <a:gd name="connsiteY2" fmla="*/ 0 h 5269853"/>
              <a:gd name="connsiteX3" fmla="*/ 6748694 w 8132500"/>
              <a:gd name="connsiteY3" fmla="*/ 0 h 5269853"/>
              <a:gd name="connsiteX4" fmla="*/ 6874703 w 8132500"/>
              <a:gd name="connsiteY4" fmla="*/ 0 h 5269853"/>
              <a:gd name="connsiteX5" fmla="*/ 6917051 w 8132500"/>
              <a:gd name="connsiteY5" fmla="*/ 4123 h 5269853"/>
              <a:gd name="connsiteX6" fmla="*/ 7326281 w 8132500"/>
              <a:gd name="connsiteY6" fmla="*/ 4123 h 5269853"/>
              <a:gd name="connsiteX7" fmla="*/ 7363081 w 8132500"/>
              <a:gd name="connsiteY7" fmla="*/ 7833 h 5269853"/>
              <a:gd name="connsiteX8" fmla="*/ 7366587 w 8132500"/>
              <a:gd name="connsiteY8" fmla="*/ 8921 h 5269853"/>
              <a:gd name="connsiteX9" fmla="*/ 7946376 w 8132500"/>
              <a:gd name="connsiteY9" fmla="*/ 8921 h 5269853"/>
              <a:gd name="connsiteX10" fmla="*/ 8132500 w 8132500"/>
              <a:gd name="connsiteY10" fmla="*/ 195045 h 5269853"/>
              <a:gd name="connsiteX11" fmla="*/ 8132500 w 8132500"/>
              <a:gd name="connsiteY11" fmla="*/ 2711891 h 5269853"/>
              <a:gd name="connsiteX12" fmla="*/ 7946376 w 8132500"/>
              <a:gd name="connsiteY12" fmla="*/ 2898015 h 5269853"/>
              <a:gd name="connsiteX13" fmla="*/ 7134401 w 8132500"/>
              <a:gd name="connsiteY13" fmla="*/ 2898015 h 5269853"/>
              <a:gd name="connsiteX14" fmla="*/ 7096891 w 8132500"/>
              <a:gd name="connsiteY14" fmla="*/ 2894234 h 5269853"/>
              <a:gd name="connsiteX15" fmla="*/ 7082714 w 8132500"/>
              <a:gd name="connsiteY15" fmla="*/ 2889833 h 5269853"/>
              <a:gd name="connsiteX16" fmla="*/ 6935622 w 8132500"/>
              <a:gd name="connsiteY16" fmla="*/ 2889833 h 5269853"/>
              <a:gd name="connsiteX17" fmla="*/ 6935622 w 8132500"/>
              <a:gd name="connsiteY17" fmla="*/ 2893860 h 5269853"/>
              <a:gd name="connsiteX18" fmla="*/ 6748694 w 8132500"/>
              <a:gd name="connsiteY18" fmla="*/ 2893860 h 5269853"/>
              <a:gd name="connsiteX19" fmla="*/ 6551432 w 8132500"/>
              <a:gd name="connsiteY19" fmla="*/ 2893860 h 5269853"/>
              <a:gd name="connsiteX20" fmla="*/ 5010384 w 8132500"/>
              <a:gd name="connsiteY20" fmla="*/ 2893860 h 5269853"/>
              <a:gd name="connsiteX21" fmla="*/ 2830602 w 8132500"/>
              <a:gd name="connsiteY21" fmla="*/ 4838410 h 5269853"/>
              <a:gd name="connsiteX22" fmla="*/ 2829990 w 8132500"/>
              <a:gd name="connsiteY22" fmla="*/ 4839347 h 5269853"/>
              <a:gd name="connsiteX23" fmla="*/ 2829990 w 8132500"/>
              <a:gd name="connsiteY23" fmla="*/ 5081035 h 5269853"/>
              <a:gd name="connsiteX24" fmla="*/ 2641172 w 8132500"/>
              <a:gd name="connsiteY24" fmla="*/ 5269853 h 5269853"/>
              <a:gd name="connsiteX25" fmla="*/ 188818 w 8132500"/>
              <a:gd name="connsiteY25" fmla="*/ 5269853 h 5269853"/>
              <a:gd name="connsiteX26" fmla="*/ 0 w 8132500"/>
              <a:gd name="connsiteY26" fmla="*/ 5081035 h 5269853"/>
              <a:gd name="connsiteX27" fmla="*/ 0 w 8132500"/>
              <a:gd name="connsiteY27" fmla="*/ 4423372 h 5269853"/>
              <a:gd name="connsiteX28" fmla="*/ 1 w 8132500"/>
              <a:gd name="connsiteY28" fmla="*/ 4423367 h 5269853"/>
              <a:gd name="connsiteX29" fmla="*/ 1 w 8132500"/>
              <a:gd name="connsiteY29" fmla="*/ 208394 h 5269853"/>
              <a:gd name="connsiteX30" fmla="*/ 105414 w 8132500"/>
              <a:gd name="connsiteY30" fmla="*/ 27544 h 5269853"/>
              <a:gd name="connsiteX31" fmla="*/ 173408 w 8132500"/>
              <a:gd name="connsiteY31" fmla="*/ 1762 h 5269853"/>
              <a:gd name="connsiteX32" fmla="*/ 173408 w 8132500"/>
              <a:gd name="connsiteY32" fmla="*/ 0 h 5269853"/>
              <a:gd name="connsiteX0" fmla="*/ 173408 w 8132500"/>
              <a:gd name="connsiteY0" fmla="*/ 0 h 5269853"/>
              <a:gd name="connsiteX1" fmla="*/ 187415 w 8132500"/>
              <a:gd name="connsiteY1" fmla="*/ 0 h 5269853"/>
              <a:gd name="connsiteX2" fmla="*/ 6551432 w 8132500"/>
              <a:gd name="connsiteY2" fmla="*/ 0 h 5269853"/>
              <a:gd name="connsiteX3" fmla="*/ 6748694 w 8132500"/>
              <a:gd name="connsiteY3" fmla="*/ 0 h 5269853"/>
              <a:gd name="connsiteX4" fmla="*/ 6874703 w 8132500"/>
              <a:gd name="connsiteY4" fmla="*/ 0 h 5269853"/>
              <a:gd name="connsiteX5" fmla="*/ 6917051 w 8132500"/>
              <a:gd name="connsiteY5" fmla="*/ 4123 h 5269853"/>
              <a:gd name="connsiteX6" fmla="*/ 7326281 w 8132500"/>
              <a:gd name="connsiteY6" fmla="*/ 4123 h 5269853"/>
              <a:gd name="connsiteX7" fmla="*/ 7363081 w 8132500"/>
              <a:gd name="connsiteY7" fmla="*/ 7833 h 5269853"/>
              <a:gd name="connsiteX8" fmla="*/ 7366587 w 8132500"/>
              <a:gd name="connsiteY8" fmla="*/ 8921 h 5269853"/>
              <a:gd name="connsiteX9" fmla="*/ 7946376 w 8132500"/>
              <a:gd name="connsiteY9" fmla="*/ 8921 h 5269853"/>
              <a:gd name="connsiteX10" fmla="*/ 8132500 w 8132500"/>
              <a:gd name="connsiteY10" fmla="*/ 195045 h 5269853"/>
              <a:gd name="connsiteX11" fmla="*/ 8132500 w 8132500"/>
              <a:gd name="connsiteY11" fmla="*/ 2711891 h 5269853"/>
              <a:gd name="connsiteX12" fmla="*/ 7946376 w 8132500"/>
              <a:gd name="connsiteY12" fmla="*/ 2898015 h 5269853"/>
              <a:gd name="connsiteX13" fmla="*/ 7134401 w 8132500"/>
              <a:gd name="connsiteY13" fmla="*/ 2898015 h 5269853"/>
              <a:gd name="connsiteX14" fmla="*/ 7096891 w 8132500"/>
              <a:gd name="connsiteY14" fmla="*/ 2894234 h 5269853"/>
              <a:gd name="connsiteX15" fmla="*/ 7082714 w 8132500"/>
              <a:gd name="connsiteY15" fmla="*/ 2889833 h 5269853"/>
              <a:gd name="connsiteX16" fmla="*/ 6935622 w 8132500"/>
              <a:gd name="connsiteY16" fmla="*/ 2889833 h 5269853"/>
              <a:gd name="connsiteX17" fmla="*/ 6935622 w 8132500"/>
              <a:gd name="connsiteY17" fmla="*/ 2893860 h 5269853"/>
              <a:gd name="connsiteX18" fmla="*/ 6748694 w 8132500"/>
              <a:gd name="connsiteY18" fmla="*/ 2893860 h 5269853"/>
              <a:gd name="connsiteX19" fmla="*/ 6551432 w 8132500"/>
              <a:gd name="connsiteY19" fmla="*/ 2893860 h 5269853"/>
              <a:gd name="connsiteX20" fmla="*/ 5010384 w 8132500"/>
              <a:gd name="connsiteY20" fmla="*/ 2893860 h 5269853"/>
              <a:gd name="connsiteX21" fmla="*/ 2830602 w 8132500"/>
              <a:gd name="connsiteY21" fmla="*/ 4838410 h 5269853"/>
              <a:gd name="connsiteX22" fmla="*/ 2829990 w 8132500"/>
              <a:gd name="connsiteY22" fmla="*/ 4839347 h 5269853"/>
              <a:gd name="connsiteX23" fmla="*/ 5000535 w 8132500"/>
              <a:gd name="connsiteY23" fmla="*/ 5044089 h 5269853"/>
              <a:gd name="connsiteX24" fmla="*/ 2641172 w 8132500"/>
              <a:gd name="connsiteY24" fmla="*/ 5269853 h 5269853"/>
              <a:gd name="connsiteX25" fmla="*/ 188818 w 8132500"/>
              <a:gd name="connsiteY25" fmla="*/ 5269853 h 5269853"/>
              <a:gd name="connsiteX26" fmla="*/ 0 w 8132500"/>
              <a:gd name="connsiteY26" fmla="*/ 5081035 h 5269853"/>
              <a:gd name="connsiteX27" fmla="*/ 0 w 8132500"/>
              <a:gd name="connsiteY27" fmla="*/ 4423372 h 5269853"/>
              <a:gd name="connsiteX28" fmla="*/ 1 w 8132500"/>
              <a:gd name="connsiteY28" fmla="*/ 4423367 h 5269853"/>
              <a:gd name="connsiteX29" fmla="*/ 1 w 8132500"/>
              <a:gd name="connsiteY29" fmla="*/ 208394 h 5269853"/>
              <a:gd name="connsiteX30" fmla="*/ 105414 w 8132500"/>
              <a:gd name="connsiteY30" fmla="*/ 27544 h 5269853"/>
              <a:gd name="connsiteX31" fmla="*/ 173408 w 8132500"/>
              <a:gd name="connsiteY31" fmla="*/ 1762 h 5269853"/>
              <a:gd name="connsiteX32" fmla="*/ 173408 w 8132500"/>
              <a:gd name="connsiteY32" fmla="*/ 0 h 5269853"/>
              <a:gd name="connsiteX0" fmla="*/ 173408 w 8132500"/>
              <a:gd name="connsiteY0" fmla="*/ 0 h 5269853"/>
              <a:gd name="connsiteX1" fmla="*/ 187415 w 8132500"/>
              <a:gd name="connsiteY1" fmla="*/ 0 h 5269853"/>
              <a:gd name="connsiteX2" fmla="*/ 6551432 w 8132500"/>
              <a:gd name="connsiteY2" fmla="*/ 0 h 5269853"/>
              <a:gd name="connsiteX3" fmla="*/ 6748694 w 8132500"/>
              <a:gd name="connsiteY3" fmla="*/ 0 h 5269853"/>
              <a:gd name="connsiteX4" fmla="*/ 6874703 w 8132500"/>
              <a:gd name="connsiteY4" fmla="*/ 0 h 5269853"/>
              <a:gd name="connsiteX5" fmla="*/ 6917051 w 8132500"/>
              <a:gd name="connsiteY5" fmla="*/ 4123 h 5269853"/>
              <a:gd name="connsiteX6" fmla="*/ 7326281 w 8132500"/>
              <a:gd name="connsiteY6" fmla="*/ 4123 h 5269853"/>
              <a:gd name="connsiteX7" fmla="*/ 7363081 w 8132500"/>
              <a:gd name="connsiteY7" fmla="*/ 7833 h 5269853"/>
              <a:gd name="connsiteX8" fmla="*/ 7366587 w 8132500"/>
              <a:gd name="connsiteY8" fmla="*/ 8921 h 5269853"/>
              <a:gd name="connsiteX9" fmla="*/ 7946376 w 8132500"/>
              <a:gd name="connsiteY9" fmla="*/ 8921 h 5269853"/>
              <a:gd name="connsiteX10" fmla="*/ 8132500 w 8132500"/>
              <a:gd name="connsiteY10" fmla="*/ 195045 h 5269853"/>
              <a:gd name="connsiteX11" fmla="*/ 8132500 w 8132500"/>
              <a:gd name="connsiteY11" fmla="*/ 2711891 h 5269853"/>
              <a:gd name="connsiteX12" fmla="*/ 7946376 w 8132500"/>
              <a:gd name="connsiteY12" fmla="*/ 2898015 h 5269853"/>
              <a:gd name="connsiteX13" fmla="*/ 7134401 w 8132500"/>
              <a:gd name="connsiteY13" fmla="*/ 2898015 h 5269853"/>
              <a:gd name="connsiteX14" fmla="*/ 7096891 w 8132500"/>
              <a:gd name="connsiteY14" fmla="*/ 2894234 h 5269853"/>
              <a:gd name="connsiteX15" fmla="*/ 7082714 w 8132500"/>
              <a:gd name="connsiteY15" fmla="*/ 2889833 h 5269853"/>
              <a:gd name="connsiteX16" fmla="*/ 6935622 w 8132500"/>
              <a:gd name="connsiteY16" fmla="*/ 2889833 h 5269853"/>
              <a:gd name="connsiteX17" fmla="*/ 6935622 w 8132500"/>
              <a:gd name="connsiteY17" fmla="*/ 2893860 h 5269853"/>
              <a:gd name="connsiteX18" fmla="*/ 6748694 w 8132500"/>
              <a:gd name="connsiteY18" fmla="*/ 2893860 h 5269853"/>
              <a:gd name="connsiteX19" fmla="*/ 6551432 w 8132500"/>
              <a:gd name="connsiteY19" fmla="*/ 2893860 h 5269853"/>
              <a:gd name="connsiteX20" fmla="*/ 5010384 w 8132500"/>
              <a:gd name="connsiteY20" fmla="*/ 2893860 h 5269853"/>
              <a:gd name="connsiteX21" fmla="*/ 2830602 w 8132500"/>
              <a:gd name="connsiteY21" fmla="*/ 4838410 h 5269853"/>
              <a:gd name="connsiteX22" fmla="*/ 5037481 w 8132500"/>
              <a:gd name="connsiteY22" fmla="*/ 4497601 h 5269853"/>
              <a:gd name="connsiteX23" fmla="*/ 5000535 w 8132500"/>
              <a:gd name="connsiteY23" fmla="*/ 5044089 h 5269853"/>
              <a:gd name="connsiteX24" fmla="*/ 2641172 w 8132500"/>
              <a:gd name="connsiteY24" fmla="*/ 5269853 h 5269853"/>
              <a:gd name="connsiteX25" fmla="*/ 188818 w 8132500"/>
              <a:gd name="connsiteY25" fmla="*/ 5269853 h 5269853"/>
              <a:gd name="connsiteX26" fmla="*/ 0 w 8132500"/>
              <a:gd name="connsiteY26" fmla="*/ 5081035 h 5269853"/>
              <a:gd name="connsiteX27" fmla="*/ 0 w 8132500"/>
              <a:gd name="connsiteY27" fmla="*/ 4423372 h 5269853"/>
              <a:gd name="connsiteX28" fmla="*/ 1 w 8132500"/>
              <a:gd name="connsiteY28" fmla="*/ 4423367 h 5269853"/>
              <a:gd name="connsiteX29" fmla="*/ 1 w 8132500"/>
              <a:gd name="connsiteY29" fmla="*/ 208394 h 5269853"/>
              <a:gd name="connsiteX30" fmla="*/ 105414 w 8132500"/>
              <a:gd name="connsiteY30" fmla="*/ 27544 h 5269853"/>
              <a:gd name="connsiteX31" fmla="*/ 173408 w 8132500"/>
              <a:gd name="connsiteY31" fmla="*/ 1762 h 5269853"/>
              <a:gd name="connsiteX32" fmla="*/ 173408 w 8132500"/>
              <a:gd name="connsiteY32" fmla="*/ 0 h 5269853"/>
              <a:gd name="connsiteX0" fmla="*/ 173408 w 8132500"/>
              <a:gd name="connsiteY0" fmla="*/ 0 h 5269853"/>
              <a:gd name="connsiteX1" fmla="*/ 187415 w 8132500"/>
              <a:gd name="connsiteY1" fmla="*/ 0 h 5269853"/>
              <a:gd name="connsiteX2" fmla="*/ 6551432 w 8132500"/>
              <a:gd name="connsiteY2" fmla="*/ 0 h 5269853"/>
              <a:gd name="connsiteX3" fmla="*/ 6748694 w 8132500"/>
              <a:gd name="connsiteY3" fmla="*/ 0 h 5269853"/>
              <a:gd name="connsiteX4" fmla="*/ 6874703 w 8132500"/>
              <a:gd name="connsiteY4" fmla="*/ 0 h 5269853"/>
              <a:gd name="connsiteX5" fmla="*/ 6917051 w 8132500"/>
              <a:gd name="connsiteY5" fmla="*/ 4123 h 5269853"/>
              <a:gd name="connsiteX6" fmla="*/ 7326281 w 8132500"/>
              <a:gd name="connsiteY6" fmla="*/ 4123 h 5269853"/>
              <a:gd name="connsiteX7" fmla="*/ 7363081 w 8132500"/>
              <a:gd name="connsiteY7" fmla="*/ 7833 h 5269853"/>
              <a:gd name="connsiteX8" fmla="*/ 7366587 w 8132500"/>
              <a:gd name="connsiteY8" fmla="*/ 8921 h 5269853"/>
              <a:gd name="connsiteX9" fmla="*/ 7946376 w 8132500"/>
              <a:gd name="connsiteY9" fmla="*/ 8921 h 5269853"/>
              <a:gd name="connsiteX10" fmla="*/ 8132500 w 8132500"/>
              <a:gd name="connsiteY10" fmla="*/ 195045 h 5269853"/>
              <a:gd name="connsiteX11" fmla="*/ 8132500 w 8132500"/>
              <a:gd name="connsiteY11" fmla="*/ 2711891 h 5269853"/>
              <a:gd name="connsiteX12" fmla="*/ 7946376 w 8132500"/>
              <a:gd name="connsiteY12" fmla="*/ 2898015 h 5269853"/>
              <a:gd name="connsiteX13" fmla="*/ 7134401 w 8132500"/>
              <a:gd name="connsiteY13" fmla="*/ 2898015 h 5269853"/>
              <a:gd name="connsiteX14" fmla="*/ 7096891 w 8132500"/>
              <a:gd name="connsiteY14" fmla="*/ 2894234 h 5269853"/>
              <a:gd name="connsiteX15" fmla="*/ 7082714 w 8132500"/>
              <a:gd name="connsiteY15" fmla="*/ 2889833 h 5269853"/>
              <a:gd name="connsiteX16" fmla="*/ 6935622 w 8132500"/>
              <a:gd name="connsiteY16" fmla="*/ 2889833 h 5269853"/>
              <a:gd name="connsiteX17" fmla="*/ 6935622 w 8132500"/>
              <a:gd name="connsiteY17" fmla="*/ 2893860 h 5269853"/>
              <a:gd name="connsiteX18" fmla="*/ 6748694 w 8132500"/>
              <a:gd name="connsiteY18" fmla="*/ 2893860 h 5269853"/>
              <a:gd name="connsiteX19" fmla="*/ 6551432 w 8132500"/>
              <a:gd name="connsiteY19" fmla="*/ 2893860 h 5269853"/>
              <a:gd name="connsiteX20" fmla="*/ 5010384 w 8132500"/>
              <a:gd name="connsiteY20" fmla="*/ 2893860 h 5269853"/>
              <a:gd name="connsiteX21" fmla="*/ 5010384 w 8132500"/>
              <a:gd name="connsiteY21" fmla="*/ 3785464 h 5269853"/>
              <a:gd name="connsiteX22" fmla="*/ 5037481 w 8132500"/>
              <a:gd name="connsiteY22" fmla="*/ 4497601 h 5269853"/>
              <a:gd name="connsiteX23" fmla="*/ 5000535 w 8132500"/>
              <a:gd name="connsiteY23" fmla="*/ 5044089 h 5269853"/>
              <a:gd name="connsiteX24" fmla="*/ 2641172 w 8132500"/>
              <a:gd name="connsiteY24" fmla="*/ 5269853 h 5269853"/>
              <a:gd name="connsiteX25" fmla="*/ 188818 w 8132500"/>
              <a:gd name="connsiteY25" fmla="*/ 5269853 h 5269853"/>
              <a:gd name="connsiteX26" fmla="*/ 0 w 8132500"/>
              <a:gd name="connsiteY26" fmla="*/ 5081035 h 5269853"/>
              <a:gd name="connsiteX27" fmla="*/ 0 w 8132500"/>
              <a:gd name="connsiteY27" fmla="*/ 4423372 h 5269853"/>
              <a:gd name="connsiteX28" fmla="*/ 1 w 8132500"/>
              <a:gd name="connsiteY28" fmla="*/ 4423367 h 5269853"/>
              <a:gd name="connsiteX29" fmla="*/ 1 w 8132500"/>
              <a:gd name="connsiteY29" fmla="*/ 208394 h 5269853"/>
              <a:gd name="connsiteX30" fmla="*/ 105414 w 8132500"/>
              <a:gd name="connsiteY30" fmla="*/ 27544 h 5269853"/>
              <a:gd name="connsiteX31" fmla="*/ 173408 w 8132500"/>
              <a:gd name="connsiteY31" fmla="*/ 1762 h 5269853"/>
              <a:gd name="connsiteX32" fmla="*/ 173408 w 8132500"/>
              <a:gd name="connsiteY32" fmla="*/ 0 h 5269853"/>
              <a:gd name="connsiteX0" fmla="*/ 173408 w 8132500"/>
              <a:gd name="connsiteY0" fmla="*/ 0 h 5288853"/>
              <a:gd name="connsiteX1" fmla="*/ 187415 w 8132500"/>
              <a:gd name="connsiteY1" fmla="*/ 0 h 5288853"/>
              <a:gd name="connsiteX2" fmla="*/ 6551432 w 8132500"/>
              <a:gd name="connsiteY2" fmla="*/ 0 h 5288853"/>
              <a:gd name="connsiteX3" fmla="*/ 6748694 w 8132500"/>
              <a:gd name="connsiteY3" fmla="*/ 0 h 5288853"/>
              <a:gd name="connsiteX4" fmla="*/ 6874703 w 8132500"/>
              <a:gd name="connsiteY4" fmla="*/ 0 h 5288853"/>
              <a:gd name="connsiteX5" fmla="*/ 6917051 w 8132500"/>
              <a:gd name="connsiteY5" fmla="*/ 4123 h 5288853"/>
              <a:gd name="connsiteX6" fmla="*/ 7326281 w 8132500"/>
              <a:gd name="connsiteY6" fmla="*/ 4123 h 5288853"/>
              <a:gd name="connsiteX7" fmla="*/ 7363081 w 8132500"/>
              <a:gd name="connsiteY7" fmla="*/ 7833 h 5288853"/>
              <a:gd name="connsiteX8" fmla="*/ 7366587 w 8132500"/>
              <a:gd name="connsiteY8" fmla="*/ 8921 h 5288853"/>
              <a:gd name="connsiteX9" fmla="*/ 7946376 w 8132500"/>
              <a:gd name="connsiteY9" fmla="*/ 8921 h 5288853"/>
              <a:gd name="connsiteX10" fmla="*/ 8132500 w 8132500"/>
              <a:gd name="connsiteY10" fmla="*/ 195045 h 5288853"/>
              <a:gd name="connsiteX11" fmla="*/ 8132500 w 8132500"/>
              <a:gd name="connsiteY11" fmla="*/ 2711891 h 5288853"/>
              <a:gd name="connsiteX12" fmla="*/ 7946376 w 8132500"/>
              <a:gd name="connsiteY12" fmla="*/ 2898015 h 5288853"/>
              <a:gd name="connsiteX13" fmla="*/ 7134401 w 8132500"/>
              <a:gd name="connsiteY13" fmla="*/ 2898015 h 5288853"/>
              <a:gd name="connsiteX14" fmla="*/ 7096891 w 8132500"/>
              <a:gd name="connsiteY14" fmla="*/ 2894234 h 5288853"/>
              <a:gd name="connsiteX15" fmla="*/ 7082714 w 8132500"/>
              <a:gd name="connsiteY15" fmla="*/ 2889833 h 5288853"/>
              <a:gd name="connsiteX16" fmla="*/ 6935622 w 8132500"/>
              <a:gd name="connsiteY16" fmla="*/ 2889833 h 5288853"/>
              <a:gd name="connsiteX17" fmla="*/ 6935622 w 8132500"/>
              <a:gd name="connsiteY17" fmla="*/ 2893860 h 5288853"/>
              <a:gd name="connsiteX18" fmla="*/ 6748694 w 8132500"/>
              <a:gd name="connsiteY18" fmla="*/ 2893860 h 5288853"/>
              <a:gd name="connsiteX19" fmla="*/ 6551432 w 8132500"/>
              <a:gd name="connsiteY19" fmla="*/ 2893860 h 5288853"/>
              <a:gd name="connsiteX20" fmla="*/ 5010384 w 8132500"/>
              <a:gd name="connsiteY20" fmla="*/ 2893860 h 5288853"/>
              <a:gd name="connsiteX21" fmla="*/ 5010384 w 8132500"/>
              <a:gd name="connsiteY21" fmla="*/ 3785464 h 5288853"/>
              <a:gd name="connsiteX22" fmla="*/ 5037481 w 8132500"/>
              <a:gd name="connsiteY22" fmla="*/ 4497601 h 5288853"/>
              <a:gd name="connsiteX23" fmla="*/ 4917407 w 8132500"/>
              <a:gd name="connsiteY23" fmla="*/ 5228816 h 5288853"/>
              <a:gd name="connsiteX24" fmla="*/ 2641172 w 8132500"/>
              <a:gd name="connsiteY24" fmla="*/ 5269853 h 5288853"/>
              <a:gd name="connsiteX25" fmla="*/ 188818 w 8132500"/>
              <a:gd name="connsiteY25" fmla="*/ 5269853 h 5288853"/>
              <a:gd name="connsiteX26" fmla="*/ 0 w 8132500"/>
              <a:gd name="connsiteY26" fmla="*/ 5081035 h 5288853"/>
              <a:gd name="connsiteX27" fmla="*/ 0 w 8132500"/>
              <a:gd name="connsiteY27" fmla="*/ 4423372 h 5288853"/>
              <a:gd name="connsiteX28" fmla="*/ 1 w 8132500"/>
              <a:gd name="connsiteY28" fmla="*/ 4423367 h 5288853"/>
              <a:gd name="connsiteX29" fmla="*/ 1 w 8132500"/>
              <a:gd name="connsiteY29" fmla="*/ 208394 h 5288853"/>
              <a:gd name="connsiteX30" fmla="*/ 105414 w 8132500"/>
              <a:gd name="connsiteY30" fmla="*/ 27544 h 5288853"/>
              <a:gd name="connsiteX31" fmla="*/ 173408 w 8132500"/>
              <a:gd name="connsiteY31" fmla="*/ 1762 h 5288853"/>
              <a:gd name="connsiteX32" fmla="*/ 173408 w 8132500"/>
              <a:gd name="connsiteY32" fmla="*/ 0 h 5288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132500" h="5288853">
                <a:moveTo>
                  <a:pt x="173408" y="0"/>
                </a:moveTo>
                <a:lnTo>
                  <a:pt x="187415" y="0"/>
                </a:lnTo>
                <a:lnTo>
                  <a:pt x="6551432" y="0"/>
                </a:lnTo>
                <a:lnTo>
                  <a:pt x="6748694" y="0"/>
                </a:lnTo>
                <a:lnTo>
                  <a:pt x="6874703" y="0"/>
                </a:lnTo>
                <a:lnTo>
                  <a:pt x="6917051" y="4123"/>
                </a:lnTo>
                <a:lnTo>
                  <a:pt x="7326281" y="4123"/>
                </a:lnTo>
                <a:cubicBezTo>
                  <a:pt x="7338887" y="4123"/>
                  <a:pt x="7351194" y="5401"/>
                  <a:pt x="7363081" y="7833"/>
                </a:cubicBezTo>
                <a:lnTo>
                  <a:pt x="7366587" y="8921"/>
                </a:lnTo>
                <a:lnTo>
                  <a:pt x="7946376" y="8921"/>
                </a:lnTo>
                <a:cubicBezTo>
                  <a:pt x="8049169" y="8921"/>
                  <a:pt x="8132500" y="92252"/>
                  <a:pt x="8132500" y="195045"/>
                </a:cubicBezTo>
                <a:lnTo>
                  <a:pt x="8132500" y="2711891"/>
                </a:lnTo>
                <a:cubicBezTo>
                  <a:pt x="8132500" y="2814684"/>
                  <a:pt x="8049169" y="2898015"/>
                  <a:pt x="7946376" y="2898015"/>
                </a:cubicBezTo>
                <a:lnTo>
                  <a:pt x="7134401" y="2898015"/>
                </a:lnTo>
                <a:cubicBezTo>
                  <a:pt x="7121552" y="2898015"/>
                  <a:pt x="7109007" y="2896713"/>
                  <a:pt x="7096891" y="2894234"/>
                </a:cubicBezTo>
                <a:lnTo>
                  <a:pt x="7082714" y="2889833"/>
                </a:lnTo>
                <a:lnTo>
                  <a:pt x="6935622" y="2889833"/>
                </a:lnTo>
                <a:lnTo>
                  <a:pt x="6935622" y="2893860"/>
                </a:lnTo>
                <a:lnTo>
                  <a:pt x="6748694" y="2893860"/>
                </a:lnTo>
                <a:lnTo>
                  <a:pt x="6551432" y="2893860"/>
                </a:lnTo>
                <a:lnTo>
                  <a:pt x="5010384" y="2893860"/>
                </a:lnTo>
                <a:lnTo>
                  <a:pt x="5010384" y="3785464"/>
                </a:lnTo>
                <a:lnTo>
                  <a:pt x="5037481" y="4497601"/>
                </a:lnTo>
                <a:lnTo>
                  <a:pt x="4917407" y="5228816"/>
                </a:lnTo>
                <a:cubicBezTo>
                  <a:pt x="4917407" y="5333097"/>
                  <a:pt x="2745453" y="5269853"/>
                  <a:pt x="2641172" y="5269853"/>
                </a:cubicBezTo>
                <a:lnTo>
                  <a:pt x="188818" y="5269853"/>
                </a:lnTo>
                <a:cubicBezTo>
                  <a:pt x="84537" y="5269853"/>
                  <a:pt x="0" y="5185316"/>
                  <a:pt x="0" y="5081035"/>
                </a:cubicBezTo>
                <a:lnTo>
                  <a:pt x="0" y="4423372"/>
                </a:lnTo>
                <a:cubicBezTo>
                  <a:pt x="0" y="4423370"/>
                  <a:pt x="1" y="4423369"/>
                  <a:pt x="1" y="4423367"/>
                </a:cubicBezTo>
                <a:lnTo>
                  <a:pt x="1" y="208394"/>
                </a:lnTo>
                <a:cubicBezTo>
                  <a:pt x="1" y="131750"/>
                  <a:pt x="42216" y="64632"/>
                  <a:pt x="105414" y="27544"/>
                </a:cubicBezTo>
                <a:lnTo>
                  <a:pt x="173408" y="1762"/>
                </a:lnTo>
                <a:lnTo>
                  <a:pt x="173408" y="0"/>
                </a:lnTo>
                <a:close/>
              </a:path>
            </a:pathLst>
          </a:custGeom>
          <a:solidFill>
            <a:schemeClr val="accent1"/>
          </a:solidFill>
          <a:ln w="0" cap="flat">
            <a:noFill/>
            <a:prstDash val="solid"/>
            <a:miter/>
          </a:ln>
          <a:effectLst>
            <a:outerShdw blurRad="232836" dist="38100" dir="2700000" algn="tl" rotWithShape="0">
              <a:prstClr val="black">
                <a:alpha val="7000"/>
              </a:prstClr>
            </a:outerShdw>
          </a:effectLst>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descr="Customer Microsoft 365 Tenant">
            <a:extLst>
              <a:ext uri="{FF2B5EF4-FFF2-40B4-BE49-F238E27FC236}">
                <a16:creationId xmlns:a16="http://schemas.microsoft.com/office/drawing/2014/main" id="{54D9F8AF-E90E-AC74-3E1E-3483F51BAB1F}"/>
              </a:ext>
            </a:extLst>
          </p:cNvPr>
          <p:cNvSpPr/>
          <p:nvPr/>
        </p:nvSpPr>
        <p:spPr bwMode="auto">
          <a:xfrm>
            <a:off x="8388447" y="1781439"/>
            <a:ext cx="2531574" cy="2198683"/>
          </a:xfrm>
          <a:prstGeom prst="roundRect">
            <a:avLst>
              <a:gd name="adj" fmla="val 4217"/>
            </a:avLst>
          </a:prstGeom>
          <a:solidFill>
            <a:schemeClr val="accent3">
              <a:lumMod val="20000"/>
              <a:lumOff val="80000"/>
            </a:schemeClr>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BF61A9FF-1A42-1E96-082C-84F5D51CFF19}"/>
              </a:ext>
              <a:ext uri="{C183D7F6-B498-43B3-948B-1728B52AA6E4}">
                <adec:decorative xmlns:adec="http://schemas.microsoft.com/office/drawing/2017/decorative" val="1"/>
              </a:ext>
            </a:extLst>
          </p:cNvPr>
          <p:cNvCxnSpPr>
            <a:cxnSpLocks/>
          </p:cNvCxnSpPr>
          <p:nvPr/>
        </p:nvCxnSpPr>
        <p:spPr>
          <a:xfrm>
            <a:off x="6685963" y="1732646"/>
            <a:ext cx="0" cy="55008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Rounded Corners 4" descr="Customer Microsoft 365 Tenant">
            <a:extLst>
              <a:ext uri="{FF2B5EF4-FFF2-40B4-BE49-F238E27FC236}">
                <a16:creationId xmlns:a16="http://schemas.microsoft.com/office/drawing/2014/main" id="{AF5DE255-D7ED-A94A-A866-84ECDD5D0948}"/>
              </a:ext>
            </a:extLst>
          </p:cNvPr>
          <p:cNvSpPr/>
          <p:nvPr/>
        </p:nvSpPr>
        <p:spPr bwMode="auto">
          <a:xfrm>
            <a:off x="3238000" y="3995904"/>
            <a:ext cx="4689220" cy="2198683"/>
          </a:xfrm>
          <a:prstGeom prst="roundRect">
            <a:avLst>
              <a:gd name="adj" fmla="val 4217"/>
            </a:avLst>
          </a:prstGeom>
          <a:solidFill>
            <a:schemeClr val="accent3">
              <a:lumMod val="20000"/>
              <a:lumOff val="80000"/>
            </a:schemeClr>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35A2F6D-B8B7-3A2B-93C6-27778C89526C}"/>
              </a:ext>
              <a:ext uri="{C183D7F6-B498-43B3-948B-1728B52AA6E4}">
                <adec:decorative xmlns:adec="http://schemas.microsoft.com/office/drawing/2017/decorative" val="1"/>
              </a:ext>
            </a:extLst>
          </p:cNvPr>
          <p:cNvSpPr/>
          <p:nvPr/>
        </p:nvSpPr>
        <p:spPr bwMode="auto">
          <a:xfrm>
            <a:off x="8112168" y="4278567"/>
            <a:ext cx="251884" cy="208379"/>
          </a:xfrm>
          <a:custGeom>
            <a:avLst/>
            <a:gdLst>
              <a:gd name="connsiteX0" fmla="*/ 0 w 251884"/>
              <a:gd name="connsiteY0" fmla="*/ 0 h 208379"/>
              <a:gd name="connsiteX1" fmla="*/ 251884 w 251884"/>
              <a:gd name="connsiteY1" fmla="*/ 0 h 208379"/>
              <a:gd name="connsiteX2" fmla="*/ 251884 w 251884"/>
              <a:gd name="connsiteY2" fmla="*/ 1216 h 208379"/>
              <a:gd name="connsiteX3" fmla="*/ 173685 w 251884"/>
              <a:gd name="connsiteY3" fmla="*/ 10373 h 208379"/>
              <a:gd name="connsiteX4" fmla="*/ 95922 w 251884"/>
              <a:gd name="connsiteY4" fmla="*/ 47500 h 208379"/>
              <a:gd name="connsiteX5" fmla="*/ 13502 w 251884"/>
              <a:gd name="connsiteY5" fmla="*/ 164705 h 208379"/>
              <a:gd name="connsiteX6" fmla="*/ 8510 w 251884"/>
              <a:gd name="connsiteY6" fmla="*/ 208379 h 208379"/>
              <a:gd name="connsiteX7" fmla="*/ 0 w 251884"/>
              <a:gd name="connsiteY7" fmla="*/ 208379 h 20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84" h="208379">
                <a:moveTo>
                  <a:pt x="0" y="0"/>
                </a:moveTo>
                <a:lnTo>
                  <a:pt x="251884" y="0"/>
                </a:lnTo>
                <a:lnTo>
                  <a:pt x="251884" y="1216"/>
                </a:lnTo>
                <a:lnTo>
                  <a:pt x="173685" y="10373"/>
                </a:lnTo>
                <a:cubicBezTo>
                  <a:pt x="145567" y="18418"/>
                  <a:pt x="119162" y="30932"/>
                  <a:pt x="95922" y="47500"/>
                </a:cubicBezTo>
                <a:cubicBezTo>
                  <a:pt x="53545" y="77712"/>
                  <a:pt x="24794" y="119166"/>
                  <a:pt x="13502" y="164705"/>
                </a:cubicBezTo>
                <a:lnTo>
                  <a:pt x="8510" y="208379"/>
                </a:lnTo>
                <a:lnTo>
                  <a:pt x="0" y="208379"/>
                </a:lnTo>
                <a:close/>
              </a:path>
            </a:pathLst>
          </a:cu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Arc 7">
            <a:extLst>
              <a:ext uri="{FF2B5EF4-FFF2-40B4-BE49-F238E27FC236}">
                <a16:creationId xmlns:a16="http://schemas.microsoft.com/office/drawing/2014/main" id="{CC9F4CC0-C62D-EA40-7829-D0FA6599F3FD}"/>
              </a:ext>
              <a:ext uri="{C183D7F6-B498-43B3-948B-1728B52AA6E4}">
                <adec:decorative xmlns:adec="http://schemas.microsoft.com/office/drawing/2017/decorative" val="1"/>
              </a:ext>
            </a:extLst>
          </p:cNvPr>
          <p:cNvSpPr/>
          <p:nvPr/>
        </p:nvSpPr>
        <p:spPr>
          <a:xfrm rot="16200000">
            <a:off x="3097153" y="1388752"/>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Arc 9">
            <a:extLst>
              <a:ext uri="{FF2B5EF4-FFF2-40B4-BE49-F238E27FC236}">
                <a16:creationId xmlns:a16="http://schemas.microsoft.com/office/drawing/2014/main" id="{A4350D37-1717-9163-528A-926FBEAEA6CE}"/>
              </a:ext>
              <a:ext uri="{C183D7F6-B498-43B3-948B-1728B52AA6E4}">
                <adec:decorative xmlns:adec="http://schemas.microsoft.com/office/drawing/2017/decorative" val="1"/>
              </a:ext>
            </a:extLst>
          </p:cNvPr>
          <p:cNvSpPr/>
          <p:nvPr/>
        </p:nvSpPr>
        <p:spPr>
          <a:xfrm rot="10800000">
            <a:off x="3093062" y="6313289"/>
            <a:ext cx="361816" cy="345284"/>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4590D948-B00C-9390-39D4-80DBB800A240}"/>
              </a:ext>
              <a:ext uri="{C183D7F6-B498-43B3-948B-1728B52AA6E4}">
                <adec:decorative xmlns:adec="http://schemas.microsoft.com/office/drawing/2017/decorative" val="1"/>
              </a:ext>
            </a:extLst>
          </p:cNvPr>
          <p:cNvCxnSpPr>
            <a:cxnSpLocks/>
            <a:stCxn id="13" idx="2"/>
          </p:cNvCxnSpPr>
          <p:nvPr/>
        </p:nvCxnSpPr>
        <p:spPr>
          <a:xfrm flipH="1">
            <a:off x="3249133" y="6658393"/>
            <a:ext cx="4699305" cy="181"/>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FC3753FA-FC45-7094-A4B6-7150024093E2}"/>
              </a:ext>
              <a:ext uri="{C183D7F6-B498-43B3-948B-1728B52AA6E4}">
                <adec:decorative xmlns:adec="http://schemas.microsoft.com/office/drawing/2017/decorative" val="1"/>
              </a:ext>
            </a:extLst>
          </p:cNvPr>
          <p:cNvSpPr/>
          <p:nvPr/>
        </p:nvSpPr>
        <p:spPr>
          <a:xfrm rot="5400000">
            <a:off x="7765609" y="6305096"/>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Arc 13">
            <a:extLst>
              <a:ext uri="{FF2B5EF4-FFF2-40B4-BE49-F238E27FC236}">
                <a16:creationId xmlns:a16="http://schemas.microsoft.com/office/drawing/2014/main" id="{56616282-08C2-E6C5-66B8-170459A687DF}"/>
              </a:ext>
              <a:ext uri="{C183D7F6-B498-43B3-948B-1728B52AA6E4}">
                <adec:decorative xmlns:adec="http://schemas.microsoft.com/office/drawing/2017/decorative" val="1"/>
              </a:ext>
            </a:extLst>
          </p:cNvPr>
          <p:cNvSpPr/>
          <p:nvPr/>
        </p:nvSpPr>
        <p:spPr>
          <a:xfrm>
            <a:off x="10863743" y="1393181"/>
            <a:ext cx="361816" cy="345284"/>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Arc 15">
            <a:extLst>
              <a:ext uri="{FF2B5EF4-FFF2-40B4-BE49-F238E27FC236}">
                <a16:creationId xmlns:a16="http://schemas.microsoft.com/office/drawing/2014/main" id="{FBF0168D-27E6-5BDC-C459-A26E75EAD5CD}"/>
              </a:ext>
              <a:ext uri="{C183D7F6-B498-43B3-948B-1728B52AA6E4}">
                <adec:decorative xmlns:adec="http://schemas.microsoft.com/office/drawing/2017/decorative" val="1"/>
              </a:ext>
            </a:extLst>
          </p:cNvPr>
          <p:cNvSpPr/>
          <p:nvPr/>
        </p:nvSpPr>
        <p:spPr>
          <a:xfrm rot="16200000">
            <a:off x="8155604" y="4253912"/>
            <a:ext cx="417201" cy="482850"/>
          </a:xfrm>
          <a:prstGeom prst="arc">
            <a:avLst>
              <a:gd name="adj1" fmla="val 16158148"/>
              <a:gd name="adj2" fmla="val 200300"/>
            </a:avLst>
          </a:prstGeom>
          <a:no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Arc 17">
            <a:extLst>
              <a:ext uri="{FF2B5EF4-FFF2-40B4-BE49-F238E27FC236}">
                <a16:creationId xmlns:a16="http://schemas.microsoft.com/office/drawing/2014/main" id="{D62226D6-8FA5-0C7A-5B60-F7699934C3B9}"/>
              </a:ext>
              <a:ext uri="{C183D7F6-B498-43B3-948B-1728B52AA6E4}">
                <adec:decorative xmlns:adec="http://schemas.microsoft.com/office/drawing/2017/decorative" val="1"/>
              </a:ext>
            </a:extLst>
          </p:cNvPr>
          <p:cNvSpPr/>
          <p:nvPr/>
        </p:nvSpPr>
        <p:spPr>
          <a:xfrm rot="5400000">
            <a:off x="10872080" y="3933563"/>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D377F893-FF83-A1B2-EDD3-67CC795F6633}"/>
              </a:ext>
              <a:ext uri="{C183D7F6-B498-43B3-948B-1728B52AA6E4}">
                <adec:decorative xmlns:adec="http://schemas.microsoft.com/office/drawing/2017/decorative" val="1"/>
              </a:ext>
            </a:extLst>
          </p:cNvPr>
          <p:cNvCxnSpPr>
            <a:cxnSpLocks/>
          </p:cNvCxnSpPr>
          <p:nvPr/>
        </p:nvCxnSpPr>
        <p:spPr>
          <a:xfrm>
            <a:off x="8388447" y="4273051"/>
            <a:ext cx="2638493" cy="13685"/>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30E3E9-E5F4-9928-F218-731D524F7793}"/>
              </a:ext>
              <a:ext uri="{C183D7F6-B498-43B3-948B-1728B52AA6E4}">
                <adec:decorative xmlns:adec="http://schemas.microsoft.com/office/drawing/2017/decorative" val="1"/>
              </a:ext>
            </a:extLst>
          </p:cNvPr>
          <p:cNvCxnSpPr>
            <a:cxnSpLocks/>
          </p:cNvCxnSpPr>
          <p:nvPr/>
        </p:nvCxnSpPr>
        <p:spPr>
          <a:xfrm>
            <a:off x="3277048" y="1393181"/>
            <a:ext cx="7731154"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AB8174B-4AB6-CCF3-E728-080C33284322}"/>
              </a:ext>
              <a:ext uri="{C183D7F6-B498-43B3-948B-1728B52AA6E4}">
                <adec:decorative xmlns:adec="http://schemas.microsoft.com/office/drawing/2017/decorative" val="1"/>
              </a:ext>
            </a:extLst>
          </p:cNvPr>
          <p:cNvCxnSpPr>
            <a:cxnSpLocks/>
          </p:cNvCxnSpPr>
          <p:nvPr/>
        </p:nvCxnSpPr>
        <p:spPr>
          <a:xfrm flipH="1">
            <a:off x="3093059" y="1600729"/>
            <a:ext cx="2" cy="4872641"/>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D221BD9-E93C-2586-DC6B-14788A7510AB}"/>
              </a:ext>
              <a:ext uri="{C183D7F6-B498-43B3-948B-1728B52AA6E4}">
                <adec:decorative xmlns:adec="http://schemas.microsoft.com/office/drawing/2017/decorative" val="1"/>
              </a:ext>
            </a:extLst>
          </p:cNvPr>
          <p:cNvCxnSpPr>
            <a:cxnSpLocks/>
          </p:cNvCxnSpPr>
          <p:nvPr/>
        </p:nvCxnSpPr>
        <p:spPr>
          <a:xfrm>
            <a:off x="11225558" y="1589314"/>
            <a:ext cx="0" cy="2506748"/>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446DFC-54EF-823C-02F2-E4B220488CB7}"/>
              </a:ext>
              <a:ext uri="{C183D7F6-B498-43B3-948B-1728B52AA6E4}">
                <adec:decorative xmlns:adec="http://schemas.microsoft.com/office/drawing/2017/decorative" val="1"/>
              </a:ext>
            </a:extLst>
          </p:cNvPr>
          <p:cNvCxnSpPr>
            <a:cxnSpLocks/>
          </p:cNvCxnSpPr>
          <p:nvPr/>
        </p:nvCxnSpPr>
        <p:spPr>
          <a:xfrm flipV="1">
            <a:off x="8116881" y="4486946"/>
            <a:ext cx="0" cy="1933612"/>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CCB1DDD-67DC-A6FF-AADA-250D85BA41D4}"/>
              </a:ext>
              <a:ext uri="{C183D7F6-B498-43B3-948B-1728B52AA6E4}">
                <adec:decorative xmlns:adec="http://schemas.microsoft.com/office/drawing/2017/decorative" val="1"/>
              </a:ext>
            </a:extLst>
          </p:cNvPr>
          <p:cNvCxnSpPr>
            <a:cxnSpLocks/>
          </p:cNvCxnSpPr>
          <p:nvPr/>
        </p:nvCxnSpPr>
        <p:spPr>
          <a:xfrm flipV="1">
            <a:off x="6547767" y="1879443"/>
            <a:ext cx="0" cy="272354"/>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08B7200-3BA1-1C4C-0334-FFFEADD829A8}"/>
              </a:ext>
            </a:extLst>
          </p:cNvPr>
          <p:cNvSpPr txBox="1"/>
          <p:nvPr/>
        </p:nvSpPr>
        <p:spPr>
          <a:xfrm>
            <a:off x="5591129" y="1935208"/>
            <a:ext cx="792584" cy="15388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User prompt</a:t>
            </a:r>
          </a:p>
        </p:txBody>
      </p:sp>
      <p:sp>
        <p:nvSpPr>
          <p:cNvPr id="41" name="TextBox 40">
            <a:extLst>
              <a:ext uri="{FF2B5EF4-FFF2-40B4-BE49-F238E27FC236}">
                <a16:creationId xmlns:a16="http://schemas.microsoft.com/office/drawing/2014/main" id="{B560E25B-E4C7-1F3F-E9CA-9C64E4D2B616}"/>
              </a:ext>
            </a:extLst>
          </p:cNvPr>
          <p:cNvSpPr txBox="1"/>
          <p:nvPr/>
        </p:nvSpPr>
        <p:spPr>
          <a:xfrm>
            <a:off x="5450875" y="1102246"/>
            <a:ext cx="2380909" cy="301552"/>
          </a:xfrm>
          <a:custGeom>
            <a:avLst/>
            <a:gdLst>
              <a:gd name="connsiteX0" fmla="*/ 62430 w 2380909"/>
              <a:gd name="connsiteY0" fmla="*/ 0 h 301552"/>
              <a:gd name="connsiteX1" fmla="*/ 2318479 w 2380909"/>
              <a:gd name="connsiteY1" fmla="*/ 0 h 301552"/>
              <a:gd name="connsiteX2" fmla="*/ 2380909 w 2380909"/>
              <a:gd name="connsiteY2" fmla="*/ 62430 h 301552"/>
              <a:gd name="connsiteX3" fmla="*/ 2380909 w 2380909"/>
              <a:gd name="connsiteY3" fmla="*/ 301552 h 301552"/>
              <a:gd name="connsiteX4" fmla="*/ 0 w 2380909"/>
              <a:gd name="connsiteY4" fmla="*/ 301552 h 301552"/>
              <a:gd name="connsiteX5" fmla="*/ 0 w 2380909"/>
              <a:gd name="connsiteY5" fmla="*/ 62430 h 301552"/>
              <a:gd name="connsiteX6" fmla="*/ 62430 w 2380909"/>
              <a:gd name="connsiteY6"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909" h="301552">
                <a:moveTo>
                  <a:pt x="62430" y="0"/>
                </a:moveTo>
                <a:lnTo>
                  <a:pt x="2318479" y="0"/>
                </a:lnTo>
                <a:cubicBezTo>
                  <a:pt x="2352958" y="0"/>
                  <a:pt x="2380909" y="27951"/>
                  <a:pt x="2380909" y="62430"/>
                </a:cubicBezTo>
                <a:lnTo>
                  <a:pt x="2380909" y="301552"/>
                </a:lnTo>
                <a:lnTo>
                  <a:pt x="0" y="301552"/>
                </a:lnTo>
                <a:lnTo>
                  <a:pt x="0" y="62430"/>
                </a:lnTo>
                <a:cubicBezTo>
                  <a:pt x="0" y="27951"/>
                  <a:pt x="27951" y="0"/>
                  <a:pt x="62430" y="0"/>
                </a:cubicBezTo>
                <a:close/>
              </a:path>
            </a:pathLst>
          </a:custGeom>
          <a:solidFill>
            <a:schemeClr val="accent2"/>
          </a:solidFill>
          <a:ln>
            <a:noFill/>
            <a:prstDash val="dash"/>
          </a:ln>
        </p:spPr>
        <p:txBody>
          <a:bodyPr wrap="square" lIns="91440" tIns="91440" rIns="91440" bIns="9144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Microsoft 365 Service Boundary</a:t>
            </a:r>
          </a:p>
        </p:txBody>
      </p:sp>
      <p:cxnSp>
        <p:nvCxnSpPr>
          <p:cNvPr id="1128" name="Straight Connector 1127">
            <a:extLst>
              <a:ext uri="{FF2B5EF4-FFF2-40B4-BE49-F238E27FC236}">
                <a16:creationId xmlns:a16="http://schemas.microsoft.com/office/drawing/2014/main" id="{B7F32E6B-ED45-550C-976C-BFD9E2359976}"/>
              </a:ext>
              <a:ext uri="{C183D7F6-B498-43B3-948B-1728B52AA6E4}">
                <adec:decorative xmlns:adec="http://schemas.microsoft.com/office/drawing/2017/decorative" val="1"/>
              </a:ext>
            </a:extLst>
          </p:cNvPr>
          <p:cNvCxnSpPr>
            <a:cxnSpLocks/>
          </p:cNvCxnSpPr>
          <p:nvPr/>
        </p:nvCxnSpPr>
        <p:spPr>
          <a:xfrm>
            <a:off x="3212086" y="1795605"/>
            <a:ext cx="3250206"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9" name="Arc 1128">
            <a:extLst>
              <a:ext uri="{FF2B5EF4-FFF2-40B4-BE49-F238E27FC236}">
                <a16:creationId xmlns:a16="http://schemas.microsoft.com/office/drawing/2014/main" id="{41B04E57-24EF-A452-BC53-9B53727925F9}"/>
              </a:ext>
              <a:ext uri="{C183D7F6-B498-43B3-948B-1728B52AA6E4}">
                <adec:decorative xmlns:adec="http://schemas.microsoft.com/office/drawing/2017/decorative" val="1"/>
              </a:ext>
            </a:extLst>
          </p:cNvPr>
          <p:cNvSpPr/>
          <p:nvPr/>
        </p:nvSpPr>
        <p:spPr>
          <a:xfrm>
            <a:off x="6370589" y="1795605"/>
            <a:ext cx="177178" cy="177178"/>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0" name="Oval 1129">
            <a:extLst>
              <a:ext uri="{FF2B5EF4-FFF2-40B4-BE49-F238E27FC236}">
                <a16:creationId xmlns:a16="http://schemas.microsoft.com/office/drawing/2014/main" id="{284B4310-70EC-52F0-7E5D-35FF535F888B}"/>
              </a:ext>
            </a:extLst>
          </p:cNvPr>
          <p:cNvSpPr/>
          <p:nvPr/>
        </p:nvSpPr>
        <p:spPr bwMode="auto">
          <a:xfrm>
            <a:off x="5901177" y="1710664"/>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a:t>
            </a:r>
          </a:p>
        </p:txBody>
      </p:sp>
      <p:grpSp>
        <p:nvGrpSpPr>
          <p:cNvPr id="1131" name="Graphic 1029" descr="Lock icon">
            <a:extLst>
              <a:ext uri="{FF2B5EF4-FFF2-40B4-BE49-F238E27FC236}">
                <a16:creationId xmlns:a16="http://schemas.microsoft.com/office/drawing/2014/main" id="{7F00F21F-E081-6B19-9522-3748E94C9F86}"/>
              </a:ext>
            </a:extLst>
          </p:cNvPr>
          <p:cNvGrpSpPr/>
          <p:nvPr/>
        </p:nvGrpSpPr>
        <p:grpSpPr>
          <a:xfrm>
            <a:off x="3380728" y="1694549"/>
            <a:ext cx="95286" cy="148143"/>
            <a:chOff x="2880290" y="4717417"/>
            <a:chExt cx="169913" cy="264170"/>
          </a:xfrm>
          <a:solidFill>
            <a:schemeClr val="accent2"/>
          </a:solidFill>
        </p:grpSpPr>
        <p:sp>
          <p:nvSpPr>
            <p:cNvPr id="1132" name="Freeform 1062">
              <a:extLst>
                <a:ext uri="{FF2B5EF4-FFF2-40B4-BE49-F238E27FC236}">
                  <a16:creationId xmlns:a16="http://schemas.microsoft.com/office/drawing/2014/main" id="{326EDB8A-0DB3-F254-3FE8-A72A1F575D6C}"/>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3" name="Freeform 1063">
              <a:extLst>
                <a:ext uri="{FF2B5EF4-FFF2-40B4-BE49-F238E27FC236}">
                  <a16:creationId xmlns:a16="http://schemas.microsoft.com/office/drawing/2014/main" id="{62AD90F5-64D2-3A0A-27A1-D7B738085FA2}"/>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4" name="Freeform 1064">
              <a:extLst>
                <a:ext uri="{FF2B5EF4-FFF2-40B4-BE49-F238E27FC236}">
                  <a16:creationId xmlns:a16="http://schemas.microsoft.com/office/drawing/2014/main" id="{4679F368-32D7-4691-B118-9E9C148F9F11}"/>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5" name="Freeform 1065">
              <a:extLst>
                <a:ext uri="{FF2B5EF4-FFF2-40B4-BE49-F238E27FC236}">
                  <a16:creationId xmlns:a16="http://schemas.microsoft.com/office/drawing/2014/main" id="{E0BAFD4B-CDE7-2112-4831-504A93615523}"/>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36" name="Straight Connector 1135">
            <a:extLst>
              <a:ext uri="{FF2B5EF4-FFF2-40B4-BE49-F238E27FC236}">
                <a16:creationId xmlns:a16="http://schemas.microsoft.com/office/drawing/2014/main" id="{DB33CAA9-5AF4-7274-D83B-B654DB64F062}"/>
              </a:ext>
              <a:ext uri="{C183D7F6-B498-43B3-948B-1728B52AA6E4}">
                <adec:decorative xmlns:adec="http://schemas.microsoft.com/office/drawing/2017/decorative" val="1"/>
              </a:ext>
            </a:extLst>
          </p:cNvPr>
          <p:cNvCxnSpPr>
            <a:cxnSpLocks/>
          </p:cNvCxnSpPr>
          <p:nvPr/>
        </p:nvCxnSpPr>
        <p:spPr>
          <a:xfrm>
            <a:off x="3794171" y="2597861"/>
            <a:ext cx="2305515"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0" name="Arc 1139">
            <a:extLst>
              <a:ext uri="{FF2B5EF4-FFF2-40B4-BE49-F238E27FC236}">
                <a16:creationId xmlns:a16="http://schemas.microsoft.com/office/drawing/2014/main" id="{FF013428-3500-43B8-D8FF-221024659D81}"/>
              </a:ext>
              <a:ext uri="{C183D7F6-B498-43B3-948B-1728B52AA6E4}">
                <adec:decorative xmlns:adec="http://schemas.microsoft.com/office/drawing/2017/decorative" val="1"/>
              </a:ext>
            </a:extLst>
          </p:cNvPr>
          <p:cNvSpPr/>
          <p:nvPr/>
        </p:nvSpPr>
        <p:spPr>
          <a:xfrm rot="16200000">
            <a:off x="3707595" y="2597861"/>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1" name="Arc 1140">
            <a:extLst>
              <a:ext uri="{FF2B5EF4-FFF2-40B4-BE49-F238E27FC236}">
                <a16:creationId xmlns:a16="http://schemas.microsoft.com/office/drawing/2014/main" id="{6957B18D-A01C-9A12-1B12-800028307B5B}"/>
              </a:ext>
              <a:ext uri="{C183D7F6-B498-43B3-948B-1728B52AA6E4}">
                <adec:decorative xmlns:adec="http://schemas.microsoft.com/office/drawing/2017/decorative" val="1"/>
              </a:ext>
            </a:extLst>
          </p:cNvPr>
          <p:cNvSpPr/>
          <p:nvPr/>
        </p:nvSpPr>
        <p:spPr>
          <a:xfrm rot="5400000">
            <a:off x="3837673" y="3293153"/>
            <a:ext cx="161925" cy="161925"/>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2" name="Oval 1141">
            <a:extLst>
              <a:ext uri="{FF2B5EF4-FFF2-40B4-BE49-F238E27FC236}">
                <a16:creationId xmlns:a16="http://schemas.microsoft.com/office/drawing/2014/main" id="{C11F36AD-35CB-B1ED-665F-3468C990697E}"/>
              </a:ext>
            </a:extLst>
          </p:cNvPr>
          <p:cNvSpPr/>
          <p:nvPr/>
        </p:nvSpPr>
        <p:spPr bwMode="auto">
          <a:xfrm>
            <a:off x="4557484" y="2514395"/>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2</a:t>
            </a:r>
          </a:p>
        </p:txBody>
      </p:sp>
      <p:cxnSp>
        <p:nvCxnSpPr>
          <p:cNvPr id="1143" name="Straight Connector 1142">
            <a:extLst>
              <a:ext uri="{FF2B5EF4-FFF2-40B4-BE49-F238E27FC236}">
                <a16:creationId xmlns:a16="http://schemas.microsoft.com/office/drawing/2014/main" id="{D328B3E6-3182-4C84-7E59-87067B085506}"/>
              </a:ext>
              <a:ext uri="{C183D7F6-B498-43B3-948B-1728B52AA6E4}">
                <adec:decorative xmlns:adec="http://schemas.microsoft.com/office/drawing/2017/decorative" val="1"/>
              </a:ext>
            </a:extLst>
          </p:cNvPr>
          <p:cNvCxnSpPr>
            <a:cxnSpLocks/>
          </p:cNvCxnSpPr>
          <p:nvPr/>
        </p:nvCxnSpPr>
        <p:spPr>
          <a:xfrm>
            <a:off x="2903400" y="3455078"/>
            <a:ext cx="1025133" cy="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45" name="Graphic 1029" descr="Lock icon">
            <a:extLst>
              <a:ext uri="{FF2B5EF4-FFF2-40B4-BE49-F238E27FC236}">
                <a16:creationId xmlns:a16="http://schemas.microsoft.com/office/drawing/2014/main" id="{18393876-71B1-85F5-710D-B142F0DCD213}"/>
              </a:ext>
            </a:extLst>
          </p:cNvPr>
          <p:cNvGrpSpPr/>
          <p:nvPr/>
        </p:nvGrpSpPr>
        <p:grpSpPr>
          <a:xfrm>
            <a:off x="4023303" y="2494470"/>
            <a:ext cx="95286" cy="148143"/>
            <a:chOff x="2880290" y="4717417"/>
            <a:chExt cx="169913" cy="264170"/>
          </a:xfrm>
          <a:solidFill>
            <a:schemeClr val="accent2"/>
          </a:solidFill>
        </p:grpSpPr>
        <p:sp>
          <p:nvSpPr>
            <p:cNvPr id="1146" name="Freeform 1057">
              <a:extLst>
                <a:ext uri="{FF2B5EF4-FFF2-40B4-BE49-F238E27FC236}">
                  <a16:creationId xmlns:a16="http://schemas.microsoft.com/office/drawing/2014/main" id="{15A04AC7-416A-8B1B-9BF0-68D9EC5B2C3F}"/>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7" name="Freeform 1058">
              <a:extLst>
                <a:ext uri="{FF2B5EF4-FFF2-40B4-BE49-F238E27FC236}">
                  <a16:creationId xmlns:a16="http://schemas.microsoft.com/office/drawing/2014/main" id="{FEE895F8-B5D4-19E5-D4A0-E5E129141FFD}"/>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8" name="Freeform 1059">
              <a:extLst>
                <a:ext uri="{FF2B5EF4-FFF2-40B4-BE49-F238E27FC236}">
                  <a16:creationId xmlns:a16="http://schemas.microsoft.com/office/drawing/2014/main" id="{B09B7913-7B7F-F9AB-0B29-75EDD920ACBA}"/>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9" name="Freeform 1060">
              <a:extLst>
                <a:ext uri="{FF2B5EF4-FFF2-40B4-BE49-F238E27FC236}">
                  <a16:creationId xmlns:a16="http://schemas.microsoft.com/office/drawing/2014/main" id="{46C0311C-8CDA-D31D-4BA0-0BD3A2FF3AA4}"/>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04" name="Straight Arrow Connector 1203">
            <a:extLst>
              <a:ext uri="{FF2B5EF4-FFF2-40B4-BE49-F238E27FC236}">
                <a16:creationId xmlns:a16="http://schemas.microsoft.com/office/drawing/2014/main" id="{50737BCD-ED76-3442-8169-DBA3B7641B6D}"/>
              </a:ext>
              <a:ext uri="{C183D7F6-B498-43B3-948B-1728B52AA6E4}">
                <adec:decorative xmlns:adec="http://schemas.microsoft.com/office/drawing/2017/decorative" val="1"/>
              </a:ext>
            </a:extLst>
          </p:cNvPr>
          <p:cNvCxnSpPr>
            <a:cxnSpLocks/>
          </p:cNvCxnSpPr>
          <p:nvPr/>
        </p:nvCxnSpPr>
        <p:spPr>
          <a:xfrm flipH="1" flipV="1">
            <a:off x="2929020" y="4927878"/>
            <a:ext cx="932888" cy="5804"/>
          </a:xfrm>
          <a:prstGeom prst="straightConnector1">
            <a:avLst/>
          </a:prstGeom>
          <a:ln w="22225">
            <a:solidFill>
              <a:schemeClr val="accent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08" name="Straight Connector 1207">
            <a:extLst>
              <a:ext uri="{FF2B5EF4-FFF2-40B4-BE49-F238E27FC236}">
                <a16:creationId xmlns:a16="http://schemas.microsoft.com/office/drawing/2014/main" id="{71DF2C9A-3016-7E8B-408C-47BE872C27C4}"/>
              </a:ext>
              <a:ext uri="{C183D7F6-B498-43B3-948B-1728B52AA6E4}">
                <adec:decorative xmlns:adec="http://schemas.microsoft.com/office/drawing/2017/decorative" val="1"/>
              </a:ext>
            </a:extLst>
          </p:cNvPr>
          <p:cNvCxnSpPr>
            <a:cxnSpLocks/>
          </p:cNvCxnSpPr>
          <p:nvPr/>
        </p:nvCxnSpPr>
        <p:spPr>
          <a:xfrm flipH="1" flipV="1">
            <a:off x="3712709" y="2718067"/>
            <a:ext cx="660109" cy="150349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1" name="Straight Connector 1210">
            <a:extLst>
              <a:ext uri="{FF2B5EF4-FFF2-40B4-BE49-F238E27FC236}">
                <a16:creationId xmlns:a16="http://schemas.microsoft.com/office/drawing/2014/main" id="{BEE40248-02A4-E289-3770-9A3E178521B5}"/>
              </a:ext>
              <a:ext uri="{C183D7F6-B498-43B3-948B-1728B52AA6E4}">
                <adec:decorative xmlns:adec="http://schemas.microsoft.com/office/drawing/2017/decorative" val="1"/>
              </a:ext>
            </a:extLst>
          </p:cNvPr>
          <p:cNvCxnSpPr>
            <a:cxnSpLocks/>
          </p:cNvCxnSpPr>
          <p:nvPr/>
        </p:nvCxnSpPr>
        <p:spPr>
          <a:xfrm>
            <a:off x="6099816" y="2752542"/>
            <a:ext cx="2221193" cy="0"/>
          </a:xfrm>
          <a:prstGeom prst="line">
            <a:avLst/>
          </a:prstGeom>
          <a:ln w="22225">
            <a:solidFill>
              <a:schemeClr val="accent2"/>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13" name="TextBox 1212">
            <a:extLst>
              <a:ext uri="{FF2B5EF4-FFF2-40B4-BE49-F238E27FC236}">
                <a16:creationId xmlns:a16="http://schemas.microsoft.com/office/drawing/2014/main" id="{9A52A591-7E19-ED94-A2C1-1E76DF9663BE}"/>
              </a:ext>
            </a:extLst>
          </p:cNvPr>
          <p:cNvSpPr txBox="1"/>
          <p:nvPr/>
        </p:nvSpPr>
        <p:spPr>
          <a:xfrm>
            <a:off x="7349303" y="2292131"/>
            <a:ext cx="564086"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Modified prompt</a:t>
            </a:r>
          </a:p>
        </p:txBody>
      </p:sp>
      <p:sp>
        <p:nvSpPr>
          <p:cNvPr id="1214" name="Oval 1213">
            <a:extLst>
              <a:ext uri="{FF2B5EF4-FFF2-40B4-BE49-F238E27FC236}">
                <a16:creationId xmlns:a16="http://schemas.microsoft.com/office/drawing/2014/main" id="{AA32B57D-86DF-998D-136A-2E2187A5C37C}"/>
              </a:ext>
            </a:extLst>
          </p:cNvPr>
          <p:cNvSpPr/>
          <p:nvPr/>
        </p:nvSpPr>
        <p:spPr bwMode="auto">
          <a:xfrm>
            <a:off x="7547262" y="266949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3</a:t>
            </a:r>
          </a:p>
        </p:txBody>
      </p:sp>
      <p:grpSp>
        <p:nvGrpSpPr>
          <p:cNvPr id="1215" name="Graphic 1029" descr="Lock icon">
            <a:extLst>
              <a:ext uri="{FF2B5EF4-FFF2-40B4-BE49-F238E27FC236}">
                <a16:creationId xmlns:a16="http://schemas.microsoft.com/office/drawing/2014/main" id="{68D3537F-36FC-A695-054E-48F8952A2B97}"/>
              </a:ext>
            </a:extLst>
          </p:cNvPr>
          <p:cNvGrpSpPr/>
          <p:nvPr/>
        </p:nvGrpSpPr>
        <p:grpSpPr>
          <a:xfrm>
            <a:off x="7941179" y="2647334"/>
            <a:ext cx="95286" cy="148143"/>
            <a:chOff x="2880290" y="4717417"/>
            <a:chExt cx="169913" cy="264170"/>
          </a:xfrm>
          <a:solidFill>
            <a:schemeClr val="accent2"/>
          </a:solidFill>
        </p:grpSpPr>
        <p:sp>
          <p:nvSpPr>
            <p:cNvPr id="1216" name="Freeform 1067">
              <a:extLst>
                <a:ext uri="{FF2B5EF4-FFF2-40B4-BE49-F238E27FC236}">
                  <a16:creationId xmlns:a16="http://schemas.microsoft.com/office/drawing/2014/main" id="{354A5AC6-DFA7-DF1A-B743-E9F187277541}"/>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7" name="Freeform 1068">
              <a:extLst>
                <a:ext uri="{FF2B5EF4-FFF2-40B4-BE49-F238E27FC236}">
                  <a16:creationId xmlns:a16="http://schemas.microsoft.com/office/drawing/2014/main" id="{57D7671B-C569-F2C2-0BCF-DB6DE8969FC7}"/>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8" name="Freeform 1069">
              <a:extLst>
                <a:ext uri="{FF2B5EF4-FFF2-40B4-BE49-F238E27FC236}">
                  <a16:creationId xmlns:a16="http://schemas.microsoft.com/office/drawing/2014/main" id="{FB9CD634-ADD9-BADD-B9C7-2FDC1A998732}"/>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9" name="Freeform 1070">
              <a:extLst>
                <a:ext uri="{FF2B5EF4-FFF2-40B4-BE49-F238E27FC236}">
                  <a16:creationId xmlns:a16="http://schemas.microsoft.com/office/drawing/2014/main" id="{F1696BB5-6B2A-97AB-5479-95E7EC483BAD}"/>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20" name="Straight Connector 1219">
            <a:extLst>
              <a:ext uri="{FF2B5EF4-FFF2-40B4-BE49-F238E27FC236}">
                <a16:creationId xmlns:a16="http://schemas.microsoft.com/office/drawing/2014/main" id="{9452E22C-C2DB-1318-A53E-3CDB66D4AFF1}"/>
              </a:ext>
              <a:ext uri="{C183D7F6-B498-43B3-948B-1728B52AA6E4}">
                <adec:decorative xmlns:adec="http://schemas.microsoft.com/office/drawing/2017/decorative" val="1"/>
              </a:ext>
            </a:extLst>
          </p:cNvPr>
          <p:cNvCxnSpPr>
            <a:cxnSpLocks/>
          </p:cNvCxnSpPr>
          <p:nvPr/>
        </p:nvCxnSpPr>
        <p:spPr>
          <a:xfrm flipH="1" flipV="1">
            <a:off x="3962779" y="2873862"/>
            <a:ext cx="590830" cy="1342085"/>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1" name="Arc 1220">
            <a:extLst>
              <a:ext uri="{FF2B5EF4-FFF2-40B4-BE49-F238E27FC236}">
                <a16:creationId xmlns:a16="http://schemas.microsoft.com/office/drawing/2014/main" id="{CD08F816-F6CE-9CD2-8223-82E11FF847CC}"/>
              </a:ext>
              <a:ext uri="{C183D7F6-B498-43B3-948B-1728B52AA6E4}">
                <adec:decorative xmlns:adec="http://schemas.microsoft.com/office/drawing/2017/decorative" val="1"/>
              </a:ext>
            </a:extLst>
          </p:cNvPr>
          <p:cNvSpPr/>
          <p:nvPr/>
        </p:nvSpPr>
        <p:spPr>
          <a:xfrm rot="16200000">
            <a:off x="3957311" y="2752542"/>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2" name="Arc 1221">
            <a:extLst>
              <a:ext uri="{FF2B5EF4-FFF2-40B4-BE49-F238E27FC236}">
                <a16:creationId xmlns:a16="http://schemas.microsoft.com/office/drawing/2014/main" id="{ACEC770F-3CDC-A7F3-900C-37F2909B98B0}"/>
              </a:ext>
              <a:ext uri="{C183D7F6-B498-43B3-948B-1728B52AA6E4}">
                <adec:decorative xmlns:adec="http://schemas.microsoft.com/office/drawing/2017/decorative" val="1"/>
              </a:ext>
            </a:extLst>
          </p:cNvPr>
          <p:cNvSpPr/>
          <p:nvPr/>
        </p:nvSpPr>
        <p:spPr>
          <a:xfrm rot="5400000">
            <a:off x="4152023" y="3589950"/>
            <a:ext cx="161925" cy="161925"/>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223" name="Straight Connector 1222">
            <a:extLst>
              <a:ext uri="{FF2B5EF4-FFF2-40B4-BE49-F238E27FC236}">
                <a16:creationId xmlns:a16="http://schemas.microsoft.com/office/drawing/2014/main" id="{859ED2C4-6D6E-36A5-B42B-A0CA671F0EE2}"/>
              </a:ext>
              <a:ext uri="{C183D7F6-B498-43B3-948B-1728B52AA6E4}">
                <adec:decorative xmlns:adec="http://schemas.microsoft.com/office/drawing/2017/decorative" val="1"/>
              </a:ext>
            </a:extLst>
          </p:cNvPr>
          <p:cNvCxnSpPr>
            <a:cxnSpLocks/>
          </p:cNvCxnSpPr>
          <p:nvPr/>
        </p:nvCxnSpPr>
        <p:spPr>
          <a:xfrm>
            <a:off x="2903400" y="3751875"/>
            <a:ext cx="1339696" cy="943"/>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5" name="TextBox 1224">
            <a:extLst>
              <a:ext uri="{FF2B5EF4-FFF2-40B4-BE49-F238E27FC236}">
                <a16:creationId xmlns:a16="http://schemas.microsoft.com/office/drawing/2014/main" id="{9B2CF703-67A6-821D-356C-8C01CEA803DA}"/>
              </a:ext>
            </a:extLst>
          </p:cNvPr>
          <p:cNvSpPr txBox="1"/>
          <p:nvPr/>
        </p:nvSpPr>
        <p:spPr>
          <a:xfrm>
            <a:off x="8967036" y="2139107"/>
            <a:ext cx="1354536" cy="430887"/>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Large Language Model</a:t>
            </a:r>
          </a:p>
        </p:txBody>
      </p:sp>
      <p:grpSp>
        <p:nvGrpSpPr>
          <p:cNvPr id="1228" name="Group 1227" descr="Large Language Model icon">
            <a:extLst>
              <a:ext uri="{FF2B5EF4-FFF2-40B4-BE49-F238E27FC236}">
                <a16:creationId xmlns:a16="http://schemas.microsoft.com/office/drawing/2014/main" id="{6456A613-D9D2-3D82-A1E3-824A5A49130E}"/>
              </a:ext>
            </a:extLst>
          </p:cNvPr>
          <p:cNvGrpSpPr/>
          <p:nvPr/>
        </p:nvGrpSpPr>
        <p:grpSpPr>
          <a:xfrm>
            <a:off x="9027510" y="2862443"/>
            <a:ext cx="1237214" cy="663256"/>
            <a:chOff x="8465061" y="2231600"/>
            <a:chExt cx="1519168" cy="814409"/>
          </a:xfrm>
        </p:grpSpPr>
        <p:sp>
          <p:nvSpPr>
            <p:cNvPr id="1230" name="Oval 1229">
              <a:extLst>
                <a:ext uri="{FF2B5EF4-FFF2-40B4-BE49-F238E27FC236}">
                  <a16:creationId xmlns:a16="http://schemas.microsoft.com/office/drawing/2014/main" id="{D2E35410-CDA1-38BE-C736-225FDCC24F98}"/>
                </a:ext>
              </a:extLst>
            </p:cNvPr>
            <p:cNvSpPr/>
            <p:nvPr/>
          </p:nvSpPr>
          <p:spPr bwMode="auto">
            <a:xfrm>
              <a:off x="8821881" y="2231600"/>
              <a:ext cx="814409" cy="814409"/>
            </a:xfrm>
            <a:prstGeom prst="ellipse">
              <a:avLst/>
            </a:prstGeom>
            <a:solidFill>
              <a:srgbClr val="00ADFD"/>
            </a:solidFill>
            <a:ln w="38100">
              <a:solidFill>
                <a:schemeClr val="tx1"/>
              </a:solidFill>
              <a:headEnd type="none" w="med" len="med"/>
              <a:tailEnd type="none" w="med" len="med"/>
            </a:ln>
            <a:effectLst>
              <a:outerShdw blurRad="80624" sx="102000" sy="102000" algn="ctr" rotWithShape="0">
                <a:prstClr val="black">
                  <a:alpha val="6812"/>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31" name="light" title="Icon of a lightbulb">
              <a:extLst>
                <a:ext uri="{FF2B5EF4-FFF2-40B4-BE49-F238E27FC236}">
                  <a16:creationId xmlns:a16="http://schemas.microsoft.com/office/drawing/2014/main" id="{223180A1-DDFC-BFBB-312A-B5DA80565597}"/>
                </a:ext>
              </a:extLst>
            </p:cNvPr>
            <p:cNvSpPr>
              <a:spLocks noChangeAspect="1" noEditPoints="1"/>
            </p:cNvSpPr>
            <p:nvPr/>
          </p:nvSpPr>
          <p:spPr bwMode="auto">
            <a:xfrm>
              <a:off x="9116108" y="2472668"/>
              <a:ext cx="212624" cy="31567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solidFill>
              <a:schemeClr val="bg1"/>
            </a:solidFill>
            <a:ln w="19050" cap="sq">
              <a:solidFill>
                <a:srgbClr val="00AE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32" name="Group 1231">
              <a:extLst>
                <a:ext uri="{FF2B5EF4-FFF2-40B4-BE49-F238E27FC236}">
                  <a16:creationId xmlns:a16="http://schemas.microsoft.com/office/drawing/2014/main" id="{56F242C2-D0C5-2F0F-1587-6BB1873770BC}"/>
                </a:ext>
              </a:extLst>
            </p:cNvPr>
            <p:cNvGrpSpPr/>
            <p:nvPr/>
          </p:nvGrpSpPr>
          <p:grpSpPr>
            <a:xfrm>
              <a:off x="8465061" y="2400248"/>
              <a:ext cx="566526" cy="511359"/>
              <a:chOff x="9144984" y="2688843"/>
              <a:chExt cx="566526" cy="511359"/>
            </a:xfrm>
          </p:grpSpPr>
          <p:sp>
            <p:nvSpPr>
              <p:cNvPr id="1265" name="Oval 1370">
                <a:extLst>
                  <a:ext uri="{FF2B5EF4-FFF2-40B4-BE49-F238E27FC236}">
                    <a16:creationId xmlns:a16="http://schemas.microsoft.com/office/drawing/2014/main" id="{FD9ECD52-6174-EE9D-452B-CA94AAEA9303}"/>
                  </a:ext>
                </a:extLst>
              </p:cNvPr>
              <p:cNvSpPr/>
              <p:nvPr/>
            </p:nvSpPr>
            <p:spPr bwMode="auto">
              <a:xfrm>
                <a:off x="9148747" y="2699350"/>
                <a:ext cx="541707" cy="500852"/>
              </a:xfrm>
              <a:custGeom>
                <a:avLst/>
                <a:gdLst>
                  <a:gd name="connsiteX0" fmla="*/ 0 w 491009"/>
                  <a:gd name="connsiteY0" fmla="*/ 245505 h 491009"/>
                  <a:gd name="connsiteX1" fmla="*/ 245505 w 491009"/>
                  <a:gd name="connsiteY1" fmla="*/ 0 h 491009"/>
                  <a:gd name="connsiteX2" fmla="*/ 491010 w 491009"/>
                  <a:gd name="connsiteY2" fmla="*/ 245505 h 491009"/>
                  <a:gd name="connsiteX3" fmla="*/ 245505 w 491009"/>
                  <a:gd name="connsiteY3" fmla="*/ 491010 h 491009"/>
                  <a:gd name="connsiteX4" fmla="*/ 0 w 491009"/>
                  <a:gd name="connsiteY4" fmla="*/ 245505 h 49100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083" h="491029">
                    <a:moveTo>
                      <a:pt x="0" y="245515"/>
                    </a:moveTo>
                    <a:cubicBezTo>
                      <a:pt x="0" y="109926"/>
                      <a:pt x="156991" y="1224"/>
                      <a:pt x="245505" y="10"/>
                    </a:cubicBezTo>
                    <a:cubicBezTo>
                      <a:pt x="334019" y="-1204"/>
                      <a:pt x="480081" y="106283"/>
                      <a:pt x="531083" y="238229"/>
                    </a:cubicBezTo>
                    <a:cubicBezTo>
                      <a:pt x="472795" y="351959"/>
                      <a:pt x="334019" y="489806"/>
                      <a:pt x="245505" y="491020"/>
                    </a:cubicBezTo>
                    <a:cubicBezTo>
                      <a:pt x="156991" y="492234"/>
                      <a:pt x="0" y="381104"/>
                      <a:pt x="0" y="245515"/>
                    </a:cubicBezTo>
                    <a:close/>
                  </a:path>
                </a:pathLst>
              </a:custGeom>
              <a:solidFill>
                <a:srgbClr val="1D313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6" name="Freeform 1091">
                <a:extLst>
                  <a:ext uri="{FF2B5EF4-FFF2-40B4-BE49-F238E27FC236}">
                    <a16:creationId xmlns:a16="http://schemas.microsoft.com/office/drawing/2014/main" id="{F4C9C894-E3D1-33BC-EAFE-1CE2442559BC}"/>
                  </a:ext>
                </a:extLst>
              </p:cNvPr>
              <p:cNvSpPr/>
              <p:nvPr/>
            </p:nvSpPr>
            <p:spPr>
              <a:xfrm>
                <a:off x="9285889" y="2883343"/>
                <a:ext cx="208453" cy="19069"/>
              </a:xfrm>
              <a:custGeom>
                <a:avLst/>
                <a:gdLst>
                  <a:gd name="connsiteX0" fmla="*/ 0 w 312374"/>
                  <a:gd name="connsiteY0" fmla="*/ 0 h 28575"/>
                  <a:gd name="connsiteX1" fmla="*/ 312375 w 312374"/>
                  <a:gd name="connsiteY1" fmla="*/ 0 h 28575"/>
                  <a:gd name="connsiteX2" fmla="*/ 312375 w 312374"/>
                  <a:gd name="connsiteY2" fmla="*/ 28575 h 28575"/>
                  <a:gd name="connsiteX3" fmla="*/ 0 w 31237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12374" h="28575">
                    <a:moveTo>
                      <a:pt x="0" y="0"/>
                    </a:moveTo>
                    <a:lnTo>
                      <a:pt x="312375" y="0"/>
                    </a:lnTo>
                    <a:lnTo>
                      <a:pt x="31237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7" name="Freeform 1092">
                <a:extLst>
                  <a:ext uri="{FF2B5EF4-FFF2-40B4-BE49-F238E27FC236}">
                    <a16:creationId xmlns:a16="http://schemas.microsoft.com/office/drawing/2014/main" id="{BDE9138E-ED32-CB42-C1B4-5FC46CD8A91D}"/>
                  </a:ext>
                </a:extLst>
              </p:cNvPr>
              <p:cNvSpPr/>
              <p:nvPr/>
            </p:nvSpPr>
            <p:spPr>
              <a:xfrm>
                <a:off x="9285889" y="2944363"/>
                <a:ext cx="208453" cy="19069"/>
              </a:xfrm>
              <a:custGeom>
                <a:avLst/>
                <a:gdLst>
                  <a:gd name="connsiteX0" fmla="*/ 0 w 312374"/>
                  <a:gd name="connsiteY0" fmla="*/ 0 h 28575"/>
                  <a:gd name="connsiteX1" fmla="*/ 312375 w 312374"/>
                  <a:gd name="connsiteY1" fmla="*/ 0 h 28575"/>
                  <a:gd name="connsiteX2" fmla="*/ 312375 w 312374"/>
                  <a:gd name="connsiteY2" fmla="*/ 28575 h 28575"/>
                  <a:gd name="connsiteX3" fmla="*/ 0 w 31237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12374" h="28575">
                    <a:moveTo>
                      <a:pt x="0" y="0"/>
                    </a:moveTo>
                    <a:lnTo>
                      <a:pt x="312375" y="0"/>
                    </a:lnTo>
                    <a:lnTo>
                      <a:pt x="31237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8" name="Freeform 1093">
                <a:extLst>
                  <a:ext uri="{FF2B5EF4-FFF2-40B4-BE49-F238E27FC236}">
                    <a16:creationId xmlns:a16="http://schemas.microsoft.com/office/drawing/2014/main" id="{FC46FAFD-76C3-CEC2-1F35-3B231E4B55E4}"/>
                  </a:ext>
                </a:extLst>
              </p:cNvPr>
              <p:cNvSpPr/>
              <p:nvPr/>
            </p:nvSpPr>
            <p:spPr>
              <a:xfrm>
                <a:off x="9285889" y="3005382"/>
                <a:ext cx="135709" cy="19069"/>
              </a:xfrm>
              <a:custGeom>
                <a:avLst/>
                <a:gdLst>
                  <a:gd name="connsiteX0" fmla="*/ 0 w 203365"/>
                  <a:gd name="connsiteY0" fmla="*/ 0 h 28575"/>
                  <a:gd name="connsiteX1" fmla="*/ 203365 w 203365"/>
                  <a:gd name="connsiteY1" fmla="*/ 0 h 28575"/>
                  <a:gd name="connsiteX2" fmla="*/ 203365 w 203365"/>
                  <a:gd name="connsiteY2" fmla="*/ 28575 h 28575"/>
                  <a:gd name="connsiteX3" fmla="*/ 0 w 20336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03365" h="28575">
                    <a:moveTo>
                      <a:pt x="0" y="0"/>
                    </a:moveTo>
                    <a:lnTo>
                      <a:pt x="203365" y="0"/>
                    </a:lnTo>
                    <a:lnTo>
                      <a:pt x="20336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9" name="Freeform 1094">
                <a:extLst>
                  <a:ext uri="{FF2B5EF4-FFF2-40B4-BE49-F238E27FC236}">
                    <a16:creationId xmlns:a16="http://schemas.microsoft.com/office/drawing/2014/main" id="{FF1D3612-EEEF-0C04-CE50-A9AB8E1565FA}"/>
                  </a:ext>
                </a:extLst>
              </p:cNvPr>
              <p:cNvSpPr/>
              <p:nvPr/>
            </p:nvSpPr>
            <p:spPr>
              <a:xfrm>
                <a:off x="9144984" y="2688843"/>
                <a:ext cx="566526" cy="506208"/>
              </a:xfrm>
              <a:custGeom>
                <a:avLst/>
                <a:gdLst>
                  <a:gd name="connsiteX0" fmla="*/ 376131 w 848958"/>
                  <a:gd name="connsiteY0" fmla="*/ 758571 h 758570"/>
                  <a:gd name="connsiteX1" fmla="*/ 352401 w 848958"/>
                  <a:gd name="connsiteY1" fmla="*/ 757809 h 758570"/>
                  <a:gd name="connsiteX2" fmla="*/ 979 w 848958"/>
                  <a:gd name="connsiteY2" fmla="*/ 406908 h 758570"/>
                  <a:gd name="connsiteX3" fmla="*/ 101007 w 848958"/>
                  <a:gd name="connsiteY3" fmla="*/ 120777 h 758570"/>
                  <a:gd name="connsiteX4" fmla="*/ 376510 w 848958"/>
                  <a:gd name="connsiteY4" fmla="*/ 0 h 758570"/>
                  <a:gd name="connsiteX5" fmla="*/ 736062 w 848958"/>
                  <a:gd name="connsiteY5" fmla="*/ 266510 h 758570"/>
                  <a:gd name="connsiteX6" fmla="*/ 842519 w 848958"/>
                  <a:gd name="connsiteY6" fmla="*/ 366522 h 758570"/>
                  <a:gd name="connsiteX7" fmla="*/ 842519 w 848958"/>
                  <a:gd name="connsiteY7" fmla="*/ 366522 h 758570"/>
                  <a:gd name="connsiteX8" fmla="*/ 848948 w 848958"/>
                  <a:gd name="connsiteY8" fmla="*/ 379762 h 758570"/>
                  <a:gd name="connsiteX9" fmla="*/ 841479 w 848958"/>
                  <a:gd name="connsiteY9" fmla="*/ 392430 h 758570"/>
                  <a:gd name="connsiteX10" fmla="*/ 741357 w 848958"/>
                  <a:gd name="connsiteY10" fmla="*/ 472916 h 758570"/>
                  <a:gd name="connsiteX11" fmla="*/ 376037 w 848958"/>
                  <a:gd name="connsiteY11" fmla="*/ 758476 h 758570"/>
                  <a:gd name="connsiteX12" fmla="*/ 376510 w 848958"/>
                  <a:gd name="connsiteY12" fmla="*/ 28575 h 758570"/>
                  <a:gd name="connsiteX13" fmla="*/ 121712 w 848958"/>
                  <a:gd name="connsiteY13" fmla="*/ 140303 h 758570"/>
                  <a:gd name="connsiteX14" fmla="*/ 29248 w 848958"/>
                  <a:gd name="connsiteY14" fmla="*/ 404908 h 758570"/>
                  <a:gd name="connsiteX15" fmla="*/ 354102 w 848958"/>
                  <a:gd name="connsiteY15" fmla="*/ 729329 h 758570"/>
                  <a:gd name="connsiteX16" fmla="*/ 713844 w 848958"/>
                  <a:gd name="connsiteY16" fmla="*/ 465963 h 758570"/>
                  <a:gd name="connsiteX17" fmla="*/ 810563 w 848958"/>
                  <a:gd name="connsiteY17" fmla="*/ 378333 h 758570"/>
                  <a:gd name="connsiteX18" fmla="*/ 708928 w 848958"/>
                  <a:gd name="connsiteY18" fmla="*/ 274987 h 758570"/>
                  <a:gd name="connsiteX19" fmla="*/ 376510 w 848958"/>
                  <a:gd name="connsiteY19" fmla="*/ 28575 h 758570"/>
                  <a:gd name="connsiteX20" fmla="*/ 825785 w 848958"/>
                  <a:gd name="connsiteY20" fmla="*/ 389668 h 758570"/>
                  <a:gd name="connsiteX21" fmla="*/ 825785 w 848958"/>
                  <a:gd name="connsiteY21" fmla="*/ 389668 h 758570"/>
                  <a:gd name="connsiteX22" fmla="*/ 825785 w 848958"/>
                  <a:gd name="connsiteY22" fmla="*/ 389668 h 758570"/>
                  <a:gd name="connsiteX23" fmla="*/ 825785 w 848958"/>
                  <a:gd name="connsiteY23" fmla="*/ 389668 h 758570"/>
                  <a:gd name="connsiteX24" fmla="*/ 826636 w 848958"/>
                  <a:gd name="connsiteY24" fmla="*/ 368141 h 758570"/>
                  <a:gd name="connsiteX25" fmla="*/ 826636 w 848958"/>
                  <a:gd name="connsiteY25" fmla="*/ 368141 h 758570"/>
                  <a:gd name="connsiteX26" fmla="*/ 826636 w 848958"/>
                  <a:gd name="connsiteY26" fmla="*/ 368141 h 7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958" h="758570">
                    <a:moveTo>
                      <a:pt x="376131" y="758571"/>
                    </a:moveTo>
                    <a:cubicBezTo>
                      <a:pt x="368284" y="758571"/>
                      <a:pt x="360342" y="758285"/>
                      <a:pt x="352401" y="757809"/>
                    </a:cubicBezTo>
                    <a:cubicBezTo>
                      <a:pt x="165297" y="745998"/>
                      <a:pt x="14215" y="595122"/>
                      <a:pt x="979" y="406908"/>
                    </a:cubicBezTo>
                    <a:cubicBezTo>
                      <a:pt x="-6490" y="300228"/>
                      <a:pt x="28964" y="198692"/>
                      <a:pt x="101007" y="120777"/>
                    </a:cubicBezTo>
                    <a:cubicBezTo>
                      <a:pt x="172010" y="44006"/>
                      <a:pt x="272416" y="0"/>
                      <a:pt x="376510" y="0"/>
                    </a:cubicBezTo>
                    <a:cubicBezTo>
                      <a:pt x="542340" y="0"/>
                      <a:pt x="686804" y="107061"/>
                      <a:pt x="736062" y="266510"/>
                    </a:cubicBezTo>
                    <a:cubicBezTo>
                      <a:pt x="741829" y="285179"/>
                      <a:pt x="793923" y="330994"/>
                      <a:pt x="842519" y="366522"/>
                    </a:cubicBezTo>
                    <a:lnTo>
                      <a:pt x="842519" y="366522"/>
                    </a:lnTo>
                    <a:cubicBezTo>
                      <a:pt x="846774" y="369570"/>
                      <a:pt x="849137" y="374523"/>
                      <a:pt x="848948" y="379762"/>
                    </a:cubicBezTo>
                    <a:cubicBezTo>
                      <a:pt x="848759" y="385000"/>
                      <a:pt x="845923" y="389763"/>
                      <a:pt x="841479" y="392430"/>
                    </a:cubicBezTo>
                    <a:cubicBezTo>
                      <a:pt x="788440" y="425196"/>
                      <a:pt x="744476" y="460534"/>
                      <a:pt x="741357" y="472916"/>
                    </a:cubicBezTo>
                    <a:cubicBezTo>
                      <a:pt x="698812" y="641604"/>
                      <a:pt x="547351" y="758476"/>
                      <a:pt x="376037" y="758476"/>
                    </a:cubicBezTo>
                    <a:close/>
                    <a:moveTo>
                      <a:pt x="376510" y="28575"/>
                    </a:moveTo>
                    <a:cubicBezTo>
                      <a:pt x="280263" y="28575"/>
                      <a:pt x="187421" y="69247"/>
                      <a:pt x="121712" y="140303"/>
                    </a:cubicBezTo>
                    <a:cubicBezTo>
                      <a:pt x="55153" y="212312"/>
                      <a:pt x="22346" y="306229"/>
                      <a:pt x="29248" y="404908"/>
                    </a:cubicBezTo>
                    <a:cubicBezTo>
                      <a:pt x="41444" y="578930"/>
                      <a:pt x="181086" y="718376"/>
                      <a:pt x="354102" y="729329"/>
                    </a:cubicBezTo>
                    <a:cubicBezTo>
                      <a:pt x="521257" y="739997"/>
                      <a:pt x="672717" y="629126"/>
                      <a:pt x="713844" y="465963"/>
                    </a:cubicBezTo>
                    <a:cubicBezTo>
                      <a:pt x="720179" y="440722"/>
                      <a:pt x="771611" y="403384"/>
                      <a:pt x="810563" y="378333"/>
                    </a:cubicBezTo>
                    <a:cubicBezTo>
                      <a:pt x="774825" y="351092"/>
                      <a:pt x="717910" y="304229"/>
                      <a:pt x="708928" y="274987"/>
                    </a:cubicBezTo>
                    <a:cubicBezTo>
                      <a:pt x="663452" y="127635"/>
                      <a:pt x="529861" y="28575"/>
                      <a:pt x="376510" y="28575"/>
                    </a:cubicBezTo>
                    <a:close/>
                    <a:moveTo>
                      <a:pt x="825785" y="389668"/>
                    </a:moveTo>
                    <a:cubicBezTo>
                      <a:pt x="825785" y="389668"/>
                      <a:pt x="825785" y="389668"/>
                      <a:pt x="825785" y="389668"/>
                    </a:cubicBezTo>
                    <a:lnTo>
                      <a:pt x="825785" y="389668"/>
                    </a:lnTo>
                    <a:cubicBezTo>
                      <a:pt x="825785" y="389668"/>
                      <a:pt x="825785" y="389668"/>
                      <a:pt x="825785" y="389668"/>
                    </a:cubicBezTo>
                    <a:close/>
                    <a:moveTo>
                      <a:pt x="826636" y="368141"/>
                    </a:moveTo>
                    <a:cubicBezTo>
                      <a:pt x="826636" y="368141"/>
                      <a:pt x="826636" y="368141"/>
                      <a:pt x="826636" y="368141"/>
                    </a:cubicBezTo>
                    <a:cubicBezTo>
                      <a:pt x="826636" y="368141"/>
                      <a:pt x="826636" y="368141"/>
                      <a:pt x="826636" y="368141"/>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3" name="Group 1232">
              <a:extLst>
                <a:ext uri="{FF2B5EF4-FFF2-40B4-BE49-F238E27FC236}">
                  <a16:creationId xmlns:a16="http://schemas.microsoft.com/office/drawing/2014/main" id="{5CCBFDEF-3287-B44A-41A4-3ECFD80B2B9E}"/>
                </a:ext>
              </a:extLst>
            </p:cNvPr>
            <p:cNvGrpSpPr/>
            <p:nvPr/>
          </p:nvGrpSpPr>
          <p:grpSpPr>
            <a:xfrm>
              <a:off x="9415457" y="2401507"/>
              <a:ext cx="568772" cy="506208"/>
              <a:chOff x="10095380" y="2690102"/>
              <a:chExt cx="568772" cy="506208"/>
            </a:xfrm>
          </p:grpSpPr>
          <p:sp>
            <p:nvSpPr>
              <p:cNvPr id="1260" name="Oval 1371">
                <a:extLst>
                  <a:ext uri="{FF2B5EF4-FFF2-40B4-BE49-F238E27FC236}">
                    <a16:creationId xmlns:a16="http://schemas.microsoft.com/office/drawing/2014/main" id="{0E48E0CF-0D92-70B4-5907-FDD1308D064F}"/>
                  </a:ext>
                </a:extLst>
              </p:cNvPr>
              <p:cNvSpPr/>
              <p:nvPr/>
            </p:nvSpPr>
            <p:spPr bwMode="auto">
              <a:xfrm>
                <a:off x="10136712" y="2698039"/>
                <a:ext cx="527440" cy="491010"/>
              </a:xfrm>
              <a:custGeom>
                <a:avLst/>
                <a:gdLst>
                  <a:gd name="connsiteX0" fmla="*/ 0 w 491009"/>
                  <a:gd name="connsiteY0" fmla="*/ 245505 h 491009"/>
                  <a:gd name="connsiteX1" fmla="*/ 245505 w 491009"/>
                  <a:gd name="connsiteY1" fmla="*/ 0 h 491009"/>
                  <a:gd name="connsiteX2" fmla="*/ 491010 w 491009"/>
                  <a:gd name="connsiteY2" fmla="*/ 245505 h 491009"/>
                  <a:gd name="connsiteX3" fmla="*/ 245505 w 491009"/>
                  <a:gd name="connsiteY3" fmla="*/ 491010 h 491009"/>
                  <a:gd name="connsiteX4" fmla="*/ 0 w 491009"/>
                  <a:gd name="connsiteY4" fmla="*/ 245505 h 491009"/>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 name="connsiteX0" fmla="*/ 4572 w 532012"/>
                  <a:gd name="connsiteY0" fmla="*/ 245505 h 491010"/>
                  <a:gd name="connsiteX1" fmla="*/ 286507 w 532012"/>
                  <a:gd name="connsiteY1" fmla="*/ 0 h 491010"/>
                  <a:gd name="connsiteX2" fmla="*/ 532012 w 532012"/>
                  <a:gd name="connsiteY2" fmla="*/ 245505 h 491010"/>
                  <a:gd name="connsiteX3" fmla="*/ 286507 w 532012"/>
                  <a:gd name="connsiteY3" fmla="*/ 491010 h 491010"/>
                  <a:gd name="connsiteX4" fmla="*/ 4572 w 532012"/>
                  <a:gd name="connsiteY4" fmla="*/ 245505 h 491010"/>
                  <a:gd name="connsiteX0" fmla="*/ 2048 w 529488"/>
                  <a:gd name="connsiteY0" fmla="*/ 245505 h 491010"/>
                  <a:gd name="connsiteX1" fmla="*/ 283983 w 529488"/>
                  <a:gd name="connsiteY1" fmla="*/ 0 h 491010"/>
                  <a:gd name="connsiteX2" fmla="*/ 529488 w 529488"/>
                  <a:gd name="connsiteY2" fmla="*/ 245505 h 491010"/>
                  <a:gd name="connsiteX3" fmla="*/ 283983 w 529488"/>
                  <a:gd name="connsiteY3" fmla="*/ 491010 h 491010"/>
                  <a:gd name="connsiteX4" fmla="*/ 2048 w 529488"/>
                  <a:gd name="connsiteY4" fmla="*/ 245505 h 491010"/>
                  <a:gd name="connsiteX0" fmla="*/ 2048 w 529488"/>
                  <a:gd name="connsiteY0" fmla="*/ 245505 h 491010"/>
                  <a:gd name="connsiteX1" fmla="*/ 283983 w 529488"/>
                  <a:gd name="connsiteY1" fmla="*/ 0 h 491010"/>
                  <a:gd name="connsiteX2" fmla="*/ 529488 w 529488"/>
                  <a:gd name="connsiteY2" fmla="*/ 245505 h 491010"/>
                  <a:gd name="connsiteX3" fmla="*/ 283983 w 529488"/>
                  <a:gd name="connsiteY3" fmla="*/ 491010 h 491010"/>
                  <a:gd name="connsiteX4" fmla="*/ 2048 w 529488"/>
                  <a:gd name="connsiteY4" fmla="*/ 245505 h 491010"/>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40" h="491010">
                    <a:moveTo>
                      <a:pt x="0" y="245505"/>
                    </a:moveTo>
                    <a:cubicBezTo>
                      <a:pt x="32787" y="120846"/>
                      <a:pt x="194028" y="0"/>
                      <a:pt x="281935" y="0"/>
                    </a:cubicBezTo>
                    <a:cubicBezTo>
                      <a:pt x="369842" y="0"/>
                      <a:pt x="527440" y="109916"/>
                      <a:pt x="527440" y="245505"/>
                    </a:cubicBezTo>
                    <a:cubicBezTo>
                      <a:pt x="527440" y="381094"/>
                      <a:pt x="369842" y="491010"/>
                      <a:pt x="281935" y="491010"/>
                    </a:cubicBezTo>
                    <a:cubicBezTo>
                      <a:pt x="194028" y="491010"/>
                      <a:pt x="36431" y="377450"/>
                      <a:pt x="0" y="245505"/>
                    </a:cubicBezTo>
                    <a:close/>
                  </a:path>
                </a:pathLst>
              </a:custGeom>
              <a:solidFill>
                <a:srgbClr val="1D31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1" name="Freeform 1096">
                <a:extLst>
                  <a:ext uri="{FF2B5EF4-FFF2-40B4-BE49-F238E27FC236}">
                    <a16:creationId xmlns:a16="http://schemas.microsoft.com/office/drawing/2014/main" id="{EED5A0CE-1A45-1676-3E16-0EB97471A5F4}"/>
                  </a:ext>
                </a:extLst>
              </p:cNvPr>
              <p:cNvSpPr/>
              <p:nvPr/>
            </p:nvSpPr>
            <p:spPr>
              <a:xfrm>
                <a:off x="10095380" y="2690102"/>
                <a:ext cx="566588" cy="506208"/>
              </a:xfrm>
              <a:custGeom>
                <a:avLst/>
                <a:gdLst>
                  <a:gd name="connsiteX0" fmla="*/ 107602 w 849051"/>
                  <a:gd name="connsiteY0" fmla="*/ 473012 h 758570"/>
                  <a:gd name="connsiteX1" fmla="*/ 7480 w 849051"/>
                  <a:gd name="connsiteY1" fmla="*/ 392525 h 758570"/>
                  <a:gd name="connsiteX2" fmla="*/ 11 w 849051"/>
                  <a:gd name="connsiteY2" fmla="*/ 379857 h 758570"/>
                  <a:gd name="connsiteX3" fmla="*/ 6440 w 849051"/>
                  <a:gd name="connsiteY3" fmla="*/ 366617 h 758570"/>
                  <a:gd name="connsiteX4" fmla="*/ 6440 w 849051"/>
                  <a:gd name="connsiteY4" fmla="*/ 366617 h 758570"/>
                  <a:gd name="connsiteX5" fmla="*/ 112897 w 849051"/>
                  <a:gd name="connsiteY5" fmla="*/ 266605 h 758570"/>
                  <a:gd name="connsiteX6" fmla="*/ 472544 w 849051"/>
                  <a:gd name="connsiteY6" fmla="*/ 0 h 758570"/>
                  <a:gd name="connsiteX7" fmla="*/ 748046 w 849051"/>
                  <a:gd name="connsiteY7" fmla="*/ 120777 h 758570"/>
                  <a:gd name="connsiteX8" fmla="*/ 848074 w 849051"/>
                  <a:gd name="connsiteY8" fmla="*/ 406908 h 758570"/>
                  <a:gd name="connsiteX9" fmla="*/ 496747 w 849051"/>
                  <a:gd name="connsiteY9" fmla="*/ 757809 h 758570"/>
                  <a:gd name="connsiteX10" fmla="*/ 473016 w 849051"/>
                  <a:gd name="connsiteY10" fmla="*/ 758571 h 758570"/>
                  <a:gd name="connsiteX11" fmla="*/ 107697 w 849051"/>
                  <a:gd name="connsiteY11" fmla="*/ 473012 h 758570"/>
                  <a:gd name="connsiteX12" fmla="*/ 140031 w 849051"/>
                  <a:gd name="connsiteY12" fmla="*/ 274987 h 758570"/>
                  <a:gd name="connsiteX13" fmla="*/ 38396 w 849051"/>
                  <a:gd name="connsiteY13" fmla="*/ 378333 h 758570"/>
                  <a:gd name="connsiteX14" fmla="*/ 135115 w 849051"/>
                  <a:gd name="connsiteY14" fmla="*/ 465963 h 758570"/>
                  <a:gd name="connsiteX15" fmla="*/ 494856 w 849051"/>
                  <a:gd name="connsiteY15" fmla="*/ 729329 h 758570"/>
                  <a:gd name="connsiteX16" fmla="*/ 819711 w 849051"/>
                  <a:gd name="connsiteY16" fmla="*/ 404908 h 758570"/>
                  <a:gd name="connsiteX17" fmla="*/ 727246 w 849051"/>
                  <a:gd name="connsiteY17" fmla="*/ 140303 h 758570"/>
                  <a:gd name="connsiteX18" fmla="*/ 472449 w 849051"/>
                  <a:gd name="connsiteY18" fmla="*/ 28575 h 758570"/>
                  <a:gd name="connsiteX19" fmla="*/ 140031 w 849051"/>
                  <a:gd name="connsiteY19" fmla="*/ 274987 h 758570"/>
                  <a:gd name="connsiteX20" fmla="*/ 23174 w 849051"/>
                  <a:gd name="connsiteY20" fmla="*/ 389668 h 758570"/>
                  <a:gd name="connsiteX21" fmla="*/ 23174 w 849051"/>
                  <a:gd name="connsiteY21" fmla="*/ 389668 h 758570"/>
                  <a:gd name="connsiteX22" fmla="*/ 23174 w 849051"/>
                  <a:gd name="connsiteY22" fmla="*/ 389668 h 758570"/>
                  <a:gd name="connsiteX23" fmla="*/ 23174 w 849051"/>
                  <a:gd name="connsiteY23" fmla="*/ 389668 h 758570"/>
                  <a:gd name="connsiteX24" fmla="*/ 22323 w 849051"/>
                  <a:gd name="connsiteY24" fmla="*/ 368141 h 758570"/>
                  <a:gd name="connsiteX25" fmla="*/ 22323 w 849051"/>
                  <a:gd name="connsiteY25" fmla="*/ 368141 h 758570"/>
                  <a:gd name="connsiteX26" fmla="*/ 22323 w 849051"/>
                  <a:gd name="connsiteY26" fmla="*/ 368141 h 7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051" h="758570">
                    <a:moveTo>
                      <a:pt x="107602" y="473012"/>
                    </a:moveTo>
                    <a:cubicBezTo>
                      <a:pt x="104482" y="460629"/>
                      <a:pt x="60519" y="425291"/>
                      <a:pt x="7480" y="392525"/>
                    </a:cubicBezTo>
                    <a:cubicBezTo>
                      <a:pt x="3036" y="389763"/>
                      <a:pt x="294" y="385000"/>
                      <a:pt x="11" y="379857"/>
                    </a:cubicBezTo>
                    <a:cubicBezTo>
                      <a:pt x="-179" y="374618"/>
                      <a:pt x="2185" y="369665"/>
                      <a:pt x="6440" y="366617"/>
                    </a:cubicBezTo>
                    <a:lnTo>
                      <a:pt x="6440" y="366617"/>
                    </a:lnTo>
                    <a:cubicBezTo>
                      <a:pt x="55035" y="330994"/>
                      <a:pt x="107129" y="285179"/>
                      <a:pt x="112897" y="266605"/>
                    </a:cubicBezTo>
                    <a:cubicBezTo>
                      <a:pt x="162154" y="107061"/>
                      <a:pt x="306713" y="0"/>
                      <a:pt x="472544" y="0"/>
                    </a:cubicBezTo>
                    <a:cubicBezTo>
                      <a:pt x="576637" y="0"/>
                      <a:pt x="677043" y="44006"/>
                      <a:pt x="748046" y="120777"/>
                    </a:cubicBezTo>
                    <a:cubicBezTo>
                      <a:pt x="819995" y="198596"/>
                      <a:pt x="855543" y="300228"/>
                      <a:pt x="848074" y="406908"/>
                    </a:cubicBezTo>
                    <a:cubicBezTo>
                      <a:pt x="834838" y="595217"/>
                      <a:pt x="683756" y="745998"/>
                      <a:pt x="496747" y="757809"/>
                    </a:cubicBezTo>
                    <a:cubicBezTo>
                      <a:pt x="488805" y="758285"/>
                      <a:pt x="480864" y="758571"/>
                      <a:pt x="473016" y="758571"/>
                    </a:cubicBezTo>
                    <a:cubicBezTo>
                      <a:pt x="301702" y="758571"/>
                      <a:pt x="150242" y="641699"/>
                      <a:pt x="107697" y="473012"/>
                    </a:cubicBezTo>
                    <a:close/>
                    <a:moveTo>
                      <a:pt x="140031" y="274987"/>
                    </a:moveTo>
                    <a:cubicBezTo>
                      <a:pt x="131049" y="304133"/>
                      <a:pt x="74133" y="351092"/>
                      <a:pt x="38396" y="378333"/>
                    </a:cubicBezTo>
                    <a:cubicBezTo>
                      <a:pt x="77253" y="403384"/>
                      <a:pt x="128686" y="440722"/>
                      <a:pt x="135115" y="465963"/>
                    </a:cubicBezTo>
                    <a:cubicBezTo>
                      <a:pt x="176241" y="629126"/>
                      <a:pt x="327702" y="739902"/>
                      <a:pt x="494856" y="729329"/>
                    </a:cubicBezTo>
                    <a:cubicBezTo>
                      <a:pt x="667778" y="718471"/>
                      <a:pt x="807420" y="579025"/>
                      <a:pt x="819711" y="404908"/>
                    </a:cubicBezTo>
                    <a:cubicBezTo>
                      <a:pt x="826613" y="306229"/>
                      <a:pt x="793806" y="212312"/>
                      <a:pt x="727246" y="140303"/>
                    </a:cubicBezTo>
                    <a:cubicBezTo>
                      <a:pt x="661633" y="69342"/>
                      <a:pt x="568790" y="28575"/>
                      <a:pt x="472449" y="28575"/>
                    </a:cubicBezTo>
                    <a:cubicBezTo>
                      <a:pt x="319098" y="28575"/>
                      <a:pt x="185507" y="127635"/>
                      <a:pt x="140031" y="274987"/>
                    </a:cubicBezTo>
                    <a:close/>
                    <a:moveTo>
                      <a:pt x="23174" y="389668"/>
                    </a:moveTo>
                    <a:lnTo>
                      <a:pt x="23174" y="389668"/>
                    </a:lnTo>
                    <a:cubicBezTo>
                      <a:pt x="23174" y="389668"/>
                      <a:pt x="23174" y="389668"/>
                      <a:pt x="23174" y="389668"/>
                    </a:cubicBezTo>
                    <a:cubicBezTo>
                      <a:pt x="23174" y="389668"/>
                      <a:pt x="23174" y="389668"/>
                      <a:pt x="23174" y="389668"/>
                    </a:cubicBezTo>
                    <a:close/>
                    <a:moveTo>
                      <a:pt x="22323" y="368141"/>
                    </a:moveTo>
                    <a:cubicBezTo>
                      <a:pt x="22323" y="368141"/>
                      <a:pt x="22323" y="368141"/>
                      <a:pt x="22323" y="368141"/>
                    </a:cubicBezTo>
                    <a:cubicBezTo>
                      <a:pt x="22323" y="368141"/>
                      <a:pt x="22323" y="368141"/>
                      <a:pt x="22323" y="368141"/>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 name="Freeform 1097">
                <a:extLst>
                  <a:ext uri="{FF2B5EF4-FFF2-40B4-BE49-F238E27FC236}">
                    <a16:creationId xmlns:a16="http://schemas.microsoft.com/office/drawing/2014/main" id="{9EA6A0A5-6B9E-320B-FF8E-72E49D71636F}"/>
                  </a:ext>
                </a:extLst>
              </p:cNvPr>
              <p:cNvSpPr/>
              <p:nvPr/>
            </p:nvSpPr>
            <p:spPr>
              <a:xfrm>
                <a:off x="10278100"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2"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3" name="Freeform 1098">
                <a:extLst>
                  <a:ext uri="{FF2B5EF4-FFF2-40B4-BE49-F238E27FC236}">
                    <a16:creationId xmlns:a16="http://schemas.microsoft.com/office/drawing/2014/main" id="{F428829B-A55E-5D8F-A1AA-72783BE0021A}"/>
                  </a:ext>
                </a:extLst>
              </p:cNvPr>
              <p:cNvSpPr/>
              <p:nvPr/>
            </p:nvSpPr>
            <p:spPr>
              <a:xfrm>
                <a:off x="10378668"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2"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4" name="Freeform 1099">
                <a:extLst>
                  <a:ext uri="{FF2B5EF4-FFF2-40B4-BE49-F238E27FC236}">
                    <a16:creationId xmlns:a16="http://schemas.microsoft.com/office/drawing/2014/main" id="{D1E4BB10-8B63-BD65-D8B2-0E655AEFDC6E}"/>
                  </a:ext>
                </a:extLst>
              </p:cNvPr>
              <p:cNvSpPr/>
              <p:nvPr/>
            </p:nvSpPr>
            <p:spPr>
              <a:xfrm>
                <a:off x="10479235"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3"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1310" name="Straight Connector 1309">
            <a:extLst>
              <a:ext uri="{FF2B5EF4-FFF2-40B4-BE49-F238E27FC236}">
                <a16:creationId xmlns:a16="http://schemas.microsoft.com/office/drawing/2014/main" id="{71D83EFB-C733-3DB3-228D-E299126C53BE}"/>
              </a:ext>
              <a:ext uri="{C183D7F6-B498-43B3-948B-1728B52AA6E4}">
                <adec:decorative xmlns:adec="http://schemas.microsoft.com/office/drawing/2017/decorative" val="1"/>
              </a:ext>
            </a:extLst>
          </p:cNvPr>
          <p:cNvCxnSpPr>
            <a:cxnSpLocks/>
          </p:cNvCxnSpPr>
          <p:nvPr/>
        </p:nvCxnSpPr>
        <p:spPr>
          <a:xfrm>
            <a:off x="6101099" y="2905179"/>
            <a:ext cx="2197607"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2" name="TextBox 1311">
            <a:extLst>
              <a:ext uri="{FF2B5EF4-FFF2-40B4-BE49-F238E27FC236}">
                <a16:creationId xmlns:a16="http://schemas.microsoft.com/office/drawing/2014/main" id="{1303B37D-7921-6B0E-0FDE-2CF67ACB1150}"/>
              </a:ext>
            </a:extLst>
          </p:cNvPr>
          <p:cNvSpPr txBox="1"/>
          <p:nvPr/>
        </p:nvSpPr>
        <p:spPr>
          <a:xfrm>
            <a:off x="7545342" y="3056218"/>
            <a:ext cx="564086"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response</a:t>
            </a:r>
          </a:p>
        </p:txBody>
      </p:sp>
      <p:sp>
        <p:nvSpPr>
          <p:cNvPr id="1313" name="Oval 1312">
            <a:extLst>
              <a:ext uri="{FF2B5EF4-FFF2-40B4-BE49-F238E27FC236}">
                <a16:creationId xmlns:a16="http://schemas.microsoft.com/office/drawing/2014/main" id="{0D67883E-2763-705E-7882-5F655205BEC4}"/>
              </a:ext>
            </a:extLst>
          </p:cNvPr>
          <p:cNvSpPr/>
          <p:nvPr/>
        </p:nvSpPr>
        <p:spPr bwMode="auto">
          <a:xfrm>
            <a:off x="7742580" y="2817454"/>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4</a:t>
            </a:r>
          </a:p>
        </p:txBody>
      </p:sp>
      <p:grpSp>
        <p:nvGrpSpPr>
          <p:cNvPr id="1314" name="Graphic 1029" descr="Lock icon">
            <a:extLst>
              <a:ext uri="{FF2B5EF4-FFF2-40B4-BE49-F238E27FC236}">
                <a16:creationId xmlns:a16="http://schemas.microsoft.com/office/drawing/2014/main" id="{41108E7B-ED35-43BB-7CB4-8294529B4AD9}"/>
              </a:ext>
            </a:extLst>
          </p:cNvPr>
          <p:cNvGrpSpPr/>
          <p:nvPr/>
        </p:nvGrpSpPr>
        <p:grpSpPr>
          <a:xfrm>
            <a:off x="8063980" y="2802332"/>
            <a:ext cx="95286" cy="148141"/>
            <a:chOff x="2880290" y="4717417"/>
            <a:chExt cx="169913" cy="264170"/>
          </a:xfrm>
          <a:solidFill>
            <a:schemeClr val="accent2"/>
          </a:solidFill>
        </p:grpSpPr>
        <p:sp>
          <p:nvSpPr>
            <p:cNvPr id="1315" name="Freeform 1072">
              <a:extLst>
                <a:ext uri="{FF2B5EF4-FFF2-40B4-BE49-F238E27FC236}">
                  <a16:creationId xmlns:a16="http://schemas.microsoft.com/office/drawing/2014/main" id="{AF3E5CA0-6EBC-5CC2-58C1-4B15A9BE5B5E}"/>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6" name="Freeform 1073">
              <a:extLst>
                <a:ext uri="{FF2B5EF4-FFF2-40B4-BE49-F238E27FC236}">
                  <a16:creationId xmlns:a16="http://schemas.microsoft.com/office/drawing/2014/main" id="{D3CDA162-E54D-9A70-D989-68CB7FB15651}"/>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7" name="Freeform 1074">
              <a:extLst>
                <a:ext uri="{FF2B5EF4-FFF2-40B4-BE49-F238E27FC236}">
                  <a16:creationId xmlns:a16="http://schemas.microsoft.com/office/drawing/2014/main" id="{D912CC21-17E7-CFC1-798F-12E88A471D4F}"/>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8" name="Freeform 1075">
              <a:extLst>
                <a:ext uri="{FF2B5EF4-FFF2-40B4-BE49-F238E27FC236}">
                  <a16:creationId xmlns:a16="http://schemas.microsoft.com/office/drawing/2014/main" id="{50860650-CDF1-2B29-3610-A921AF97CA8F}"/>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19" name="Arc 1318">
            <a:extLst>
              <a:ext uri="{FF2B5EF4-FFF2-40B4-BE49-F238E27FC236}">
                <a16:creationId xmlns:a16="http://schemas.microsoft.com/office/drawing/2014/main" id="{7B242AC4-2F8B-0CB7-CE5E-8F2817027CCF}"/>
              </a:ext>
              <a:ext uri="{C183D7F6-B498-43B3-948B-1728B52AA6E4}">
                <adec:decorative xmlns:adec="http://schemas.microsoft.com/office/drawing/2017/decorative" val="1"/>
              </a:ext>
            </a:extLst>
          </p:cNvPr>
          <p:cNvSpPr/>
          <p:nvPr/>
        </p:nvSpPr>
        <p:spPr>
          <a:xfrm rot="16200000">
            <a:off x="4210126" y="2905179"/>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320" name="Straight Connector 1319">
            <a:extLst>
              <a:ext uri="{FF2B5EF4-FFF2-40B4-BE49-F238E27FC236}">
                <a16:creationId xmlns:a16="http://schemas.microsoft.com/office/drawing/2014/main" id="{444D0B79-28FE-8183-1239-CE50568DF5BE}"/>
              </a:ext>
              <a:ext uri="{C183D7F6-B498-43B3-948B-1728B52AA6E4}">
                <adec:decorative xmlns:adec="http://schemas.microsoft.com/office/drawing/2017/decorative" val="1"/>
              </a:ext>
            </a:extLst>
          </p:cNvPr>
          <p:cNvCxnSpPr>
            <a:cxnSpLocks/>
          </p:cNvCxnSpPr>
          <p:nvPr/>
        </p:nvCxnSpPr>
        <p:spPr>
          <a:xfrm flipH="1" flipV="1">
            <a:off x="4213649" y="3023822"/>
            <a:ext cx="525724" cy="1197735"/>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pic>
        <p:nvPicPr>
          <p:cNvPr id="1321" name="Graphic 1320" descr="Microsoft 365 Copilot logo">
            <a:extLst>
              <a:ext uri="{FF2B5EF4-FFF2-40B4-BE49-F238E27FC236}">
                <a16:creationId xmlns:a16="http://schemas.microsoft.com/office/drawing/2014/main" id="{0004CC7D-96A1-795E-C854-E00A997CB0B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82543" y="2179274"/>
            <a:ext cx="1317572" cy="1317572"/>
          </a:xfrm>
          <a:prstGeom prst="rect">
            <a:avLst/>
          </a:prstGeom>
        </p:spPr>
      </p:pic>
      <p:cxnSp>
        <p:nvCxnSpPr>
          <p:cNvPr id="1322" name="Straight Connector 1321">
            <a:extLst>
              <a:ext uri="{FF2B5EF4-FFF2-40B4-BE49-F238E27FC236}">
                <a16:creationId xmlns:a16="http://schemas.microsoft.com/office/drawing/2014/main" id="{0D6D55BA-7289-D058-E85A-07B8F1DED60A}"/>
              </a:ext>
              <a:ext uri="{C183D7F6-B498-43B3-948B-1728B52AA6E4}">
                <adec:decorative xmlns:adec="http://schemas.microsoft.com/office/drawing/2017/decorative" val="1"/>
              </a:ext>
            </a:extLst>
          </p:cNvPr>
          <p:cNvCxnSpPr>
            <a:cxnSpLocks/>
          </p:cNvCxnSpPr>
          <p:nvPr/>
        </p:nvCxnSpPr>
        <p:spPr>
          <a:xfrm>
            <a:off x="4042416" y="2752542"/>
            <a:ext cx="2561035"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D026B835-1A7E-2F3A-B72F-E5CE05FF3CFC}"/>
              </a:ext>
              <a:ext uri="{C183D7F6-B498-43B3-948B-1728B52AA6E4}">
                <adec:decorative xmlns:adec="http://schemas.microsoft.com/office/drawing/2017/decorative" val="1"/>
              </a:ext>
            </a:extLst>
          </p:cNvPr>
          <p:cNvCxnSpPr>
            <a:cxnSpLocks/>
          </p:cNvCxnSpPr>
          <p:nvPr/>
        </p:nvCxnSpPr>
        <p:spPr>
          <a:xfrm>
            <a:off x="4291617" y="2905179"/>
            <a:ext cx="2258096"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33" name="Oval 1332">
            <a:extLst>
              <a:ext uri="{FF2B5EF4-FFF2-40B4-BE49-F238E27FC236}">
                <a16:creationId xmlns:a16="http://schemas.microsoft.com/office/drawing/2014/main" id="{5D819C80-34B3-A14C-7D5F-E4EDF00EBB46}"/>
              </a:ext>
            </a:extLst>
          </p:cNvPr>
          <p:cNvSpPr/>
          <p:nvPr/>
        </p:nvSpPr>
        <p:spPr bwMode="auto">
          <a:xfrm>
            <a:off x="5110142" y="281979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5</a:t>
            </a:r>
          </a:p>
        </p:txBody>
      </p:sp>
      <p:sp>
        <p:nvSpPr>
          <p:cNvPr id="1334" name="Oval 1333">
            <a:extLst>
              <a:ext uri="{FF2B5EF4-FFF2-40B4-BE49-F238E27FC236}">
                <a16:creationId xmlns:a16="http://schemas.microsoft.com/office/drawing/2014/main" id="{6607B856-57A2-DFEE-86C4-A55249747CAA}"/>
              </a:ext>
            </a:extLst>
          </p:cNvPr>
          <p:cNvSpPr/>
          <p:nvPr/>
        </p:nvSpPr>
        <p:spPr bwMode="auto">
          <a:xfrm>
            <a:off x="4833813" y="2667991"/>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3</a:t>
            </a:r>
          </a:p>
        </p:txBody>
      </p:sp>
      <p:cxnSp>
        <p:nvCxnSpPr>
          <p:cNvPr id="1337" name="Straight Connector 1336">
            <a:extLst>
              <a:ext uri="{FF2B5EF4-FFF2-40B4-BE49-F238E27FC236}">
                <a16:creationId xmlns:a16="http://schemas.microsoft.com/office/drawing/2014/main" id="{2A376826-C962-D0B4-0FA9-0405C3475532}"/>
              </a:ext>
              <a:ext uri="{C183D7F6-B498-43B3-948B-1728B52AA6E4}">
                <adec:decorative xmlns:adec="http://schemas.microsoft.com/office/drawing/2017/decorative" val="1"/>
              </a:ext>
            </a:extLst>
          </p:cNvPr>
          <p:cNvCxnSpPr>
            <a:cxnSpLocks/>
          </p:cNvCxnSpPr>
          <p:nvPr/>
        </p:nvCxnSpPr>
        <p:spPr>
          <a:xfrm>
            <a:off x="3212086" y="1648914"/>
            <a:ext cx="3385277" cy="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1338" name="TextBox 1337">
            <a:extLst>
              <a:ext uri="{FF2B5EF4-FFF2-40B4-BE49-F238E27FC236}">
                <a16:creationId xmlns:a16="http://schemas.microsoft.com/office/drawing/2014/main" id="{5C37D7E3-EA42-CA49-E85D-511EB47F2CB1}"/>
              </a:ext>
            </a:extLst>
          </p:cNvPr>
          <p:cNvSpPr txBox="1"/>
          <p:nvPr/>
        </p:nvSpPr>
        <p:spPr>
          <a:xfrm>
            <a:off x="6843616" y="1500207"/>
            <a:ext cx="977110"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Copilot response </a:t>
            </a:r>
            <a:b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back to the user</a:t>
            </a:r>
          </a:p>
        </p:txBody>
      </p:sp>
      <p:grpSp>
        <p:nvGrpSpPr>
          <p:cNvPr id="1339" name="Graphic 1029" descr="Lock icon">
            <a:extLst>
              <a:ext uri="{FF2B5EF4-FFF2-40B4-BE49-F238E27FC236}">
                <a16:creationId xmlns:a16="http://schemas.microsoft.com/office/drawing/2014/main" id="{EDE439C0-F081-0350-8548-BFB511A14BD0}"/>
              </a:ext>
            </a:extLst>
          </p:cNvPr>
          <p:cNvGrpSpPr/>
          <p:nvPr/>
        </p:nvGrpSpPr>
        <p:grpSpPr>
          <a:xfrm>
            <a:off x="3526587" y="1548200"/>
            <a:ext cx="95286" cy="148143"/>
            <a:chOff x="2880290" y="4717417"/>
            <a:chExt cx="169913" cy="264170"/>
          </a:xfrm>
          <a:solidFill>
            <a:schemeClr val="accent2"/>
          </a:solidFill>
        </p:grpSpPr>
        <p:sp>
          <p:nvSpPr>
            <p:cNvPr id="1340" name="Freeform 1057">
              <a:extLst>
                <a:ext uri="{FF2B5EF4-FFF2-40B4-BE49-F238E27FC236}">
                  <a16:creationId xmlns:a16="http://schemas.microsoft.com/office/drawing/2014/main" id="{7B84E87B-BC6D-2FD5-920A-6A458810D81B}"/>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1" name="Freeform 1058">
              <a:extLst>
                <a:ext uri="{FF2B5EF4-FFF2-40B4-BE49-F238E27FC236}">
                  <a16:creationId xmlns:a16="http://schemas.microsoft.com/office/drawing/2014/main" id="{3DA16B1C-B324-7CE5-1DAE-3DC9AFD0FCE0}"/>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2" name="Freeform 1059">
              <a:extLst>
                <a:ext uri="{FF2B5EF4-FFF2-40B4-BE49-F238E27FC236}">
                  <a16:creationId xmlns:a16="http://schemas.microsoft.com/office/drawing/2014/main" id="{7500139A-AECF-5480-177D-63A89DFEFB21}"/>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3" name="Freeform 1060">
              <a:extLst>
                <a:ext uri="{FF2B5EF4-FFF2-40B4-BE49-F238E27FC236}">
                  <a16:creationId xmlns:a16="http://schemas.microsoft.com/office/drawing/2014/main" id="{3D7074D1-CD8E-9380-2737-11104EEF707C}"/>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44" name="Arc 1343">
            <a:extLst>
              <a:ext uri="{FF2B5EF4-FFF2-40B4-BE49-F238E27FC236}">
                <a16:creationId xmlns:a16="http://schemas.microsoft.com/office/drawing/2014/main" id="{F15F2EEA-8B00-AE07-7766-19F3C85090DB}"/>
              </a:ext>
              <a:ext uri="{C183D7F6-B498-43B3-948B-1728B52AA6E4}">
                <adec:decorative xmlns:adec="http://schemas.microsoft.com/office/drawing/2017/decorative" val="1"/>
              </a:ext>
            </a:extLst>
          </p:cNvPr>
          <p:cNvSpPr/>
          <p:nvPr/>
        </p:nvSpPr>
        <p:spPr>
          <a:xfrm>
            <a:off x="6508785" y="1648914"/>
            <a:ext cx="177178" cy="177178"/>
          </a:xfrm>
          <a:prstGeom prst="arc">
            <a:avLst/>
          </a:prstGeom>
          <a:ln w="222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5" name="Oval 1344">
            <a:extLst>
              <a:ext uri="{FF2B5EF4-FFF2-40B4-BE49-F238E27FC236}">
                <a16:creationId xmlns:a16="http://schemas.microsoft.com/office/drawing/2014/main" id="{FDEC0098-7F50-AED9-BE7E-F8BAC84D7D45}"/>
              </a:ext>
            </a:extLst>
          </p:cNvPr>
          <p:cNvSpPr/>
          <p:nvPr/>
        </p:nvSpPr>
        <p:spPr bwMode="auto">
          <a:xfrm>
            <a:off x="6602926" y="1566410"/>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6</a:t>
            </a:r>
          </a:p>
        </p:txBody>
      </p:sp>
      <p:sp>
        <p:nvSpPr>
          <p:cNvPr id="1362" name="Title 16">
            <a:extLst>
              <a:ext uri="{FF2B5EF4-FFF2-40B4-BE49-F238E27FC236}">
                <a16:creationId xmlns:a16="http://schemas.microsoft.com/office/drawing/2014/main" id="{7228536F-0B56-E37C-3142-30975A10D8AC}"/>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sz="2800" noProof="0"/>
              <a:t>“What’s the trip policy about car rental in Contoso?”</a:t>
            </a:r>
          </a:p>
        </p:txBody>
      </p:sp>
      <p:pic>
        <p:nvPicPr>
          <p:cNvPr id="9" name="Graphic 8" descr="Microsoft 365 Copilot logo">
            <a:extLst>
              <a:ext uri="{FF2B5EF4-FFF2-40B4-BE49-F238E27FC236}">
                <a16:creationId xmlns:a16="http://schemas.microsoft.com/office/drawing/2014/main" id="{99B67967-B3B8-E9E6-25A8-036C3A649ACD}"/>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984350" y="1359280"/>
            <a:ext cx="724154" cy="724154"/>
          </a:xfrm>
          <a:prstGeom prst="rect">
            <a:avLst/>
          </a:prstGeom>
        </p:spPr>
      </p:pic>
      <p:grpSp>
        <p:nvGrpSpPr>
          <p:cNvPr id="1270" name="Graphic 1029" descr="Lock icon">
            <a:extLst>
              <a:ext uri="{FF2B5EF4-FFF2-40B4-BE49-F238E27FC236}">
                <a16:creationId xmlns:a16="http://schemas.microsoft.com/office/drawing/2014/main" id="{92D8C805-AC47-323F-95D9-2A217E37C4C9}"/>
              </a:ext>
            </a:extLst>
          </p:cNvPr>
          <p:cNvGrpSpPr/>
          <p:nvPr/>
        </p:nvGrpSpPr>
        <p:grpSpPr>
          <a:xfrm>
            <a:off x="4194623" y="2646192"/>
            <a:ext cx="95286" cy="148143"/>
            <a:chOff x="2880290" y="4717417"/>
            <a:chExt cx="169913" cy="264170"/>
          </a:xfrm>
          <a:solidFill>
            <a:schemeClr val="accent2"/>
          </a:solidFill>
        </p:grpSpPr>
        <p:sp>
          <p:nvSpPr>
            <p:cNvPr id="1271" name="Freeform 1057">
              <a:extLst>
                <a:ext uri="{FF2B5EF4-FFF2-40B4-BE49-F238E27FC236}">
                  <a16:creationId xmlns:a16="http://schemas.microsoft.com/office/drawing/2014/main" id="{666E87AE-39FA-3A0C-8E30-4063814E6499}"/>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Freeform 1058">
              <a:extLst>
                <a:ext uri="{FF2B5EF4-FFF2-40B4-BE49-F238E27FC236}">
                  <a16:creationId xmlns:a16="http://schemas.microsoft.com/office/drawing/2014/main" id="{EAE075EC-F105-DF81-3FC2-12AFA2F51F75}"/>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Freeform 1059">
              <a:extLst>
                <a:ext uri="{FF2B5EF4-FFF2-40B4-BE49-F238E27FC236}">
                  <a16:creationId xmlns:a16="http://schemas.microsoft.com/office/drawing/2014/main" id="{66813C76-52C6-22F6-C264-99836BE36ADF}"/>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Freeform 1060">
              <a:extLst>
                <a:ext uri="{FF2B5EF4-FFF2-40B4-BE49-F238E27FC236}">
                  <a16:creationId xmlns:a16="http://schemas.microsoft.com/office/drawing/2014/main" id="{9A9CCB5B-9105-844A-AD9C-4C2D189FE87B}"/>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 name="Graphic 1" descr="Microsoft Copilot Studio logo">
            <a:extLst>
              <a:ext uri="{FF2B5EF4-FFF2-40B4-BE49-F238E27FC236}">
                <a16:creationId xmlns:a16="http://schemas.microsoft.com/office/drawing/2014/main" id="{1599D2B9-08E1-32DD-6FE7-1ED77FD5662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5793" y="4575783"/>
            <a:ext cx="513695" cy="513695"/>
          </a:xfrm>
          <a:prstGeom prst="rect">
            <a:avLst/>
          </a:prstGeom>
          <a:effectLst>
            <a:outerShdw blurRad="50800" dist="38100" dir="5400000" algn="t" rotWithShape="0">
              <a:prstClr val="black">
                <a:alpha val="40000"/>
              </a:prstClr>
            </a:outerShdw>
          </a:effectLst>
        </p:spPr>
      </p:pic>
      <p:sp>
        <p:nvSpPr>
          <p:cNvPr id="21" name="TextBox 20">
            <a:extLst>
              <a:ext uri="{FF2B5EF4-FFF2-40B4-BE49-F238E27FC236}">
                <a16:creationId xmlns:a16="http://schemas.microsoft.com/office/drawing/2014/main" id="{B7D0B91C-E20F-2EF0-77C4-7FBA5D649CD9}"/>
              </a:ext>
            </a:extLst>
          </p:cNvPr>
          <p:cNvSpPr txBox="1"/>
          <p:nvPr/>
        </p:nvSpPr>
        <p:spPr>
          <a:xfrm>
            <a:off x="1795458" y="2152692"/>
            <a:ext cx="1113432" cy="215444"/>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User</a:t>
            </a:r>
          </a:p>
        </p:txBody>
      </p:sp>
      <p:pic>
        <p:nvPicPr>
          <p:cNvPr id="3080" name="Picture 8" descr="SharePoint Workflow Icon">
            <a:extLst>
              <a:ext uri="{FF2B5EF4-FFF2-40B4-BE49-F238E27FC236}">
                <a16:creationId xmlns:a16="http://schemas.microsoft.com/office/drawing/2014/main" id="{2F0B1CCC-05DF-8F27-AB67-EDE6FBA985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41862" y="4192467"/>
            <a:ext cx="883214" cy="58960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96A36460-F1D7-B2FB-A286-29704B19D8DC}"/>
              </a:ext>
            </a:extLst>
          </p:cNvPr>
          <p:cNvPicPr>
            <a:picLocks noChangeAspect="1"/>
          </p:cNvPicPr>
          <p:nvPr/>
        </p:nvPicPr>
        <p:blipFill>
          <a:blip r:embed="rId13"/>
          <a:stretch>
            <a:fillRect/>
          </a:stretch>
        </p:blipFill>
        <p:spPr>
          <a:xfrm>
            <a:off x="3875568" y="5464819"/>
            <a:ext cx="430887" cy="430887"/>
          </a:xfrm>
          <a:prstGeom prst="rect">
            <a:avLst/>
          </a:prstGeom>
        </p:spPr>
      </p:pic>
      <p:pic>
        <p:nvPicPr>
          <p:cNvPr id="54" name="Picture 53" descr="A blue and white logo&#10;&#10;Description automatically generated">
            <a:extLst>
              <a:ext uri="{FF2B5EF4-FFF2-40B4-BE49-F238E27FC236}">
                <a16:creationId xmlns:a16="http://schemas.microsoft.com/office/drawing/2014/main" id="{10E574D1-3A44-343D-7E72-08FAADF5EF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75568" y="4904529"/>
            <a:ext cx="378861" cy="378861"/>
          </a:xfrm>
          <a:prstGeom prst="rect">
            <a:avLst/>
          </a:prstGeom>
        </p:spPr>
      </p:pic>
      <p:sp>
        <p:nvSpPr>
          <p:cNvPr id="60" name="TextBox 59">
            <a:extLst>
              <a:ext uri="{FF2B5EF4-FFF2-40B4-BE49-F238E27FC236}">
                <a16:creationId xmlns:a16="http://schemas.microsoft.com/office/drawing/2014/main" id="{3BA9DE2C-67A1-8B3B-290D-4BE60BE31210}"/>
              </a:ext>
            </a:extLst>
          </p:cNvPr>
          <p:cNvSpPr txBox="1"/>
          <p:nvPr/>
        </p:nvSpPr>
        <p:spPr>
          <a:xfrm>
            <a:off x="4371904" y="4379898"/>
            <a:ext cx="3295022" cy="215444"/>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Internal site about travel</a:t>
            </a:r>
          </a:p>
        </p:txBody>
      </p:sp>
      <p:sp>
        <p:nvSpPr>
          <p:cNvPr id="61" name="TextBox 60">
            <a:extLst>
              <a:ext uri="{FF2B5EF4-FFF2-40B4-BE49-F238E27FC236}">
                <a16:creationId xmlns:a16="http://schemas.microsoft.com/office/drawing/2014/main" id="{EEF7B637-6E83-B155-54F4-FE7BD9FD2578}"/>
              </a:ext>
            </a:extLst>
          </p:cNvPr>
          <p:cNvSpPr txBox="1"/>
          <p:nvPr/>
        </p:nvSpPr>
        <p:spPr>
          <a:xfrm>
            <a:off x="4371904" y="4981756"/>
            <a:ext cx="3295022" cy="215444"/>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Email conversation about this trip</a:t>
            </a:r>
          </a:p>
        </p:txBody>
      </p:sp>
      <p:sp>
        <p:nvSpPr>
          <p:cNvPr id="62" name="TextBox 61">
            <a:extLst>
              <a:ext uri="{FF2B5EF4-FFF2-40B4-BE49-F238E27FC236}">
                <a16:creationId xmlns:a16="http://schemas.microsoft.com/office/drawing/2014/main" id="{CB0F69EB-1226-69BD-E067-CD07DEC99F61}"/>
              </a:ext>
            </a:extLst>
          </p:cNvPr>
          <p:cNvSpPr txBox="1"/>
          <p:nvPr/>
        </p:nvSpPr>
        <p:spPr>
          <a:xfrm>
            <a:off x="4371904" y="5588171"/>
            <a:ext cx="3295022" cy="215444"/>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sz="1400">
                <a:solidFill>
                  <a:prstClr val="black"/>
                </a:solidFill>
                <a:latin typeface="Segoe UI Semibold"/>
                <a:cs typeface="Segoe UI" panose="020B0502040204020203" pitchFamily="34" charset="0"/>
              </a:rPr>
              <a:t>Teams Message mentioned by your boss</a:t>
            </a:r>
            <a:endPar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261898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D5DC8-349C-B8D5-193F-23DF2B8FF97E}"/>
              </a:ext>
            </a:extLst>
          </p:cNvPr>
          <p:cNvSpPr>
            <a:spLocks noGrp="1"/>
          </p:cNvSpPr>
          <p:nvPr>
            <p:ph type="title"/>
          </p:nvPr>
        </p:nvSpPr>
        <p:spPr/>
        <p:txBody>
          <a:bodyPr/>
          <a:lstStyle/>
          <a:p>
            <a:endParaRPr lang="en-HK"/>
          </a:p>
        </p:txBody>
      </p:sp>
      <p:pic>
        <p:nvPicPr>
          <p:cNvPr id="4" name="Picture 3">
            <a:extLst>
              <a:ext uri="{FF2B5EF4-FFF2-40B4-BE49-F238E27FC236}">
                <a16:creationId xmlns:a16="http://schemas.microsoft.com/office/drawing/2014/main" id="{F651A04F-F3F2-4E69-6AD7-78F945B7C6E4}"/>
              </a:ext>
            </a:extLst>
          </p:cNvPr>
          <p:cNvPicPr>
            <a:picLocks noChangeAspect="1"/>
          </p:cNvPicPr>
          <p:nvPr/>
        </p:nvPicPr>
        <p:blipFill>
          <a:blip r:embed="rId2"/>
          <a:stretch>
            <a:fillRect/>
          </a:stretch>
        </p:blipFill>
        <p:spPr>
          <a:xfrm>
            <a:off x="1919287" y="1090612"/>
            <a:ext cx="8353425" cy="4676775"/>
          </a:xfrm>
          <a:prstGeom prst="rect">
            <a:avLst/>
          </a:prstGeom>
        </p:spPr>
      </p:pic>
      <p:sp>
        <p:nvSpPr>
          <p:cNvPr id="5" name="Rectangle 4">
            <a:extLst>
              <a:ext uri="{FF2B5EF4-FFF2-40B4-BE49-F238E27FC236}">
                <a16:creationId xmlns:a16="http://schemas.microsoft.com/office/drawing/2014/main" id="{4DD8A798-1164-BBBF-F732-04E3E6BF37E2}"/>
              </a:ext>
            </a:extLst>
          </p:cNvPr>
          <p:cNvSpPr/>
          <p:nvPr/>
        </p:nvSpPr>
        <p:spPr bwMode="auto">
          <a:xfrm>
            <a:off x="2198255" y="4793673"/>
            <a:ext cx="3749963" cy="48029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96926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9DC8-EEBB-5440-BEA5-BBD0D6829759}"/>
              </a:ext>
            </a:extLst>
          </p:cNvPr>
          <p:cNvSpPr>
            <a:spLocks noGrp="1"/>
          </p:cNvSpPr>
          <p:nvPr>
            <p:ph type="title"/>
          </p:nvPr>
        </p:nvSpPr>
        <p:spPr/>
        <p:txBody>
          <a:bodyPr/>
          <a:lstStyle/>
          <a:p>
            <a:endParaRPr lang="en-HK"/>
          </a:p>
        </p:txBody>
      </p:sp>
      <p:grpSp>
        <p:nvGrpSpPr>
          <p:cNvPr id="6" name="Group 5">
            <a:extLst>
              <a:ext uri="{FF2B5EF4-FFF2-40B4-BE49-F238E27FC236}">
                <a16:creationId xmlns:a16="http://schemas.microsoft.com/office/drawing/2014/main" id="{BC016298-602B-E311-1486-7A5D07E87680}"/>
              </a:ext>
            </a:extLst>
          </p:cNvPr>
          <p:cNvGrpSpPr/>
          <p:nvPr/>
        </p:nvGrpSpPr>
        <p:grpSpPr>
          <a:xfrm>
            <a:off x="942724" y="1172251"/>
            <a:ext cx="10306551" cy="4513498"/>
            <a:chOff x="1962150" y="709612"/>
            <a:chExt cx="8267700" cy="3375463"/>
          </a:xfrm>
        </p:grpSpPr>
        <p:pic>
          <p:nvPicPr>
            <p:cNvPr id="4" name="Picture 3">
              <a:extLst>
                <a:ext uri="{FF2B5EF4-FFF2-40B4-BE49-F238E27FC236}">
                  <a16:creationId xmlns:a16="http://schemas.microsoft.com/office/drawing/2014/main" id="{047C0AE4-0D1F-FB92-F915-D5DF990D96BC}"/>
                </a:ext>
              </a:extLst>
            </p:cNvPr>
            <p:cNvPicPr>
              <a:picLocks noChangeAspect="1"/>
            </p:cNvPicPr>
            <p:nvPr/>
          </p:nvPicPr>
          <p:blipFill>
            <a:blip r:embed="rId2"/>
            <a:srcRect b="37937"/>
            <a:stretch/>
          </p:blipFill>
          <p:spPr>
            <a:xfrm>
              <a:off x="1962150" y="709612"/>
              <a:ext cx="8267700" cy="3375463"/>
            </a:xfrm>
            <a:prstGeom prst="rect">
              <a:avLst/>
            </a:prstGeom>
          </p:spPr>
        </p:pic>
        <p:pic>
          <p:nvPicPr>
            <p:cNvPr id="5" name="Picture 4">
              <a:extLst>
                <a:ext uri="{FF2B5EF4-FFF2-40B4-BE49-F238E27FC236}">
                  <a16:creationId xmlns:a16="http://schemas.microsoft.com/office/drawing/2014/main" id="{579BBFAC-7231-B8FE-7B67-371AAA1B89B1}"/>
                </a:ext>
              </a:extLst>
            </p:cNvPr>
            <p:cNvPicPr>
              <a:picLocks noChangeAspect="1"/>
            </p:cNvPicPr>
            <p:nvPr/>
          </p:nvPicPr>
          <p:blipFill>
            <a:blip r:embed="rId2"/>
            <a:srcRect t="54091"/>
            <a:stretch/>
          </p:blipFill>
          <p:spPr>
            <a:xfrm>
              <a:off x="1962150" y="1588169"/>
              <a:ext cx="8267700" cy="2496906"/>
            </a:xfrm>
            <a:prstGeom prst="rect">
              <a:avLst/>
            </a:prstGeom>
          </p:spPr>
        </p:pic>
      </p:grpSp>
      <p:sp>
        <p:nvSpPr>
          <p:cNvPr id="7" name="Rectangle 6">
            <a:extLst>
              <a:ext uri="{FF2B5EF4-FFF2-40B4-BE49-F238E27FC236}">
                <a16:creationId xmlns:a16="http://schemas.microsoft.com/office/drawing/2014/main" id="{12F9553B-9CE4-403B-B71B-37AA05ADA2BB}"/>
              </a:ext>
            </a:extLst>
          </p:cNvPr>
          <p:cNvSpPr/>
          <p:nvPr/>
        </p:nvSpPr>
        <p:spPr bwMode="auto">
          <a:xfrm>
            <a:off x="1368077" y="3536090"/>
            <a:ext cx="2758756" cy="480291"/>
          </a:xfrm>
          <a:prstGeom prst="rect">
            <a:avLst/>
          </a:prstGeom>
          <a:noFill/>
          <a:ln w="38100">
            <a:solidFill>
              <a:schemeClr val="accent6">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HK"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434830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7734A-BA02-51B7-35EA-11ECB9A2C126}"/>
              </a:ext>
            </a:extLst>
          </p:cNvPr>
          <p:cNvSpPr>
            <a:spLocks noGrp="1"/>
          </p:cNvSpPr>
          <p:nvPr>
            <p:ph type="title"/>
          </p:nvPr>
        </p:nvSpPr>
        <p:spPr/>
        <p:txBody>
          <a:bodyPr/>
          <a:lstStyle/>
          <a:p>
            <a:pPr algn="ctr"/>
            <a:r>
              <a:rPr lang="en-US" b="1">
                <a:cs typeface="Segoe Sans Display Semibold" pitchFamily="2" charset="0"/>
              </a:rPr>
              <a:t>Copilot extensions</a:t>
            </a:r>
          </a:p>
        </p:txBody>
      </p:sp>
      <p:sp>
        <p:nvSpPr>
          <p:cNvPr id="34" name="Rectangle: Rounded Corners 33">
            <a:extLst>
              <a:ext uri="{FF2B5EF4-FFF2-40B4-BE49-F238E27FC236}">
                <a16:creationId xmlns:a16="http://schemas.microsoft.com/office/drawing/2014/main" id="{1BFB86E9-DB90-2FCA-BE81-D9639B05B814}"/>
              </a:ext>
            </a:extLst>
          </p:cNvPr>
          <p:cNvSpPr/>
          <p:nvPr/>
        </p:nvSpPr>
        <p:spPr bwMode="auto">
          <a:xfrm>
            <a:off x="2509592" y="1741728"/>
            <a:ext cx="3456663" cy="3456662"/>
          </a:xfrm>
          <a:prstGeom prst="roundRect">
            <a:avLst>
              <a:gd name="adj" fmla="val 4286"/>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980" tIns="40634" rIns="143980" bIns="40634" numCol="1" spcCol="0" rtlCol="0" fromWordArt="0" anchor="ctr" anchorCtr="0" forceAA="0" compatLnSpc="1">
            <a:prstTxWarp prst="textNoShape">
              <a:avLst/>
            </a:prstTxWarp>
            <a:noAutofit/>
          </a:bodyPr>
          <a:lstStyle/>
          <a:p>
            <a:pPr marL="0" marR="0" lvl="0" indent="0" algn="ctr" defTabSz="85705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a:ea typeface="+mn-ea"/>
              <a:cs typeface="Segoe UI" pitchFamily="34" charset="0"/>
            </a:endParaRPr>
          </a:p>
        </p:txBody>
      </p:sp>
      <p:sp>
        <p:nvSpPr>
          <p:cNvPr id="33" name="Rectangle: Rounded Corners 32">
            <a:extLst>
              <a:ext uri="{FF2B5EF4-FFF2-40B4-BE49-F238E27FC236}">
                <a16:creationId xmlns:a16="http://schemas.microsoft.com/office/drawing/2014/main" id="{28578E94-803A-C427-D432-09E9A65C9685}"/>
              </a:ext>
            </a:extLst>
          </p:cNvPr>
          <p:cNvSpPr/>
          <p:nvPr/>
        </p:nvSpPr>
        <p:spPr bwMode="auto">
          <a:xfrm>
            <a:off x="2509592" y="3181397"/>
            <a:ext cx="2016994" cy="2016994"/>
          </a:xfrm>
          <a:prstGeom prst="roundRect">
            <a:avLst>
              <a:gd name="adj" fmla="val 755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793" tIns="40634" rIns="50793" bIns="40634" numCol="1" spcCol="0" rtlCol="0" fromWordArt="0" anchor="ctr" anchorCtr="0" forceAA="0" compatLnSpc="1">
            <a:prstTxWarp prst="textNoShape">
              <a:avLst/>
            </a:prstTxWarp>
            <a:noAutofit/>
          </a:bodyPr>
          <a:lstStyle/>
          <a:p>
            <a:pPr marL="0" marR="0" lvl="0" indent="0" algn="ctr" defTabSz="857055"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Microsoft</a:t>
            </a:r>
          </a:p>
          <a:p>
            <a:pPr marL="0" marR="0" lvl="0" indent="0" algn="ctr" defTabSz="857055"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Copilot</a:t>
            </a:r>
          </a:p>
        </p:txBody>
      </p:sp>
      <p:sp>
        <p:nvSpPr>
          <p:cNvPr id="23" name="TextBox 22">
            <a:extLst>
              <a:ext uri="{FF2B5EF4-FFF2-40B4-BE49-F238E27FC236}">
                <a16:creationId xmlns:a16="http://schemas.microsoft.com/office/drawing/2014/main" id="{775DEAB9-8B45-1300-0D70-71C168F8EFA7}"/>
              </a:ext>
            </a:extLst>
          </p:cNvPr>
          <p:cNvSpPr txBox="1"/>
          <p:nvPr/>
        </p:nvSpPr>
        <p:spPr>
          <a:xfrm>
            <a:off x="2904488" y="2316362"/>
            <a:ext cx="2666870" cy="374793"/>
          </a:xfrm>
          <a:prstGeom prst="rect">
            <a:avLst/>
          </a:prstGeom>
          <a:noFill/>
        </p:spPr>
        <p:txBody>
          <a:bodyPr wrap="square">
            <a:spAutoFit/>
          </a:bodyPr>
          <a:lstStyle/>
          <a:p>
            <a:pPr marL="0" marR="0" lvl="0" indent="0" algn="ctr" defTabSz="40004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Semibold"/>
                <a:ea typeface="+mn-ea"/>
                <a:cs typeface="Segoe UI" pitchFamily="34" charset="0"/>
              </a:rPr>
              <a:t>+ Copilot extensions</a:t>
            </a:r>
          </a:p>
        </p:txBody>
      </p:sp>
      <p:cxnSp>
        <p:nvCxnSpPr>
          <p:cNvPr id="25" name="Straight Arrow Connector 24">
            <a:extLst>
              <a:ext uri="{FF2B5EF4-FFF2-40B4-BE49-F238E27FC236}">
                <a16:creationId xmlns:a16="http://schemas.microsoft.com/office/drawing/2014/main" id="{CF74570A-B774-D9D2-074A-ADC4A0FF578C}"/>
              </a:ext>
            </a:extLst>
          </p:cNvPr>
          <p:cNvCxnSpPr>
            <a:cxnSpLocks/>
          </p:cNvCxnSpPr>
          <p:nvPr/>
        </p:nvCxnSpPr>
        <p:spPr>
          <a:xfrm>
            <a:off x="2509592" y="5556241"/>
            <a:ext cx="3456663" cy="0"/>
          </a:xfrm>
          <a:prstGeom prst="straightConnector1">
            <a:avLst/>
          </a:prstGeom>
          <a:solidFill>
            <a:srgbClr val="3A4953"/>
          </a:solidFill>
          <a:ln w="25400" cap="rnd">
            <a:gradFill flip="none" rotWithShape="1">
              <a:gsLst>
                <a:gs pos="0">
                  <a:srgbClr val="657076">
                    <a:alpha val="0"/>
                  </a:srgbClr>
                </a:gs>
                <a:gs pos="30000">
                  <a:srgbClr val="657076"/>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5967483-68D1-3EF3-94B5-D40CF2C98B77}"/>
              </a:ext>
            </a:extLst>
          </p:cNvPr>
          <p:cNvSpPr txBox="1"/>
          <p:nvPr/>
        </p:nvSpPr>
        <p:spPr>
          <a:xfrm>
            <a:off x="3665269" y="5440901"/>
            <a:ext cx="1145311" cy="215444"/>
          </a:xfrm>
          <a:prstGeom prst="rect">
            <a:avLst/>
          </a:prstGeom>
          <a:solidFill>
            <a:srgbClr val="091F2C"/>
          </a:solidFill>
        </p:spPr>
        <p:txBody>
          <a:bodyPr wrap="square" lIns="0" tIns="0" rIns="0" bIns="0" rtlCol="0" anchor="ctr" anchorCtr="0">
            <a:spAutoFit/>
          </a:bodyPr>
          <a:lstStyle/>
          <a:p>
            <a:pPr marL="0" marR="0" lvl="0" indent="0" algn="ctr" defTabSz="85325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Sans Display" pitchFamily="2" charset="0"/>
              </a:rPr>
              <a:t>Knowledge</a:t>
            </a:r>
          </a:p>
        </p:txBody>
      </p:sp>
      <p:cxnSp>
        <p:nvCxnSpPr>
          <p:cNvPr id="26" name="Straight Arrow Connector 25">
            <a:extLst>
              <a:ext uri="{FF2B5EF4-FFF2-40B4-BE49-F238E27FC236}">
                <a16:creationId xmlns:a16="http://schemas.microsoft.com/office/drawing/2014/main" id="{3842FA53-7753-AB91-385F-1D5CFCB618E5}"/>
              </a:ext>
            </a:extLst>
          </p:cNvPr>
          <p:cNvCxnSpPr>
            <a:cxnSpLocks/>
          </p:cNvCxnSpPr>
          <p:nvPr/>
        </p:nvCxnSpPr>
        <p:spPr>
          <a:xfrm flipV="1">
            <a:off x="2111456" y="1741728"/>
            <a:ext cx="0" cy="3456662"/>
          </a:xfrm>
          <a:prstGeom prst="straightConnector1">
            <a:avLst/>
          </a:prstGeom>
          <a:solidFill>
            <a:srgbClr val="3A4953"/>
          </a:solidFill>
          <a:ln w="25400" cap="rnd">
            <a:gradFill flip="none" rotWithShape="1">
              <a:gsLst>
                <a:gs pos="0">
                  <a:srgbClr val="657076">
                    <a:alpha val="0"/>
                  </a:srgbClr>
                </a:gs>
                <a:gs pos="30000">
                  <a:srgbClr val="657076"/>
                </a:gs>
              </a:gsLst>
              <a:lin ang="54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931A3B11-457C-4F67-06F1-647AE9E42C84}"/>
              </a:ext>
            </a:extLst>
          </p:cNvPr>
          <p:cNvSpPr txBox="1"/>
          <p:nvPr/>
        </p:nvSpPr>
        <p:spPr>
          <a:xfrm rot="16200000">
            <a:off x="1703738" y="3362336"/>
            <a:ext cx="784962" cy="215444"/>
          </a:xfrm>
          <a:prstGeom prst="rect">
            <a:avLst/>
          </a:prstGeom>
          <a:solidFill>
            <a:srgbClr val="091F2C"/>
          </a:solidFill>
        </p:spPr>
        <p:txBody>
          <a:bodyPr wrap="square" lIns="0" tIns="0" rIns="0" bIns="0" rtlCol="0" anchor="ctr" anchorCtr="0">
            <a:spAutoFit/>
          </a:bodyPr>
          <a:lstStyle>
            <a:defPPr>
              <a:defRPr lang="en-US"/>
            </a:defPPr>
            <a:lvl1pPr algn="ctr">
              <a:defRPr sz="4400">
                <a:latin typeface="Segoe Sans Display" pitchFamily="2" charset="0"/>
                <a:cs typeface="Segoe Sans Display" pitchFamily="2" charset="0"/>
              </a:defRPr>
            </a:lvl1pPr>
          </a:lstStyle>
          <a:p>
            <a:pPr marL="0" marR="0" lvl="0" indent="0" algn="ctr" defTabSz="85325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Sans Display" pitchFamily="2" charset="0"/>
              </a:rPr>
              <a:t>Actions</a:t>
            </a:r>
          </a:p>
        </p:txBody>
      </p:sp>
      <p:sp>
        <p:nvSpPr>
          <p:cNvPr id="46" name="Rectangle 45">
            <a:extLst>
              <a:ext uri="{FF2B5EF4-FFF2-40B4-BE49-F238E27FC236}">
                <a16:creationId xmlns:a16="http://schemas.microsoft.com/office/drawing/2014/main" id="{56B0222D-4C68-AD1C-7BA5-1CE9F9D4C4D6}"/>
              </a:ext>
            </a:extLst>
          </p:cNvPr>
          <p:cNvSpPr/>
          <p:nvPr/>
        </p:nvSpPr>
        <p:spPr bwMode="auto">
          <a:xfrm>
            <a:off x="6977475" y="2369017"/>
            <a:ext cx="3456663"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8991" rtl="0" eaLnBrk="1" fontAlgn="base" latinLnBrk="0" hangingPunct="1">
              <a:lnSpc>
                <a:spcPct val="100000"/>
              </a:lnSpc>
              <a:spcBef>
                <a:spcPts val="833"/>
              </a:spcBef>
              <a:spcAft>
                <a:spcPct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Enrich and focus with </a:t>
            </a:r>
          </a:p>
        </p:txBody>
      </p:sp>
      <p:sp>
        <p:nvSpPr>
          <p:cNvPr id="3" name="Rectangle 2">
            <a:extLst>
              <a:ext uri="{FF2B5EF4-FFF2-40B4-BE49-F238E27FC236}">
                <a16:creationId xmlns:a16="http://schemas.microsoft.com/office/drawing/2014/main" id="{1FF6A052-9191-AB88-1D14-FFB762FD9A52}"/>
              </a:ext>
            </a:extLst>
          </p:cNvPr>
          <p:cNvSpPr/>
          <p:nvPr/>
        </p:nvSpPr>
        <p:spPr bwMode="auto">
          <a:xfrm>
            <a:off x="7335652" y="2957569"/>
            <a:ext cx="249964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899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4" name="Rectangle 3">
            <a:extLst>
              <a:ext uri="{FF2B5EF4-FFF2-40B4-BE49-F238E27FC236}">
                <a16:creationId xmlns:a16="http://schemas.microsoft.com/office/drawing/2014/main" id="{26AA3559-0BED-B6BC-3C85-C0C18C13CD12}"/>
              </a:ext>
            </a:extLst>
          </p:cNvPr>
          <p:cNvSpPr/>
          <p:nvPr/>
        </p:nvSpPr>
        <p:spPr bwMode="auto">
          <a:xfrm>
            <a:off x="7335652" y="3418479"/>
            <a:ext cx="249964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899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 name="Rectangle 4">
            <a:extLst>
              <a:ext uri="{FF2B5EF4-FFF2-40B4-BE49-F238E27FC236}">
                <a16:creationId xmlns:a16="http://schemas.microsoft.com/office/drawing/2014/main" id="{4CC08F22-60D9-D010-0E34-1DD571CFA5F8}"/>
              </a:ext>
            </a:extLst>
          </p:cNvPr>
          <p:cNvSpPr/>
          <p:nvPr/>
        </p:nvSpPr>
        <p:spPr bwMode="auto">
          <a:xfrm>
            <a:off x="7335652" y="3879390"/>
            <a:ext cx="249964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899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16" name="Graphic 14">
            <a:extLst>
              <a:ext uri="{FF2B5EF4-FFF2-40B4-BE49-F238E27FC236}">
                <a16:creationId xmlns:a16="http://schemas.microsoft.com/office/drawing/2014/main" id="{DAE97DA6-B987-2FE9-88DA-E2F743229DBD}"/>
              </a:ext>
            </a:extLst>
          </p:cNvPr>
          <p:cNvSpPr>
            <a:spLocks noChangeAspect="1"/>
          </p:cNvSpPr>
          <p:nvPr/>
        </p:nvSpPr>
        <p:spPr>
          <a:xfrm>
            <a:off x="6977476" y="2968408"/>
            <a:ext cx="209122" cy="209122"/>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7" name="Graphic 14">
            <a:extLst>
              <a:ext uri="{FF2B5EF4-FFF2-40B4-BE49-F238E27FC236}">
                <a16:creationId xmlns:a16="http://schemas.microsoft.com/office/drawing/2014/main" id="{00761D63-0B6E-444B-40E3-607D1221465A}"/>
              </a:ext>
            </a:extLst>
          </p:cNvPr>
          <p:cNvSpPr>
            <a:spLocks noChangeAspect="1"/>
          </p:cNvSpPr>
          <p:nvPr/>
        </p:nvSpPr>
        <p:spPr>
          <a:xfrm>
            <a:off x="6977476" y="3429191"/>
            <a:ext cx="209122" cy="209122"/>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8" name="Graphic 14">
            <a:extLst>
              <a:ext uri="{FF2B5EF4-FFF2-40B4-BE49-F238E27FC236}">
                <a16:creationId xmlns:a16="http://schemas.microsoft.com/office/drawing/2014/main" id="{B19EF505-4CCD-118E-DAC9-CC2B34A18467}"/>
              </a:ext>
            </a:extLst>
          </p:cNvPr>
          <p:cNvSpPr>
            <a:spLocks noChangeAspect="1"/>
          </p:cNvSpPr>
          <p:nvPr/>
        </p:nvSpPr>
        <p:spPr>
          <a:xfrm>
            <a:off x="6977476" y="3889974"/>
            <a:ext cx="209122" cy="209122"/>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96260B6A-C5BF-6C16-EBC3-DBE85CEEC01D}"/>
              </a:ext>
            </a:extLst>
          </p:cNvPr>
          <p:cNvSpPr/>
          <p:nvPr/>
        </p:nvSpPr>
        <p:spPr bwMode="auto">
          <a:xfrm>
            <a:off x="7335652" y="4340301"/>
            <a:ext cx="249964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899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7" name="Graphic 14">
            <a:extLst>
              <a:ext uri="{FF2B5EF4-FFF2-40B4-BE49-F238E27FC236}">
                <a16:creationId xmlns:a16="http://schemas.microsoft.com/office/drawing/2014/main" id="{BDE1651F-6B95-4BC6-3A8D-73A9E79F43AD}"/>
              </a:ext>
            </a:extLst>
          </p:cNvPr>
          <p:cNvSpPr>
            <a:spLocks noChangeAspect="1"/>
          </p:cNvSpPr>
          <p:nvPr/>
        </p:nvSpPr>
        <p:spPr>
          <a:xfrm>
            <a:off x="6977476" y="4350757"/>
            <a:ext cx="209122" cy="209122"/>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solidFill>
            <a:srgbClr val="FF5C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8991" tIns="119194" rIns="148991" bIns="119194" numCol="1" spcCol="0" rtlCol="0" fromWordArt="0" anchor="t" anchorCtr="0" forceAA="0" compatLnSpc="1">
            <a:prstTxWarp prst="textNoShape">
              <a:avLst/>
            </a:prstTxWarp>
            <a:noAutofit/>
          </a:bodyPr>
          <a:lstStyle/>
          <a:p>
            <a:pPr marL="0" marR="0" lvl="0" indent="0" algn="l" defTabSz="759698" rtl="0" eaLnBrk="1" fontAlgn="base" latinLnBrk="0" hangingPunct="1">
              <a:lnSpc>
                <a:spcPct val="100000"/>
              </a:lnSpc>
              <a:spcBef>
                <a:spcPct val="0"/>
              </a:spcBef>
              <a:spcAft>
                <a:spcPct val="0"/>
              </a:spcAft>
              <a:buClrTx/>
              <a:buSzTx/>
              <a:buFontTx/>
              <a:buNone/>
              <a:tabLst/>
              <a:defRPr/>
            </a:pPr>
            <a:endParaRPr kumimoji="0" lang="en-US" sz="1629"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4061039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156B9-7672-774A-2C57-25D109850E61}"/>
            </a:ext>
          </a:extLst>
        </p:cNvPr>
        <p:cNvGrpSpPr/>
        <p:nvPr/>
      </p:nvGrpSpPr>
      <p:grpSpPr>
        <a:xfrm>
          <a:off x="0" y="0"/>
          <a:ext cx="0" cy="0"/>
          <a:chOff x="0" y="0"/>
          <a:chExt cx="0" cy="0"/>
        </a:xfrm>
      </p:grpSpPr>
      <p:grpSp>
        <p:nvGrpSpPr>
          <p:cNvPr id="58" name="Group 57">
            <a:extLst>
              <a:ext uri="{FF2B5EF4-FFF2-40B4-BE49-F238E27FC236}">
                <a16:creationId xmlns:a16="http://schemas.microsoft.com/office/drawing/2014/main" id="{059548A1-EB8B-9FAB-370C-7347F3D8B903}"/>
              </a:ext>
            </a:extLst>
          </p:cNvPr>
          <p:cNvGrpSpPr/>
          <p:nvPr/>
        </p:nvGrpSpPr>
        <p:grpSpPr>
          <a:xfrm>
            <a:off x="1196183" y="3191518"/>
            <a:ext cx="1707217" cy="1909859"/>
            <a:chOff x="1197111" y="3023823"/>
            <a:chExt cx="1707217" cy="1909859"/>
          </a:xfrm>
        </p:grpSpPr>
        <p:sp>
          <p:nvSpPr>
            <p:cNvPr id="25" name="Rectangle: Rounded Corners 24">
              <a:extLst>
                <a:ext uri="{FF2B5EF4-FFF2-40B4-BE49-F238E27FC236}">
                  <a16:creationId xmlns:a16="http://schemas.microsoft.com/office/drawing/2014/main" id="{43468595-2210-2887-9950-EEEBA3820FBB}"/>
                </a:ext>
              </a:extLst>
            </p:cNvPr>
            <p:cNvSpPr/>
            <p:nvPr/>
          </p:nvSpPr>
          <p:spPr bwMode="auto">
            <a:xfrm>
              <a:off x="1197111" y="3023823"/>
              <a:ext cx="1707217" cy="1909859"/>
            </a:xfrm>
            <a:prstGeom prst="roundRect">
              <a:avLst>
                <a:gd name="adj" fmla="val 4217"/>
              </a:avLst>
            </a:prstGeom>
            <a:solidFill>
              <a:srgbClr val="C3E5FF"/>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94EB8A93-DC33-4E51-4468-E6EC4D1D9AEC}"/>
                </a:ext>
              </a:extLst>
            </p:cNvPr>
            <p:cNvGrpSpPr/>
            <p:nvPr/>
          </p:nvGrpSpPr>
          <p:grpSpPr>
            <a:xfrm>
              <a:off x="1444753" y="4225749"/>
              <a:ext cx="1261516" cy="600358"/>
              <a:chOff x="1414028" y="4355557"/>
              <a:chExt cx="1261516" cy="600358"/>
            </a:xfrm>
          </p:grpSpPr>
          <p:grpSp>
            <p:nvGrpSpPr>
              <p:cNvPr id="17" name="Group 16">
                <a:extLst>
                  <a:ext uri="{FF2B5EF4-FFF2-40B4-BE49-F238E27FC236}">
                    <a16:creationId xmlns:a16="http://schemas.microsoft.com/office/drawing/2014/main" id="{C6378190-6FBC-77A4-4741-9A814E142B07}"/>
                  </a:ext>
                </a:extLst>
              </p:cNvPr>
              <p:cNvGrpSpPr/>
              <p:nvPr/>
            </p:nvGrpSpPr>
            <p:grpSpPr>
              <a:xfrm>
                <a:off x="1564530" y="4553653"/>
                <a:ext cx="924877" cy="402262"/>
                <a:chOff x="521559" y="5123279"/>
                <a:chExt cx="1250833" cy="544032"/>
              </a:xfrm>
            </p:grpSpPr>
            <p:pic>
              <p:nvPicPr>
                <p:cNvPr id="26" name="Picture 25" descr="A green and white circle&#10;&#10;Description automatically generated">
                  <a:extLst>
                    <a:ext uri="{FF2B5EF4-FFF2-40B4-BE49-F238E27FC236}">
                      <a16:creationId xmlns:a16="http://schemas.microsoft.com/office/drawing/2014/main" id="{F53E441B-ECE3-E951-8ADC-73D2E08690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1559" y="5123279"/>
                  <a:ext cx="544032" cy="544032"/>
                </a:xfrm>
                <a:prstGeom prst="rect">
                  <a:avLst/>
                </a:prstGeom>
              </p:spPr>
            </p:pic>
            <p:pic>
              <p:nvPicPr>
                <p:cNvPr id="35" name="Picture 34" descr="A logo with a black background&#10;&#10;Description automatically generated">
                  <a:extLst>
                    <a:ext uri="{FF2B5EF4-FFF2-40B4-BE49-F238E27FC236}">
                      <a16:creationId xmlns:a16="http://schemas.microsoft.com/office/drawing/2014/main" id="{797D90EB-BC54-F057-3815-21B9DFA6C4C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25966" y="5144335"/>
                  <a:ext cx="446426" cy="446426"/>
                </a:xfrm>
                <a:prstGeom prst="rect">
                  <a:avLst/>
                </a:prstGeom>
              </p:spPr>
            </p:pic>
          </p:grpSp>
          <p:sp>
            <p:nvSpPr>
              <p:cNvPr id="23" name="TextBox 22">
                <a:extLst>
                  <a:ext uri="{FF2B5EF4-FFF2-40B4-BE49-F238E27FC236}">
                    <a16:creationId xmlns:a16="http://schemas.microsoft.com/office/drawing/2014/main" id="{1A68B750-7423-C1CA-A5C8-95D58B05C0DA}"/>
                  </a:ext>
                </a:extLst>
              </p:cNvPr>
              <p:cNvSpPr txBox="1"/>
              <p:nvPr/>
            </p:nvSpPr>
            <p:spPr>
              <a:xfrm>
                <a:off x="1414028" y="4355557"/>
                <a:ext cx="1261516" cy="153888"/>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Power Platform</a:t>
                </a:r>
              </a:p>
            </p:txBody>
          </p:sp>
        </p:grpSp>
        <p:grpSp>
          <p:nvGrpSpPr>
            <p:cNvPr id="44" name="Group 43">
              <a:extLst>
                <a:ext uri="{FF2B5EF4-FFF2-40B4-BE49-F238E27FC236}">
                  <a16:creationId xmlns:a16="http://schemas.microsoft.com/office/drawing/2014/main" id="{FD8088EB-54A6-C73A-2D1B-F704A0939001}"/>
                </a:ext>
              </a:extLst>
            </p:cNvPr>
            <p:cNvGrpSpPr/>
            <p:nvPr/>
          </p:nvGrpSpPr>
          <p:grpSpPr>
            <a:xfrm>
              <a:off x="1404278" y="3474348"/>
              <a:ext cx="1310392" cy="606867"/>
              <a:chOff x="1094545" y="3360682"/>
              <a:chExt cx="1310392" cy="606867"/>
            </a:xfrm>
          </p:grpSpPr>
          <p:pic>
            <p:nvPicPr>
              <p:cNvPr id="49" name="Picture 2">
                <a:extLst>
                  <a:ext uri="{FF2B5EF4-FFF2-40B4-BE49-F238E27FC236}">
                    <a16:creationId xmlns:a16="http://schemas.microsoft.com/office/drawing/2014/main" id="{A99BDB60-25A1-741D-54E3-D4FBE55D7653}"/>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959629" y="3621676"/>
                <a:ext cx="219941" cy="332218"/>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034AA4EB-7427-CFCE-FC1E-66AB449DEC82}"/>
                  </a:ext>
                </a:extLst>
              </p:cNvPr>
              <p:cNvGrpSpPr/>
              <p:nvPr/>
            </p:nvGrpSpPr>
            <p:grpSpPr>
              <a:xfrm>
                <a:off x="1094545" y="3360682"/>
                <a:ext cx="1310392" cy="606867"/>
                <a:chOff x="417626" y="3622233"/>
                <a:chExt cx="1310392" cy="606867"/>
              </a:xfrm>
            </p:grpSpPr>
            <p:sp>
              <p:nvSpPr>
                <p:cNvPr id="47" name="TextBox 46">
                  <a:extLst>
                    <a:ext uri="{FF2B5EF4-FFF2-40B4-BE49-F238E27FC236}">
                      <a16:creationId xmlns:a16="http://schemas.microsoft.com/office/drawing/2014/main" id="{5C081ECA-FF0C-4DC1-19F5-7AF2EC0A52E1}"/>
                    </a:ext>
                  </a:extLst>
                </p:cNvPr>
                <p:cNvSpPr txBox="1"/>
                <p:nvPr/>
              </p:nvSpPr>
              <p:spPr>
                <a:xfrm>
                  <a:off x="417626" y="3622233"/>
                  <a:ext cx="1310392" cy="15388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External Resource</a:t>
                  </a:r>
                </a:p>
              </p:txBody>
            </p:sp>
            <p:pic>
              <p:nvPicPr>
                <p:cNvPr id="48" name="Graphic 47">
                  <a:extLst>
                    <a:ext uri="{FF2B5EF4-FFF2-40B4-BE49-F238E27FC236}">
                      <a16:creationId xmlns:a16="http://schemas.microsoft.com/office/drawing/2014/main" id="{5FACFEE7-DD41-6232-D5E2-17443D36FA3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4445" y="3856220"/>
                  <a:ext cx="372880" cy="372880"/>
                </a:xfrm>
                <a:prstGeom prst="rect">
                  <a:avLst/>
                </a:prstGeom>
              </p:spPr>
            </p:pic>
          </p:grpSp>
        </p:grpSp>
        <p:sp>
          <p:nvSpPr>
            <p:cNvPr id="22" name="TextBox 21">
              <a:extLst>
                <a:ext uri="{FF2B5EF4-FFF2-40B4-BE49-F238E27FC236}">
                  <a16:creationId xmlns:a16="http://schemas.microsoft.com/office/drawing/2014/main" id="{3B6B1228-F7FA-0411-3608-5A08F43EA048}"/>
                </a:ext>
              </a:extLst>
            </p:cNvPr>
            <p:cNvSpPr txBox="1"/>
            <p:nvPr/>
          </p:nvSpPr>
          <p:spPr>
            <a:xfrm>
              <a:off x="1327109" y="3124617"/>
              <a:ext cx="1431469" cy="215444"/>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Extensions</a:t>
              </a:r>
            </a:p>
          </p:txBody>
        </p:sp>
      </p:grpSp>
      <p:sp>
        <p:nvSpPr>
          <p:cNvPr id="3" name="Freeform: Shape 2" descr="Microsoft 365 Service Boundary">
            <a:extLst>
              <a:ext uri="{FF2B5EF4-FFF2-40B4-BE49-F238E27FC236}">
                <a16:creationId xmlns:a16="http://schemas.microsoft.com/office/drawing/2014/main" id="{FD812E98-E1CA-53AF-9CDC-7BE660ED3AF0}"/>
              </a:ext>
            </a:extLst>
          </p:cNvPr>
          <p:cNvSpPr/>
          <p:nvPr/>
        </p:nvSpPr>
        <p:spPr>
          <a:xfrm>
            <a:off x="3093058" y="1388721"/>
            <a:ext cx="8132500" cy="5269853"/>
          </a:xfrm>
          <a:custGeom>
            <a:avLst/>
            <a:gdLst>
              <a:gd name="connsiteX0" fmla="*/ 173408 w 8132500"/>
              <a:gd name="connsiteY0" fmla="*/ 0 h 5269853"/>
              <a:gd name="connsiteX1" fmla="*/ 187415 w 8132500"/>
              <a:gd name="connsiteY1" fmla="*/ 0 h 5269853"/>
              <a:gd name="connsiteX2" fmla="*/ 6551432 w 8132500"/>
              <a:gd name="connsiteY2" fmla="*/ 0 h 5269853"/>
              <a:gd name="connsiteX3" fmla="*/ 6748694 w 8132500"/>
              <a:gd name="connsiteY3" fmla="*/ 0 h 5269853"/>
              <a:gd name="connsiteX4" fmla="*/ 6874703 w 8132500"/>
              <a:gd name="connsiteY4" fmla="*/ 0 h 5269853"/>
              <a:gd name="connsiteX5" fmla="*/ 6917051 w 8132500"/>
              <a:gd name="connsiteY5" fmla="*/ 4123 h 5269853"/>
              <a:gd name="connsiteX6" fmla="*/ 7326281 w 8132500"/>
              <a:gd name="connsiteY6" fmla="*/ 4123 h 5269853"/>
              <a:gd name="connsiteX7" fmla="*/ 7363081 w 8132500"/>
              <a:gd name="connsiteY7" fmla="*/ 7833 h 5269853"/>
              <a:gd name="connsiteX8" fmla="*/ 7366587 w 8132500"/>
              <a:gd name="connsiteY8" fmla="*/ 8921 h 5269853"/>
              <a:gd name="connsiteX9" fmla="*/ 7946376 w 8132500"/>
              <a:gd name="connsiteY9" fmla="*/ 8921 h 5269853"/>
              <a:gd name="connsiteX10" fmla="*/ 8132500 w 8132500"/>
              <a:gd name="connsiteY10" fmla="*/ 195045 h 5269853"/>
              <a:gd name="connsiteX11" fmla="*/ 8132500 w 8132500"/>
              <a:gd name="connsiteY11" fmla="*/ 2711891 h 5269853"/>
              <a:gd name="connsiteX12" fmla="*/ 7946376 w 8132500"/>
              <a:gd name="connsiteY12" fmla="*/ 2898015 h 5269853"/>
              <a:gd name="connsiteX13" fmla="*/ 7134401 w 8132500"/>
              <a:gd name="connsiteY13" fmla="*/ 2898015 h 5269853"/>
              <a:gd name="connsiteX14" fmla="*/ 7096891 w 8132500"/>
              <a:gd name="connsiteY14" fmla="*/ 2894234 h 5269853"/>
              <a:gd name="connsiteX15" fmla="*/ 7082714 w 8132500"/>
              <a:gd name="connsiteY15" fmla="*/ 2889833 h 5269853"/>
              <a:gd name="connsiteX16" fmla="*/ 6935622 w 8132500"/>
              <a:gd name="connsiteY16" fmla="*/ 2889833 h 5269853"/>
              <a:gd name="connsiteX17" fmla="*/ 6935622 w 8132500"/>
              <a:gd name="connsiteY17" fmla="*/ 2893860 h 5269853"/>
              <a:gd name="connsiteX18" fmla="*/ 6748694 w 8132500"/>
              <a:gd name="connsiteY18" fmla="*/ 2893860 h 5269853"/>
              <a:gd name="connsiteX19" fmla="*/ 6551432 w 8132500"/>
              <a:gd name="connsiteY19" fmla="*/ 2893860 h 5269853"/>
              <a:gd name="connsiteX20" fmla="*/ 2830602 w 8132500"/>
              <a:gd name="connsiteY20" fmla="*/ 2893860 h 5269853"/>
              <a:gd name="connsiteX21" fmla="*/ 2830602 w 8132500"/>
              <a:gd name="connsiteY21" fmla="*/ 4838410 h 5269853"/>
              <a:gd name="connsiteX22" fmla="*/ 2829990 w 8132500"/>
              <a:gd name="connsiteY22" fmla="*/ 4839347 h 5269853"/>
              <a:gd name="connsiteX23" fmla="*/ 2829990 w 8132500"/>
              <a:gd name="connsiteY23" fmla="*/ 5081035 h 5269853"/>
              <a:gd name="connsiteX24" fmla="*/ 2641172 w 8132500"/>
              <a:gd name="connsiteY24" fmla="*/ 5269853 h 5269853"/>
              <a:gd name="connsiteX25" fmla="*/ 188818 w 8132500"/>
              <a:gd name="connsiteY25" fmla="*/ 5269853 h 5269853"/>
              <a:gd name="connsiteX26" fmla="*/ 0 w 8132500"/>
              <a:gd name="connsiteY26" fmla="*/ 5081035 h 5269853"/>
              <a:gd name="connsiteX27" fmla="*/ 0 w 8132500"/>
              <a:gd name="connsiteY27" fmla="*/ 4423372 h 5269853"/>
              <a:gd name="connsiteX28" fmla="*/ 1 w 8132500"/>
              <a:gd name="connsiteY28" fmla="*/ 4423367 h 5269853"/>
              <a:gd name="connsiteX29" fmla="*/ 1 w 8132500"/>
              <a:gd name="connsiteY29" fmla="*/ 208394 h 5269853"/>
              <a:gd name="connsiteX30" fmla="*/ 105414 w 8132500"/>
              <a:gd name="connsiteY30" fmla="*/ 27544 h 5269853"/>
              <a:gd name="connsiteX31" fmla="*/ 173408 w 8132500"/>
              <a:gd name="connsiteY31" fmla="*/ 1762 h 5269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132500" h="5269853">
                <a:moveTo>
                  <a:pt x="173408" y="0"/>
                </a:moveTo>
                <a:lnTo>
                  <a:pt x="187415" y="0"/>
                </a:lnTo>
                <a:lnTo>
                  <a:pt x="6551432" y="0"/>
                </a:lnTo>
                <a:lnTo>
                  <a:pt x="6748694" y="0"/>
                </a:lnTo>
                <a:lnTo>
                  <a:pt x="6874703" y="0"/>
                </a:lnTo>
                <a:lnTo>
                  <a:pt x="6917051" y="4123"/>
                </a:lnTo>
                <a:lnTo>
                  <a:pt x="7326281" y="4123"/>
                </a:lnTo>
                <a:cubicBezTo>
                  <a:pt x="7338887" y="4123"/>
                  <a:pt x="7351194" y="5401"/>
                  <a:pt x="7363081" y="7833"/>
                </a:cubicBezTo>
                <a:lnTo>
                  <a:pt x="7366587" y="8921"/>
                </a:lnTo>
                <a:lnTo>
                  <a:pt x="7946376" y="8921"/>
                </a:lnTo>
                <a:cubicBezTo>
                  <a:pt x="8049169" y="8921"/>
                  <a:pt x="8132500" y="92252"/>
                  <a:pt x="8132500" y="195045"/>
                </a:cubicBezTo>
                <a:lnTo>
                  <a:pt x="8132500" y="2711891"/>
                </a:lnTo>
                <a:cubicBezTo>
                  <a:pt x="8132500" y="2814684"/>
                  <a:pt x="8049169" y="2898015"/>
                  <a:pt x="7946376" y="2898015"/>
                </a:cubicBezTo>
                <a:lnTo>
                  <a:pt x="7134401" y="2898015"/>
                </a:lnTo>
                <a:cubicBezTo>
                  <a:pt x="7121552" y="2898015"/>
                  <a:pt x="7109007" y="2896713"/>
                  <a:pt x="7096891" y="2894234"/>
                </a:cubicBezTo>
                <a:lnTo>
                  <a:pt x="7082714" y="2889833"/>
                </a:lnTo>
                <a:lnTo>
                  <a:pt x="6935622" y="2889833"/>
                </a:lnTo>
                <a:lnTo>
                  <a:pt x="6935622" y="2893860"/>
                </a:lnTo>
                <a:lnTo>
                  <a:pt x="6748694" y="2893860"/>
                </a:lnTo>
                <a:lnTo>
                  <a:pt x="6551432" y="2893860"/>
                </a:lnTo>
                <a:lnTo>
                  <a:pt x="2830602" y="2893860"/>
                </a:lnTo>
                <a:lnTo>
                  <a:pt x="2830602" y="4838410"/>
                </a:lnTo>
                <a:lnTo>
                  <a:pt x="2829990" y="4839347"/>
                </a:lnTo>
                <a:lnTo>
                  <a:pt x="2829990" y="5081035"/>
                </a:lnTo>
                <a:cubicBezTo>
                  <a:pt x="2829990" y="5185316"/>
                  <a:pt x="2745453" y="5269853"/>
                  <a:pt x="2641172" y="5269853"/>
                </a:cubicBezTo>
                <a:lnTo>
                  <a:pt x="188818" y="5269853"/>
                </a:lnTo>
                <a:cubicBezTo>
                  <a:pt x="84537" y="5269853"/>
                  <a:pt x="0" y="5185316"/>
                  <a:pt x="0" y="5081035"/>
                </a:cubicBezTo>
                <a:lnTo>
                  <a:pt x="0" y="4423372"/>
                </a:lnTo>
                <a:lnTo>
                  <a:pt x="1" y="4423367"/>
                </a:lnTo>
                <a:lnTo>
                  <a:pt x="1" y="208394"/>
                </a:lnTo>
                <a:cubicBezTo>
                  <a:pt x="1" y="131750"/>
                  <a:pt x="42216" y="64632"/>
                  <a:pt x="105414" y="27544"/>
                </a:cubicBezTo>
                <a:lnTo>
                  <a:pt x="173408" y="1762"/>
                </a:lnTo>
                <a:close/>
              </a:path>
            </a:pathLst>
          </a:custGeom>
          <a:solidFill>
            <a:schemeClr val="accent1"/>
          </a:solidFill>
          <a:ln w="0" cap="flat">
            <a:noFill/>
            <a:prstDash val="solid"/>
            <a:miter/>
          </a:ln>
          <a:effectLst>
            <a:outerShdw blurRad="232836" dist="38100" dir="2700000" algn="tl" rotWithShape="0">
              <a:prstClr val="black">
                <a:alpha val="7000"/>
              </a:prstClr>
            </a:outerShdw>
          </a:effectLst>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Rounded Corners 14" descr="Customer Microsoft 365 Tenant">
            <a:extLst>
              <a:ext uri="{FF2B5EF4-FFF2-40B4-BE49-F238E27FC236}">
                <a16:creationId xmlns:a16="http://schemas.microsoft.com/office/drawing/2014/main" id="{5C7F86F4-11D5-03CA-2B02-08DE38FA0144}"/>
              </a:ext>
            </a:extLst>
          </p:cNvPr>
          <p:cNvSpPr/>
          <p:nvPr/>
        </p:nvSpPr>
        <p:spPr bwMode="auto">
          <a:xfrm>
            <a:off x="8388447" y="1781439"/>
            <a:ext cx="2531574" cy="2198683"/>
          </a:xfrm>
          <a:prstGeom prst="roundRect">
            <a:avLst>
              <a:gd name="adj" fmla="val 4217"/>
            </a:avLst>
          </a:prstGeom>
          <a:solidFill>
            <a:schemeClr val="accent3">
              <a:lumMod val="20000"/>
              <a:lumOff val="80000"/>
            </a:schemeClr>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F8BB01F0-7DAD-7B6C-199A-E73DF363D41B}"/>
              </a:ext>
              <a:ext uri="{C183D7F6-B498-43B3-948B-1728B52AA6E4}">
                <adec:decorative xmlns:adec="http://schemas.microsoft.com/office/drawing/2017/decorative" val="1"/>
              </a:ext>
            </a:extLst>
          </p:cNvPr>
          <p:cNvCxnSpPr>
            <a:cxnSpLocks/>
          </p:cNvCxnSpPr>
          <p:nvPr/>
        </p:nvCxnSpPr>
        <p:spPr>
          <a:xfrm>
            <a:off x="6685963" y="1732646"/>
            <a:ext cx="0" cy="55008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ectangle: Rounded Corners 4" descr="Customer Microsoft 365 Tenant">
            <a:extLst>
              <a:ext uri="{FF2B5EF4-FFF2-40B4-BE49-F238E27FC236}">
                <a16:creationId xmlns:a16="http://schemas.microsoft.com/office/drawing/2014/main" id="{7FD4976B-89BB-B87B-475D-B16D728C829D}"/>
              </a:ext>
            </a:extLst>
          </p:cNvPr>
          <p:cNvSpPr/>
          <p:nvPr/>
        </p:nvSpPr>
        <p:spPr bwMode="auto">
          <a:xfrm>
            <a:off x="3238000" y="3995904"/>
            <a:ext cx="2531574" cy="2198683"/>
          </a:xfrm>
          <a:prstGeom prst="roundRect">
            <a:avLst>
              <a:gd name="adj" fmla="val 4217"/>
            </a:avLst>
          </a:prstGeom>
          <a:solidFill>
            <a:schemeClr val="accent3">
              <a:lumMod val="20000"/>
              <a:lumOff val="80000"/>
            </a:schemeClr>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21210427-73EF-31DB-3206-8DF4652425A3}"/>
              </a:ext>
              <a:ext uri="{C183D7F6-B498-43B3-948B-1728B52AA6E4}">
                <adec:decorative xmlns:adec="http://schemas.microsoft.com/office/drawing/2017/decorative" val="1"/>
              </a:ext>
            </a:extLst>
          </p:cNvPr>
          <p:cNvSpPr/>
          <p:nvPr/>
        </p:nvSpPr>
        <p:spPr bwMode="auto">
          <a:xfrm>
            <a:off x="5923152" y="4278567"/>
            <a:ext cx="251884" cy="208379"/>
          </a:xfrm>
          <a:custGeom>
            <a:avLst/>
            <a:gdLst>
              <a:gd name="connsiteX0" fmla="*/ 0 w 251884"/>
              <a:gd name="connsiteY0" fmla="*/ 0 h 208379"/>
              <a:gd name="connsiteX1" fmla="*/ 251884 w 251884"/>
              <a:gd name="connsiteY1" fmla="*/ 0 h 208379"/>
              <a:gd name="connsiteX2" fmla="*/ 251884 w 251884"/>
              <a:gd name="connsiteY2" fmla="*/ 1216 h 208379"/>
              <a:gd name="connsiteX3" fmla="*/ 173685 w 251884"/>
              <a:gd name="connsiteY3" fmla="*/ 10373 h 208379"/>
              <a:gd name="connsiteX4" fmla="*/ 95922 w 251884"/>
              <a:gd name="connsiteY4" fmla="*/ 47500 h 208379"/>
              <a:gd name="connsiteX5" fmla="*/ 13502 w 251884"/>
              <a:gd name="connsiteY5" fmla="*/ 164705 h 208379"/>
              <a:gd name="connsiteX6" fmla="*/ 8510 w 251884"/>
              <a:gd name="connsiteY6" fmla="*/ 208379 h 208379"/>
              <a:gd name="connsiteX7" fmla="*/ 0 w 251884"/>
              <a:gd name="connsiteY7" fmla="*/ 208379 h 208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884" h="208379">
                <a:moveTo>
                  <a:pt x="0" y="0"/>
                </a:moveTo>
                <a:lnTo>
                  <a:pt x="251884" y="0"/>
                </a:lnTo>
                <a:lnTo>
                  <a:pt x="251884" y="1216"/>
                </a:lnTo>
                <a:lnTo>
                  <a:pt x="173685" y="10373"/>
                </a:lnTo>
                <a:cubicBezTo>
                  <a:pt x="145567" y="18418"/>
                  <a:pt x="119162" y="30932"/>
                  <a:pt x="95922" y="47500"/>
                </a:cubicBezTo>
                <a:cubicBezTo>
                  <a:pt x="53545" y="77712"/>
                  <a:pt x="24794" y="119166"/>
                  <a:pt x="13502" y="164705"/>
                </a:cubicBezTo>
                <a:lnTo>
                  <a:pt x="8510" y="208379"/>
                </a:lnTo>
                <a:lnTo>
                  <a:pt x="0" y="208379"/>
                </a:lnTo>
                <a:close/>
              </a:path>
            </a:pathLst>
          </a:custGeom>
          <a:solidFill>
            <a:schemeClr val="accent1"/>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Arc 7">
            <a:extLst>
              <a:ext uri="{FF2B5EF4-FFF2-40B4-BE49-F238E27FC236}">
                <a16:creationId xmlns:a16="http://schemas.microsoft.com/office/drawing/2014/main" id="{D7490F1E-2A45-9A18-7EA0-AF50E62A694E}"/>
              </a:ext>
              <a:ext uri="{C183D7F6-B498-43B3-948B-1728B52AA6E4}">
                <adec:decorative xmlns:adec="http://schemas.microsoft.com/office/drawing/2017/decorative" val="1"/>
              </a:ext>
            </a:extLst>
          </p:cNvPr>
          <p:cNvSpPr/>
          <p:nvPr/>
        </p:nvSpPr>
        <p:spPr>
          <a:xfrm rot="16200000">
            <a:off x="3097153" y="1388752"/>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Arc 9">
            <a:extLst>
              <a:ext uri="{FF2B5EF4-FFF2-40B4-BE49-F238E27FC236}">
                <a16:creationId xmlns:a16="http://schemas.microsoft.com/office/drawing/2014/main" id="{DCA3C006-4101-2703-5FDF-5F4C55D078C9}"/>
              </a:ext>
              <a:ext uri="{C183D7F6-B498-43B3-948B-1728B52AA6E4}">
                <adec:decorative xmlns:adec="http://schemas.microsoft.com/office/drawing/2017/decorative" val="1"/>
              </a:ext>
            </a:extLst>
          </p:cNvPr>
          <p:cNvSpPr/>
          <p:nvPr/>
        </p:nvSpPr>
        <p:spPr>
          <a:xfrm rot="10800000">
            <a:off x="3093062" y="6313289"/>
            <a:ext cx="361816" cy="345284"/>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2" name="Straight Connector 11">
            <a:extLst>
              <a:ext uri="{FF2B5EF4-FFF2-40B4-BE49-F238E27FC236}">
                <a16:creationId xmlns:a16="http://schemas.microsoft.com/office/drawing/2014/main" id="{946E7257-2F0A-31EB-493F-797FFBEE328D}"/>
              </a:ext>
              <a:ext uri="{C183D7F6-B498-43B3-948B-1728B52AA6E4}">
                <adec:decorative xmlns:adec="http://schemas.microsoft.com/office/drawing/2017/decorative" val="1"/>
              </a:ext>
            </a:extLst>
          </p:cNvPr>
          <p:cNvCxnSpPr>
            <a:cxnSpLocks/>
          </p:cNvCxnSpPr>
          <p:nvPr/>
        </p:nvCxnSpPr>
        <p:spPr>
          <a:xfrm flipH="1">
            <a:off x="3249133" y="6658574"/>
            <a:ext cx="2484979"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Arc 12">
            <a:extLst>
              <a:ext uri="{FF2B5EF4-FFF2-40B4-BE49-F238E27FC236}">
                <a16:creationId xmlns:a16="http://schemas.microsoft.com/office/drawing/2014/main" id="{5C21BD33-35D7-913D-6FEC-1E49AF4AB916}"/>
              </a:ext>
              <a:ext uri="{C183D7F6-B498-43B3-948B-1728B52AA6E4}">
                <adec:decorative xmlns:adec="http://schemas.microsoft.com/office/drawing/2017/decorative" val="1"/>
              </a:ext>
            </a:extLst>
          </p:cNvPr>
          <p:cNvSpPr/>
          <p:nvPr/>
        </p:nvSpPr>
        <p:spPr>
          <a:xfrm rot="5400000">
            <a:off x="5571049" y="6305096"/>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Arc 13">
            <a:extLst>
              <a:ext uri="{FF2B5EF4-FFF2-40B4-BE49-F238E27FC236}">
                <a16:creationId xmlns:a16="http://schemas.microsoft.com/office/drawing/2014/main" id="{D82A4A36-FEA8-321D-4B18-FB06BD0D416D}"/>
              </a:ext>
              <a:ext uri="{C183D7F6-B498-43B3-948B-1728B52AA6E4}">
                <adec:decorative xmlns:adec="http://schemas.microsoft.com/office/drawing/2017/decorative" val="1"/>
              </a:ext>
            </a:extLst>
          </p:cNvPr>
          <p:cNvSpPr/>
          <p:nvPr/>
        </p:nvSpPr>
        <p:spPr>
          <a:xfrm>
            <a:off x="10863743" y="1393181"/>
            <a:ext cx="361816" cy="345284"/>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Arc 15">
            <a:extLst>
              <a:ext uri="{FF2B5EF4-FFF2-40B4-BE49-F238E27FC236}">
                <a16:creationId xmlns:a16="http://schemas.microsoft.com/office/drawing/2014/main" id="{1FEFCCB3-7D30-242D-1BFE-22EADE60FE4A}"/>
              </a:ext>
              <a:ext uri="{C183D7F6-B498-43B3-948B-1728B52AA6E4}">
                <adec:decorative xmlns:adec="http://schemas.microsoft.com/office/drawing/2017/decorative" val="1"/>
              </a:ext>
            </a:extLst>
          </p:cNvPr>
          <p:cNvSpPr/>
          <p:nvPr/>
        </p:nvSpPr>
        <p:spPr>
          <a:xfrm rot="16200000">
            <a:off x="5957352" y="4253912"/>
            <a:ext cx="417201" cy="482850"/>
          </a:xfrm>
          <a:prstGeom prst="arc">
            <a:avLst>
              <a:gd name="adj1" fmla="val 16158148"/>
              <a:gd name="adj2" fmla="val 200300"/>
            </a:avLst>
          </a:prstGeom>
          <a:no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Arc 17">
            <a:extLst>
              <a:ext uri="{FF2B5EF4-FFF2-40B4-BE49-F238E27FC236}">
                <a16:creationId xmlns:a16="http://schemas.microsoft.com/office/drawing/2014/main" id="{57CF9EBA-BB8A-4291-0AC2-CB490936145D}"/>
              </a:ext>
              <a:ext uri="{C183D7F6-B498-43B3-948B-1728B52AA6E4}">
                <adec:decorative xmlns:adec="http://schemas.microsoft.com/office/drawing/2017/decorative" val="1"/>
              </a:ext>
            </a:extLst>
          </p:cNvPr>
          <p:cNvSpPr/>
          <p:nvPr/>
        </p:nvSpPr>
        <p:spPr>
          <a:xfrm rot="5400000">
            <a:off x="10872080" y="3933563"/>
            <a:ext cx="349386" cy="357570"/>
          </a:xfrm>
          <a:prstGeom prst="arc">
            <a:avLst>
              <a:gd name="adj1" fmla="val 16158148"/>
              <a:gd name="adj2" fmla="val 21439852"/>
            </a:avLst>
          </a:prstGeom>
          <a:solidFill>
            <a:schemeClr val="accent1"/>
          </a:solidFill>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1BC3851B-2BC3-AE6C-7C84-3B6C836BD637}"/>
              </a:ext>
              <a:ext uri="{C183D7F6-B498-43B3-948B-1728B52AA6E4}">
                <adec:decorative xmlns:adec="http://schemas.microsoft.com/office/drawing/2017/decorative" val="1"/>
              </a:ext>
            </a:extLst>
          </p:cNvPr>
          <p:cNvCxnSpPr>
            <a:cxnSpLocks/>
          </p:cNvCxnSpPr>
          <p:nvPr/>
        </p:nvCxnSpPr>
        <p:spPr>
          <a:xfrm>
            <a:off x="6194927" y="4286736"/>
            <a:ext cx="4832013"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6D25F1-2A95-A76B-6FE0-401A4840C4D0}"/>
              </a:ext>
              <a:ext uri="{C183D7F6-B498-43B3-948B-1728B52AA6E4}">
                <adec:decorative xmlns:adec="http://schemas.microsoft.com/office/drawing/2017/decorative" val="1"/>
              </a:ext>
            </a:extLst>
          </p:cNvPr>
          <p:cNvCxnSpPr>
            <a:cxnSpLocks/>
          </p:cNvCxnSpPr>
          <p:nvPr/>
        </p:nvCxnSpPr>
        <p:spPr>
          <a:xfrm>
            <a:off x="3277048" y="1393181"/>
            <a:ext cx="7731154" cy="0"/>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5CACFD0-B91E-B62D-ED09-AF0C6323E7FF}"/>
              </a:ext>
              <a:ext uri="{C183D7F6-B498-43B3-948B-1728B52AA6E4}">
                <adec:decorative xmlns:adec="http://schemas.microsoft.com/office/drawing/2017/decorative" val="1"/>
              </a:ext>
            </a:extLst>
          </p:cNvPr>
          <p:cNvCxnSpPr>
            <a:cxnSpLocks/>
          </p:cNvCxnSpPr>
          <p:nvPr/>
        </p:nvCxnSpPr>
        <p:spPr>
          <a:xfrm flipH="1">
            <a:off x="3093059" y="1600729"/>
            <a:ext cx="2" cy="4872641"/>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DD64C87-4351-9090-8E1B-A8FB5D4DA7AB}"/>
              </a:ext>
              <a:ext uri="{C183D7F6-B498-43B3-948B-1728B52AA6E4}">
                <adec:decorative xmlns:adec="http://schemas.microsoft.com/office/drawing/2017/decorative" val="1"/>
              </a:ext>
            </a:extLst>
          </p:cNvPr>
          <p:cNvCxnSpPr>
            <a:cxnSpLocks/>
          </p:cNvCxnSpPr>
          <p:nvPr/>
        </p:nvCxnSpPr>
        <p:spPr>
          <a:xfrm>
            <a:off x="11225558" y="1589314"/>
            <a:ext cx="0" cy="2506748"/>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7D071DA-65AB-B9F2-B25B-016DDEF6369A}"/>
              </a:ext>
              <a:ext uri="{C183D7F6-B498-43B3-948B-1728B52AA6E4}">
                <adec:decorative xmlns:adec="http://schemas.microsoft.com/office/drawing/2017/decorative" val="1"/>
              </a:ext>
            </a:extLst>
          </p:cNvPr>
          <p:cNvCxnSpPr>
            <a:cxnSpLocks/>
          </p:cNvCxnSpPr>
          <p:nvPr/>
        </p:nvCxnSpPr>
        <p:spPr>
          <a:xfrm flipV="1">
            <a:off x="5924527" y="4520936"/>
            <a:ext cx="0" cy="1933612"/>
          </a:xfrm>
          <a:prstGeom prst="line">
            <a:avLst/>
          </a:prstGeom>
          <a:ln w="19050">
            <a:solidFill>
              <a:schemeClr val="accent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B8E5DCF-58C0-2982-F730-52EE364BA095}"/>
              </a:ext>
              <a:ext uri="{C183D7F6-B498-43B3-948B-1728B52AA6E4}">
                <adec:decorative xmlns:adec="http://schemas.microsoft.com/office/drawing/2017/decorative" val="1"/>
              </a:ext>
            </a:extLst>
          </p:cNvPr>
          <p:cNvCxnSpPr>
            <a:cxnSpLocks/>
          </p:cNvCxnSpPr>
          <p:nvPr/>
        </p:nvCxnSpPr>
        <p:spPr>
          <a:xfrm flipV="1">
            <a:off x="6547767" y="1879443"/>
            <a:ext cx="0" cy="272354"/>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6B303D93-C8E2-6BC9-D08F-F90BA43243BE}"/>
              </a:ext>
            </a:extLst>
          </p:cNvPr>
          <p:cNvSpPr txBox="1"/>
          <p:nvPr/>
        </p:nvSpPr>
        <p:spPr>
          <a:xfrm>
            <a:off x="5591129" y="1935208"/>
            <a:ext cx="792584" cy="15388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User prompt</a:t>
            </a:r>
          </a:p>
        </p:txBody>
      </p:sp>
      <p:sp>
        <p:nvSpPr>
          <p:cNvPr id="32" name="TextBox 31">
            <a:extLst>
              <a:ext uri="{FF2B5EF4-FFF2-40B4-BE49-F238E27FC236}">
                <a16:creationId xmlns:a16="http://schemas.microsoft.com/office/drawing/2014/main" id="{F36AB5BF-FDFA-04D0-F1E0-433D04FCBDF4}"/>
              </a:ext>
            </a:extLst>
          </p:cNvPr>
          <p:cNvSpPr txBox="1"/>
          <p:nvPr/>
        </p:nvSpPr>
        <p:spPr>
          <a:xfrm>
            <a:off x="6041176" y="4459769"/>
            <a:ext cx="3955959" cy="24622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Data flow (     = all requests are encrypted via HTTPS and wss://)</a:t>
            </a:r>
          </a:p>
        </p:txBody>
      </p:sp>
      <p:sp>
        <p:nvSpPr>
          <p:cNvPr id="33" name="TextBox 32">
            <a:extLst>
              <a:ext uri="{FF2B5EF4-FFF2-40B4-BE49-F238E27FC236}">
                <a16:creationId xmlns:a16="http://schemas.microsoft.com/office/drawing/2014/main" id="{196E033F-39D3-58F9-9042-A739A0AB19B1}"/>
              </a:ext>
            </a:extLst>
          </p:cNvPr>
          <p:cNvSpPr txBox="1"/>
          <p:nvPr/>
        </p:nvSpPr>
        <p:spPr>
          <a:xfrm>
            <a:off x="6412460" y="4843063"/>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are sent to Copilot</a:t>
            </a:r>
          </a:p>
        </p:txBody>
      </p:sp>
      <p:sp>
        <p:nvSpPr>
          <p:cNvPr id="34" name="Oval 33">
            <a:extLst>
              <a:ext uri="{FF2B5EF4-FFF2-40B4-BE49-F238E27FC236}">
                <a16:creationId xmlns:a16="http://schemas.microsoft.com/office/drawing/2014/main" id="{5E93AE65-FFF3-8EB4-B2F5-1DFD6EA82D15}"/>
              </a:ext>
            </a:extLst>
          </p:cNvPr>
          <p:cNvSpPr/>
          <p:nvPr/>
        </p:nvSpPr>
        <p:spPr bwMode="auto">
          <a:xfrm>
            <a:off x="6167498" y="4832631"/>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1</a:t>
            </a:r>
          </a:p>
        </p:txBody>
      </p:sp>
      <p:grpSp>
        <p:nvGrpSpPr>
          <p:cNvPr id="36" name="Graphic 1029" descr="Lock icon">
            <a:extLst>
              <a:ext uri="{FF2B5EF4-FFF2-40B4-BE49-F238E27FC236}">
                <a16:creationId xmlns:a16="http://schemas.microsoft.com/office/drawing/2014/main" id="{70CD80F6-F3AB-0604-08D2-E4247074AF02}"/>
              </a:ext>
            </a:extLst>
          </p:cNvPr>
          <p:cNvGrpSpPr/>
          <p:nvPr/>
        </p:nvGrpSpPr>
        <p:grpSpPr>
          <a:xfrm>
            <a:off x="6841465" y="4500616"/>
            <a:ext cx="95286" cy="148143"/>
            <a:chOff x="2880290" y="4717417"/>
            <a:chExt cx="169913" cy="264170"/>
          </a:xfrm>
          <a:solidFill>
            <a:schemeClr val="accent2"/>
          </a:solidFill>
        </p:grpSpPr>
        <p:sp>
          <p:nvSpPr>
            <p:cNvPr id="37" name="Freeform 1077">
              <a:extLst>
                <a:ext uri="{FF2B5EF4-FFF2-40B4-BE49-F238E27FC236}">
                  <a16:creationId xmlns:a16="http://schemas.microsoft.com/office/drawing/2014/main" id="{DA1E85FB-C101-3E9A-5BFE-83097B95ABA1}"/>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1078">
              <a:extLst>
                <a:ext uri="{FF2B5EF4-FFF2-40B4-BE49-F238E27FC236}">
                  <a16:creationId xmlns:a16="http://schemas.microsoft.com/office/drawing/2014/main" id="{06BEED3D-4815-EAFB-E126-077CFA3F4671}"/>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1079">
              <a:extLst>
                <a:ext uri="{FF2B5EF4-FFF2-40B4-BE49-F238E27FC236}">
                  <a16:creationId xmlns:a16="http://schemas.microsoft.com/office/drawing/2014/main" id="{E7AD8137-E411-F3AB-9556-9A3A47608633}"/>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1080">
              <a:extLst>
                <a:ext uri="{FF2B5EF4-FFF2-40B4-BE49-F238E27FC236}">
                  <a16:creationId xmlns:a16="http://schemas.microsoft.com/office/drawing/2014/main" id="{BF06CBAF-31E6-BAF3-5471-2AC517E2AA23}"/>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2111A267-5C3B-41ED-C65A-00EEC678EEC0}"/>
              </a:ext>
            </a:extLst>
          </p:cNvPr>
          <p:cNvSpPr txBox="1"/>
          <p:nvPr/>
        </p:nvSpPr>
        <p:spPr>
          <a:xfrm>
            <a:off x="5450875" y="1102246"/>
            <a:ext cx="2380909" cy="301552"/>
          </a:xfrm>
          <a:custGeom>
            <a:avLst/>
            <a:gdLst>
              <a:gd name="connsiteX0" fmla="*/ 62430 w 2380909"/>
              <a:gd name="connsiteY0" fmla="*/ 0 h 301552"/>
              <a:gd name="connsiteX1" fmla="*/ 2318479 w 2380909"/>
              <a:gd name="connsiteY1" fmla="*/ 0 h 301552"/>
              <a:gd name="connsiteX2" fmla="*/ 2380909 w 2380909"/>
              <a:gd name="connsiteY2" fmla="*/ 62430 h 301552"/>
              <a:gd name="connsiteX3" fmla="*/ 2380909 w 2380909"/>
              <a:gd name="connsiteY3" fmla="*/ 301552 h 301552"/>
              <a:gd name="connsiteX4" fmla="*/ 0 w 2380909"/>
              <a:gd name="connsiteY4" fmla="*/ 301552 h 301552"/>
              <a:gd name="connsiteX5" fmla="*/ 0 w 2380909"/>
              <a:gd name="connsiteY5" fmla="*/ 62430 h 301552"/>
              <a:gd name="connsiteX6" fmla="*/ 62430 w 2380909"/>
              <a:gd name="connsiteY6" fmla="*/ 0 h 30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909" h="301552">
                <a:moveTo>
                  <a:pt x="62430" y="0"/>
                </a:moveTo>
                <a:lnTo>
                  <a:pt x="2318479" y="0"/>
                </a:lnTo>
                <a:cubicBezTo>
                  <a:pt x="2352958" y="0"/>
                  <a:pt x="2380909" y="27951"/>
                  <a:pt x="2380909" y="62430"/>
                </a:cubicBezTo>
                <a:lnTo>
                  <a:pt x="2380909" y="301552"/>
                </a:lnTo>
                <a:lnTo>
                  <a:pt x="0" y="301552"/>
                </a:lnTo>
                <a:lnTo>
                  <a:pt x="0" y="62430"/>
                </a:lnTo>
                <a:cubicBezTo>
                  <a:pt x="0" y="27951"/>
                  <a:pt x="27951" y="0"/>
                  <a:pt x="62430" y="0"/>
                </a:cubicBezTo>
                <a:close/>
              </a:path>
            </a:pathLst>
          </a:custGeom>
          <a:solidFill>
            <a:schemeClr val="accent2"/>
          </a:solidFill>
          <a:ln>
            <a:noFill/>
            <a:prstDash val="dash"/>
          </a:ln>
        </p:spPr>
        <p:txBody>
          <a:bodyPr wrap="square" lIns="91440" tIns="91440" rIns="91440" bIns="9144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Microsoft 365 Service Boundary</a:t>
            </a:r>
          </a:p>
        </p:txBody>
      </p:sp>
      <p:cxnSp>
        <p:nvCxnSpPr>
          <p:cNvPr id="1128" name="Straight Connector 1127">
            <a:extLst>
              <a:ext uri="{FF2B5EF4-FFF2-40B4-BE49-F238E27FC236}">
                <a16:creationId xmlns:a16="http://schemas.microsoft.com/office/drawing/2014/main" id="{E037F0FA-D890-945A-253A-B686EBB2C488}"/>
              </a:ext>
              <a:ext uri="{C183D7F6-B498-43B3-948B-1728B52AA6E4}">
                <adec:decorative xmlns:adec="http://schemas.microsoft.com/office/drawing/2017/decorative" val="1"/>
              </a:ext>
            </a:extLst>
          </p:cNvPr>
          <p:cNvCxnSpPr>
            <a:cxnSpLocks/>
          </p:cNvCxnSpPr>
          <p:nvPr/>
        </p:nvCxnSpPr>
        <p:spPr>
          <a:xfrm>
            <a:off x="3212086" y="1795605"/>
            <a:ext cx="3250206"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29" name="Arc 1128">
            <a:extLst>
              <a:ext uri="{FF2B5EF4-FFF2-40B4-BE49-F238E27FC236}">
                <a16:creationId xmlns:a16="http://schemas.microsoft.com/office/drawing/2014/main" id="{3B71008A-1602-F502-523D-D2CE44C53CF0}"/>
              </a:ext>
              <a:ext uri="{C183D7F6-B498-43B3-948B-1728B52AA6E4}">
                <adec:decorative xmlns:adec="http://schemas.microsoft.com/office/drawing/2017/decorative" val="1"/>
              </a:ext>
            </a:extLst>
          </p:cNvPr>
          <p:cNvSpPr/>
          <p:nvPr/>
        </p:nvSpPr>
        <p:spPr>
          <a:xfrm>
            <a:off x="6370589" y="1795605"/>
            <a:ext cx="177178" cy="177178"/>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0" name="Oval 1129">
            <a:extLst>
              <a:ext uri="{FF2B5EF4-FFF2-40B4-BE49-F238E27FC236}">
                <a16:creationId xmlns:a16="http://schemas.microsoft.com/office/drawing/2014/main" id="{5D61D535-160D-DA2D-C75E-2A8AA3280258}"/>
              </a:ext>
            </a:extLst>
          </p:cNvPr>
          <p:cNvSpPr/>
          <p:nvPr/>
        </p:nvSpPr>
        <p:spPr bwMode="auto">
          <a:xfrm>
            <a:off x="5901177" y="1710664"/>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a:t>
            </a:r>
          </a:p>
        </p:txBody>
      </p:sp>
      <p:grpSp>
        <p:nvGrpSpPr>
          <p:cNvPr id="1131" name="Graphic 1029" descr="Lock icon">
            <a:extLst>
              <a:ext uri="{FF2B5EF4-FFF2-40B4-BE49-F238E27FC236}">
                <a16:creationId xmlns:a16="http://schemas.microsoft.com/office/drawing/2014/main" id="{68CC4508-4A13-02F5-EAED-816CEA846DBB}"/>
              </a:ext>
            </a:extLst>
          </p:cNvPr>
          <p:cNvGrpSpPr/>
          <p:nvPr/>
        </p:nvGrpSpPr>
        <p:grpSpPr>
          <a:xfrm>
            <a:off x="3380728" y="1694549"/>
            <a:ext cx="95286" cy="148143"/>
            <a:chOff x="2880290" y="4717417"/>
            <a:chExt cx="169913" cy="264170"/>
          </a:xfrm>
          <a:solidFill>
            <a:schemeClr val="accent2"/>
          </a:solidFill>
        </p:grpSpPr>
        <p:sp>
          <p:nvSpPr>
            <p:cNvPr id="1132" name="Freeform 1062">
              <a:extLst>
                <a:ext uri="{FF2B5EF4-FFF2-40B4-BE49-F238E27FC236}">
                  <a16:creationId xmlns:a16="http://schemas.microsoft.com/office/drawing/2014/main" id="{D16D97BF-AEED-C9EF-EFCC-0F2BD2EF0E9E}"/>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3" name="Freeform 1063">
              <a:extLst>
                <a:ext uri="{FF2B5EF4-FFF2-40B4-BE49-F238E27FC236}">
                  <a16:creationId xmlns:a16="http://schemas.microsoft.com/office/drawing/2014/main" id="{B460186F-A9B2-02FF-F919-1E0F01BABAD7}"/>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4" name="Freeform 1064">
              <a:extLst>
                <a:ext uri="{FF2B5EF4-FFF2-40B4-BE49-F238E27FC236}">
                  <a16:creationId xmlns:a16="http://schemas.microsoft.com/office/drawing/2014/main" id="{E0A2F710-7865-68CB-A44B-3F4A0F2AC56E}"/>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5" name="Freeform 1065">
              <a:extLst>
                <a:ext uri="{FF2B5EF4-FFF2-40B4-BE49-F238E27FC236}">
                  <a16:creationId xmlns:a16="http://schemas.microsoft.com/office/drawing/2014/main" id="{45695364-F7D3-E7BB-92E3-1ED0C702CDB6}"/>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136" name="Straight Connector 1135">
            <a:extLst>
              <a:ext uri="{FF2B5EF4-FFF2-40B4-BE49-F238E27FC236}">
                <a16:creationId xmlns:a16="http://schemas.microsoft.com/office/drawing/2014/main" id="{BC16E94D-BE7D-2411-2BD5-C19B9FDA806A}"/>
              </a:ext>
              <a:ext uri="{C183D7F6-B498-43B3-948B-1728B52AA6E4}">
                <adec:decorative xmlns:adec="http://schemas.microsoft.com/office/drawing/2017/decorative" val="1"/>
              </a:ext>
            </a:extLst>
          </p:cNvPr>
          <p:cNvCxnSpPr>
            <a:cxnSpLocks/>
          </p:cNvCxnSpPr>
          <p:nvPr/>
        </p:nvCxnSpPr>
        <p:spPr>
          <a:xfrm>
            <a:off x="3794171" y="2597861"/>
            <a:ext cx="2305515"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40" name="Arc 1139">
            <a:extLst>
              <a:ext uri="{FF2B5EF4-FFF2-40B4-BE49-F238E27FC236}">
                <a16:creationId xmlns:a16="http://schemas.microsoft.com/office/drawing/2014/main" id="{A57849C9-2C26-3BE4-376E-59B8B219E946}"/>
              </a:ext>
              <a:ext uri="{C183D7F6-B498-43B3-948B-1728B52AA6E4}">
                <adec:decorative xmlns:adec="http://schemas.microsoft.com/office/drawing/2017/decorative" val="1"/>
              </a:ext>
            </a:extLst>
          </p:cNvPr>
          <p:cNvSpPr/>
          <p:nvPr/>
        </p:nvSpPr>
        <p:spPr>
          <a:xfrm rot="16200000">
            <a:off x="3707595" y="2597861"/>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1" name="Arc 1140">
            <a:extLst>
              <a:ext uri="{FF2B5EF4-FFF2-40B4-BE49-F238E27FC236}">
                <a16:creationId xmlns:a16="http://schemas.microsoft.com/office/drawing/2014/main" id="{5761234E-634C-95B1-BA4E-302F3AC6ADC5}"/>
              </a:ext>
              <a:ext uri="{C183D7F6-B498-43B3-948B-1728B52AA6E4}">
                <adec:decorative xmlns:adec="http://schemas.microsoft.com/office/drawing/2017/decorative" val="1"/>
              </a:ext>
            </a:extLst>
          </p:cNvPr>
          <p:cNvSpPr/>
          <p:nvPr/>
        </p:nvSpPr>
        <p:spPr>
          <a:xfrm rot="5400000">
            <a:off x="3837673" y="3293153"/>
            <a:ext cx="161925" cy="161925"/>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2" name="Oval 1141">
            <a:extLst>
              <a:ext uri="{FF2B5EF4-FFF2-40B4-BE49-F238E27FC236}">
                <a16:creationId xmlns:a16="http://schemas.microsoft.com/office/drawing/2014/main" id="{29BC52B0-1B69-155C-6BF5-98482A24FF21}"/>
              </a:ext>
            </a:extLst>
          </p:cNvPr>
          <p:cNvSpPr/>
          <p:nvPr/>
        </p:nvSpPr>
        <p:spPr bwMode="auto">
          <a:xfrm>
            <a:off x="4557484" y="2514395"/>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2</a:t>
            </a:r>
          </a:p>
        </p:txBody>
      </p:sp>
      <p:cxnSp>
        <p:nvCxnSpPr>
          <p:cNvPr id="1143" name="Straight Connector 1142">
            <a:extLst>
              <a:ext uri="{FF2B5EF4-FFF2-40B4-BE49-F238E27FC236}">
                <a16:creationId xmlns:a16="http://schemas.microsoft.com/office/drawing/2014/main" id="{3DA7C1AB-7FF2-9270-0F21-384AB71EE776}"/>
              </a:ext>
              <a:ext uri="{C183D7F6-B498-43B3-948B-1728B52AA6E4}">
                <adec:decorative xmlns:adec="http://schemas.microsoft.com/office/drawing/2017/decorative" val="1"/>
              </a:ext>
            </a:extLst>
          </p:cNvPr>
          <p:cNvCxnSpPr>
            <a:cxnSpLocks/>
          </p:cNvCxnSpPr>
          <p:nvPr/>
        </p:nvCxnSpPr>
        <p:spPr>
          <a:xfrm>
            <a:off x="2903400" y="3455078"/>
            <a:ext cx="1025133" cy="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45" name="Graphic 1029" descr="Lock icon">
            <a:extLst>
              <a:ext uri="{FF2B5EF4-FFF2-40B4-BE49-F238E27FC236}">
                <a16:creationId xmlns:a16="http://schemas.microsoft.com/office/drawing/2014/main" id="{C5997B0B-E6B6-13BE-B2E5-2EBA99BC7011}"/>
              </a:ext>
            </a:extLst>
          </p:cNvPr>
          <p:cNvGrpSpPr/>
          <p:nvPr/>
        </p:nvGrpSpPr>
        <p:grpSpPr>
          <a:xfrm>
            <a:off x="4023303" y="2494470"/>
            <a:ext cx="95286" cy="148143"/>
            <a:chOff x="2880290" y="4717417"/>
            <a:chExt cx="169913" cy="264170"/>
          </a:xfrm>
          <a:solidFill>
            <a:schemeClr val="accent2"/>
          </a:solidFill>
        </p:grpSpPr>
        <p:sp>
          <p:nvSpPr>
            <p:cNvPr id="1146" name="Freeform 1057">
              <a:extLst>
                <a:ext uri="{FF2B5EF4-FFF2-40B4-BE49-F238E27FC236}">
                  <a16:creationId xmlns:a16="http://schemas.microsoft.com/office/drawing/2014/main" id="{5CD5EE4F-CAB2-FFCB-27D6-2D6714FE50A4}"/>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7" name="Freeform 1058">
              <a:extLst>
                <a:ext uri="{FF2B5EF4-FFF2-40B4-BE49-F238E27FC236}">
                  <a16:creationId xmlns:a16="http://schemas.microsoft.com/office/drawing/2014/main" id="{708BC9AC-EF9F-24A6-5B49-69E5AF92EC87}"/>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8" name="Freeform 1059">
              <a:extLst>
                <a:ext uri="{FF2B5EF4-FFF2-40B4-BE49-F238E27FC236}">
                  <a16:creationId xmlns:a16="http://schemas.microsoft.com/office/drawing/2014/main" id="{05FE1935-7DB9-DB4E-F4AC-890BC6114CEF}"/>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9" name="Freeform 1060">
              <a:extLst>
                <a:ext uri="{FF2B5EF4-FFF2-40B4-BE49-F238E27FC236}">
                  <a16:creationId xmlns:a16="http://schemas.microsoft.com/office/drawing/2014/main" id="{197EEBDC-4724-65AE-3A04-A058E86D0E66}"/>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93" name="Group 1192" descr="Microsoft Graph icon">
            <a:extLst>
              <a:ext uri="{FF2B5EF4-FFF2-40B4-BE49-F238E27FC236}">
                <a16:creationId xmlns:a16="http://schemas.microsoft.com/office/drawing/2014/main" id="{72A897C4-4AE5-C527-081E-A23737C563F4}"/>
              </a:ext>
            </a:extLst>
          </p:cNvPr>
          <p:cNvGrpSpPr/>
          <p:nvPr/>
        </p:nvGrpSpPr>
        <p:grpSpPr>
          <a:xfrm>
            <a:off x="4042416" y="4996951"/>
            <a:ext cx="908164" cy="711337"/>
            <a:chOff x="1637886" y="4135412"/>
            <a:chExt cx="1218268" cy="954231"/>
          </a:xfrm>
        </p:grpSpPr>
        <p:sp>
          <p:nvSpPr>
            <p:cNvPr id="1194" name="Freeform 1037">
              <a:extLst>
                <a:ext uri="{FF2B5EF4-FFF2-40B4-BE49-F238E27FC236}">
                  <a16:creationId xmlns:a16="http://schemas.microsoft.com/office/drawing/2014/main" id="{39611F9C-E604-6DA7-DCD7-E39608EC1B2B}"/>
                </a:ext>
              </a:extLst>
            </p:cNvPr>
            <p:cNvSpPr/>
            <p:nvPr/>
          </p:nvSpPr>
          <p:spPr>
            <a:xfrm>
              <a:off x="1637886" y="4135412"/>
              <a:ext cx="1218268" cy="724918"/>
            </a:xfrm>
            <a:custGeom>
              <a:avLst/>
              <a:gdLst>
                <a:gd name="connsiteX0" fmla="*/ 1511128 w 1626297"/>
                <a:gd name="connsiteY0" fmla="*/ 360809 h 967711"/>
                <a:gd name="connsiteX1" fmla="*/ 1465477 w 1626297"/>
                <a:gd name="connsiteY1" fmla="*/ 370274 h 967711"/>
                <a:gd name="connsiteX2" fmla="*/ 1350591 w 1626297"/>
                <a:gd name="connsiteY2" fmla="*/ 191668 h 967711"/>
                <a:gd name="connsiteX3" fmla="*/ 1380141 w 1626297"/>
                <a:gd name="connsiteY3" fmla="*/ 115001 h 967711"/>
                <a:gd name="connsiteX4" fmla="*/ 1265066 w 1626297"/>
                <a:gd name="connsiteY4" fmla="*/ 0 h 967711"/>
                <a:gd name="connsiteX5" fmla="*/ 1160410 w 1626297"/>
                <a:gd name="connsiteY5" fmla="*/ 67297 h 967711"/>
                <a:gd name="connsiteX6" fmla="*/ 933764 w 1626297"/>
                <a:gd name="connsiteY6" fmla="*/ 67297 h 967711"/>
                <a:gd name="connsiteX7" fmla="*/ 829108 w 1626297"/>
                <a:gd name="connsiteY7" fmla="*/ 0 h 967711"/>
                <a:gd name="connsiteX8" fmla="*/ 724451 w 1626297"/>
                <a:gd name="connsiteY8" fmla="*/ 67297 h 967711"/>
                <a:gd name="connsiteX9" fmla="*/ 468350 w 1626297"/>
                <a:gd name="connsiteY9" fmla="*/ 67297 h 967711"/>
                <a:gd name="connsiteX10" fmla="*/ 363694 w 1626297"/>
                <a:gd name="connsiteY10" fmla="*/ 0 h 967711"/>
                <a:gd name="connsiteX11" fmla="*/ 248619 w 1626297"/>
                <a:gd name="connsiteY11" fmla="*/ 115001 h 967711"/>
                <a:gd name="connsiteX12" fmla="*/ 287072 w 1626297"/>
                <a:gd name="connsiteY12" fmla="*/ 200660 h 967711"/>
                <a:gd name="connsiteX13" fmla="*/ 156843 w 1626297"/>
                <a:gd name="connsiteY13" fmla="*/ 368760 h 967711"/>
                <a:gd name="connsiteX14" fmla="*/ 115075 w 1626297"/>
                <a:gd name="connsiteY14" fmla="*/ 360809 h 967711"/>
                <a:gd name="connsiteX15" fmla="*/ 0 w 1626297"/>
                <a:gd name="connsiteY15" fmla="*/ 475810 h 967711"/>
                <a:gd name="connsiteX16" fmla="*/ 115075 w 1626297"/>
                <a:gd name="connsiteY16" fmla="*/ 590811 h 967711"/>
                <a:gd name="connsiteX17" fmla="*/ 230150 w 1626297"/>
                <a:gd name="connsiteY17" fmla="*/ 475810 h 967711"/>
                <a:gd name="connsiteX18" fmla="*/ 182131 w 1626297"/>
                <a:gd name="connsiteY18" fmla="*/ 382484 h 967711"/>
                <a:gd name="connsiteX19" fmla="*/ 310466 w 1626297"/>
                <a:gd name="connsiteY19" fmla="*/ 216940 h 967711"/>
                <a:gd name="connsiteX20" fmla="*/ 363694 w 1626297"/>
                <a:gd name="connsiteY20" fmla="*/ 230002 h 967711"/>
                <a:gd name="connsiteX21" fmla="*/ 402241 w 1626297"/>
                <a:gd name="connsiteY21" fmla="*/ 223282 h 967711"/>
                <a:gd name="connsiteX22" fmla="*/ 512486 w 1626297"/>
                <a:gd name="connsiteY22" fmla="*/ 394505 h 967711"/>
                <a:gd name="connsiteX23" fmla="*/ 478768 w 1626297"/>
                <a:gd name="connsiteY23" fmla="*/ 475810 h 967711"/>
                <a:gd name="connsiteX24" fmla="*/ 511160 w 1626297"/>
                <a:gd name="connsiteY24" fmla="*/ 555696 h 967711"/>
                <a:gd name="connsiteX25" fmla="*/ 369945 w 1626297"/>
                <a:gd name="connsiteY25" fmla="*/ 737993 h 967711"/>
                <a:gd name="connsiteX26" fmla="*/ 363694 w 1626297"/>
                <a:gd name="connsiteY26" fmla="*/ 737710 h 967711"/>
                <a:gd name="connsiteX27" fmla="*/ 248619 w 1626297"/>
                <a:gd name="connsiteY27" fmla="*/ 852710 h 967711"/>
                <a:gd name="connsiteX28" fmla="*/ 363694 w 1626297"/>
                <a:gd name="connsiteY28" fmla="*/ 967711 h 967711"/>
                <a:gd name="connsiteX29" fmla="*/ 477821 w 1626297"/>
                <a:gd name="connsiteY29" fmla="*/ 866908 h 967711"/>
                <a:gd name="connsiteX30" fmla="*/ 714980 w 1626297"/>
                <a:gd name="connsiteY30" fmla="*/ 866908 h 967711"/>
                <a:gd name="connsiteX31" fmla="*/ 829108 w 1626297"/>
                <a:gd name="connsiteY31" fmla="*/ 967711 h 967711"/>
                <a:gd name="connsiteX32" fmla="*/ 943236 w 1626297"/>
                <a:gd name="connsiteY32" fmla="*/ 866908 h 967711"/>
                <a:gd name="connsiteX33" fmla="*/ 1150939 w 1626297"/>
                <a:gd name="connsiteY33" fmla="*/ 866908 h 967711"/>
                <a:gd name="connsiteX34" fmla="*/ 1265066 w 1626297"/>
                <a:gd name="connsiteY34" fmla="*/ 967711 h 967711"/>
                <a:gd name="connsiteX35" fmla="*/ 1380141 w 1626297"/>
                <a:gd name="connsiteY35" fmla="*/ 852710 h 967711"/>
                <a:gd name="connsiteX36" fmla="*/ 1265066 w 1626297"/>
                <a:gd name="connsiteY36" fmla="*/ 737710 h 967711"/>
                <a:gd name="connsiteX37" fmla="*/ 1214111 w 1626297"/>
                <a:gd name="connsiteY37" fmla="*/ 749730 h 967711"/>
                <a:gd name="connsiteX38" fmla="*/ 1105572 w 1626297"/>
                <a:gd name="connsiteY38" fmla="*/ 581062 h 967711"/>
                <a:gd name="connsiteX39" fmla="*/ 1174333 w 1626297"/>
                <a:gd name="connsiteY39" fmla="*/ 475810 h 967711"/>
                <a:gd name="connsiteX40" fmla="*/ 1135216 w 1626297"/>
                <a:gd name="connsiteY40" fmla="*/ 389583 h 967711"/>
                <a:gd name="connsiteX41" fmla="*/ 1259100 w 1626297"/>
                <a:gd name="connsiteY41" fmla="*/ 229718 h 967711"/>
                <a:gd name="connsiteX42" fmla="*/ 1264972 w 1626297"/>
                <a:gd name="connsiteY42" fmla="*/ 230002 h 967711"/>
                <a:gd name="connsiteX43" fmla="*/ 1328902 w 1626297"/>
                <a:gd name="connsiteY43" fmla="*/ 210598 h 967711"/>
                <a:gd name="connsiteX44" fmla="*/ 1441041 w 1626297"/>
                <a:gd name="connsiteY44" fmla="*/ 384756 h 967711"/>
                <a:gd name="connsiteX45" fmla="*/ 1396148 w 1626297"/>
                <a:gd name="connsiteY45" fmla="*/ 475810 h 967711"/>
                <a:gd name="connsiteX46" fmla="*/ 1511223 w 1626297"/>
                <a:gd name="connsiteY46" fmla="*/ 590811 h 967711"/>
                <a:gd name="connsiteX47" fmla="*/ 1626297 w 1626297"/>
                <a:gd name="connsiteY47" fmla="*/ 475810 h 967711"/>
                <a:gd name="connsiteX48" fmla="*/ 1511223 w 1626297"/>
                <a:gd name="connsiteY48" fmla="*/ 360809 h 967711"/>
                <a:gd name="connsiteX49" fmla="*/ 478768 w 1626297"/>
                <a:gd name="connsiteY49" fmla="*/ 115001 h 967711"/>
                <a:gd name="connsiteX50" fmla="*/ 477064 w 1626297"/>
                <a:gd name="connsiteY50" fmla="*/ 95692 h 967711"/>
                <a:gd name="connsiteX51" fmla="*/ 715738 w 1626297"/>
                <a:gd name="connsiteY51" fmla="*/ 95692 h 967711"/>
                <a:gd name="connsiteX52" fmla="*/ 714033 w 1626297"/>
                <a:gd name="connsiteY52" fmla="*/ 115001 h 967711"/>
                <a:gd name="connsiteX53" fmla="*/ 774364 w 1626297"/>
                <a:gd name="connsiteY53" fmla="*/ 216183 h 967711"/>
                <a:gd name="connsiteX54" fmla="*/ 650671 w 1626297"/>
                <a:gd name="connsiteY54" fmla="*/ 375859 h 967711"/>
                <a:gd name="connsiteX55" fmla="*/ 593938 w 1626297"/>
                <a:gd name="connsiteY55" fmla="*/ 360809 h 967711"/>
                <a:gd name="connsiteX56" fmla="*/ 535122 w 1626297"/>
                <a:gd name="connsiteY56" fmla="*/ 377089 h 967711"/>
                <a:gd name="connsiteX57" fmla="*/ 427908 w 1626297"/>
                <a:gd name="connsiteY57" fmla="*/ 210504 h 967711"/>
                <a:gd name="connsiteX58" fmla="*/ 478863 w 1626297"/>
                <a:gd name="connsiteY58" fmla="*/ 115001 h 967711"/>
                <a:gd name="connsiteX59" fmla="*/ 533323 w 1626297"/>
                <a:gd name="connsiteY59" fmla="*/ 573490 h 967711"/>
                <a:gd name="connsiteX60" fmla="*/ 593843 w 1626297"/>
                <a:gd name="connsiteY60" fmla="*/ 590811 h 967711"/>
                <a:gd name="connsiteX61" fmla="*/ 634001 w 1626297"/>
                <a:gd name="connsiteY61" fmla="*/ 583428 h 967711"/>
                <a:gd name="connsiteX62" fmla="*/ 752202 w 1626297"/>
                <a:gd name="connsiteY62" fmla="*/ 767146 h 967711"/>
                <a:gd name="connsiteX63" fmla="*/ 714885 w 1626297"/>
                <a:gd name="connsiteY63" fmla="*/ 838418 h 967711"/>
                <a:gd name="connsiteX64" fmla="*/ 477727 w 1626297"/>
                <a:gd name="connsiteY64" fmla="*/ 838418 h 967711"/>
                <a:gd name="connsiteX65" fmla="*/ 401105 w 1626297"/>
                <a:gd name="connsiteY65" fmla="*/ 743956 h 967711"/>
                <a:gd name="connsiteX66" fmla="*/ 533228 w 1626297"/>
                <a:gd name="connsiteY66" fmla="*/ 573395 h 967711"/>
                <a:gd name="connsiteX67" fmla="*/ 1190149 w 1626297"/>
                <a:gd name="connsiteY67" fmla="*/ 765348 h 967711"/>
                <a:gd name="connsiteX68" fmla="*/ 1150749 w 1626297"/>
                <a:gd name="connsiteY68" fmla="*/ 838513 h 967711"/>
                <a:gd name="connsiteX69" fmla="*/ 943046 w 1626297"/>
                <a:gd name="connsiteY69" fmla="*/ 838513 h 967711"/>
                <a:gd name="connsiteX70" fmla="*/ 861689 w 1626297"/>
                <a:gd name="connsiteY70" fmla="*/ 742537 h 967711"/>
                <a:gd name="connsiteX71" fmla="*/ 994569 w 1626297"/>
                <a:gd name="connsiteY71" fmla="*/ 571124 h 967711"/>
                <a:gd name="connsiteX72" fmla="*/ 1059163 w 1626297"/>
                <a:gd name="connsiteY72" fmla="*/ 590906 h 967711"/>
                <a:gd name="connsiteX73" fmla="*/ 1076969 w 1626297"/>
                <a:gd name="connsiteY73" fmla="*/ 589391 h 967711"/>
                <a:gd name="connsiteX74" fmla="*/ 1190244 w 1626297"/>
                <a:gd name="connsiteY74" fmla="*/ 765442 h 967711"/>
                <a:gd name="connsiteX75" fmla="*/ 1111538 w 1626297"/>
                <a:gd name="connsiteY75" fmla="*/ 373587 h 967711"/>
                <a:gd name="connsiteX76" fmla="*/ 1059068 w 1626297"/>
                <a:gd name="connsiteY76" fmla="*/ 360809 h 967711"/>
                <a:gd name="connsiteX77" fmla="*/ 982446 w 1626297"/>
                <a:gd name="connsiteY77" fmla="*/ 390151 h 967711"/>
                <a:gd name="connsiteX78" fmla="*/ 874475 w 1626297"/>
                <a:gd name="connsiteY78" fmla="*/ 222335 h 967711"/>
                <a:gd name="connsiteX79" fmla="*/ 850607 w 1626297"/>
                <a:gd name="connsiteY79" fmla="*/ 237669 h 967711"/>
                <a:gd name="connsiteX80" fmla="*/ 963125 w 1626297"/>
                <a:gd name="connsiteY80" fmla="*/ 412489 h 967711"/>
                <a:gd name="connsiteX81" fmla="*/ 944088 w 1626297"/>
                <a:gd name="connsiteY81" fmla="*/ 475810 h 967711"/>
                <a:gd name="connsiteX82" fmla="*/ 973259 w 1626297"/>
                <a:gd name="connsiteY82" fmla="*/ 552099 h 967711"/>
                <a:gd name="connsiteX83" fmla="*/ 829487 w 1626297"/>
                <a:gd name="connsiteY83" fmla="*/ 737615 h 967711"/>
                <a:gd name="connsiteX84" fmla="*/ 829013 w 1626297"/>
                <a:gd name="connsiteY84" fmla="*/ 737615 h 967711"/>
                <a:gd name="connsiteX85" fmla="*/ 775501 w 1626297"/>
                <a:gd name="connsiteY85" fmla="*/ 750866 h 967711"/>
                <a:gd name="connsiteX86" fmla="*/ 659289 w 1626297"/>
                <a:gd name="connsiteY86" fmla="*/ 570272 h 967711"/>
                <a:gd name="connsiteX87" fmla="*/ 708824 w 1626297"/>
                <a:gd name="connsiteY87" fmla="*/ 475810 h 967711"/>
                <a:gd name="connsiteX88" fmla="*/ 673307 w 1626297"/>
                <a:gd name="connsiteY88" fmla="*/ 392801 h 967711"/>
                <a:gd name="connsiteX89" fmla="*/ 802020 w 1626297"/>
                <a:gd name="connsiteY89" fmla="*/ 226689 h 967711"/>
                <a:gd name="connsiteX90" fmla="*/ 829013 w 1626297"/>
                <a:gd name="connsiteY90" fmla="*/ 230002 h 967711"/>
                <a:gd name="connsiteX91" fmla="*/ 944088 w 1626297"/>
                <a:gd name="connsiteY91" fmla="*/ 115001 h 967711"/>
                <a:gd name="connsiteX92" fmla="*/ 942383 w 1626297"/>
                <a:gd name="connsiteY92" fmla="*/ 95692 h 967711"/>
                <a:gd name="connsiteX93" fmla="*/ 1151602 w 1626297"/>
                <a:gd name="connsiteY93" fmla="*/ 95692 h 967711"/>
                <a:gd name="connsiteX94" fmla="*/ 1149897 w 1626297"/>
                <a:gd name="connsiteY94" fmla="*/ 115001 h 967711"/>
                <a:gd name="connsiteX95" fmla="*/ 1227750 w 1626297"/>
                <a:gd name="connsiteY95" fmla="*/ 223755 h 967711"/>
                <a:gd name="connsiteX96" fmla="*/ 1111633 w 1626297"/>
                <a:gd name="connsiteY96" fmla="*/ 373587 h 96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626297" h="967711">
                  <a:moveTo>
                    <a:pt x="1511128" y="360809"/>
                  </a:moveTo>
                  <a:cubicBezTo>
                    <a:pt x="1494932" y="360809"/>
                    <a:pt x="1479494" y="364217"/>
                    <a:pt x="1465477" y="370274"/>
                  </a:cubicBezTo>
                  <a:lnTo>
                    <a:pt x="1350591" y="191668"/>
                  </a:lnTo>
                  <a:cubicBezTo>
                    <a:pt x="1368871" y="171318"/>
                    <a:pt x="1380141" y="144437"/>
                    <a:pt x="1380141" y="115001"/>
                  </a:cubicBezTo>
                  <a:cubicBezTo>
                    <a:pt x="1380141" y="51490"/>
                    <a:pt x="1328618" y="0"/>
                    <a:pt x="1265066" y="0"/>
                  </a:cubicBezTo>
                  <a:cubicBezTo>
                    <a:pt x="1218563" y="0"/>
                    <a:pt x="1178595" y="27638"/>
                    <a:pt x="1160410" y="67297"/>
                  </a:cubicBezTo>
                  <a:lnTo>
                    <a:pt x="933764" y="67297"/>
                  </a:lnTo>
                  <a:cubicBezTo>
                    <a:pt x="915580" y="27638"/>
                    <a:pt x="875611" y="0"/>
                    <a:pt x="829108" y="0"/>
                  </a:cubicBezTo>
                  <a:cubicBezTo>
                    <a:pt x="782604" y="0"/>
                    <a:pt x="742636" y="27638"/>
                    <a:pt x="724451" y="67297"/>
                  </a:cubicBezTo>
                  <a:lnTo>
                    <a:pt x="468350" y="67297"/>
                  </a:lnTo>
                  <a:cubicBezTo>
                    <a:pt x="450166" y="27638"/>
                    <a:pt x="410292" y="0"/>
                    <a:pt x="363694" y="0"/>
                  </a:cubicBezTo>
                  <a:cubicBezTo>
                    <a:pt x="300142" y="0"/>
                    <a:pt x="248619" y="51490"/>
                    <a:pt x="248619" y="115001"/>
                  </a:cubicBezTo>
                  <a:cubicBezTo>
                    <a:pt x="248619" y="149075"/>
                    <a:pt x="263488" y="179553"/>
                    <a:pt x="287072" y="200660"/>
                  </a:cubicBezTo>
                  <a:lnTo>
                    <a:pt x="156843" y="368760"/>
                  </a:lnTo>
                  <a:cubicBezTo>
                    <a:pt x="143867" y="363744"/>
                    <a:pt x="129850" y="360809"/>
                    <a:pt x="115075" y="360809"/>
                  </a:cubicBezTo>
                  <a:cubicBezTo>
                    <a:pt x="51523" y="360809"/>
                    <a:pt x="0" y="412300"/>
                    <a:pt x="0" y="475810"/>
                  </a:cubicBezTo>
                  <a:cubicBezTo>
                    <a:pt x="0" y="539321"/>
                    <a:pt x="51523" y="590811"/>
                    <a:pt x="115075" y="590811"/>
                  </a:cubicBezTo>
                  <a:cubicBezTo>
                    <a:pt x="178627" y="590811"/>
                    <a:pt x="230150" y="539321"/>
                    <a:pt x="230150" y="475810"/>
                  </a:cubicBezTo>
                  <a:cubicBezTo>
                    <a:pt x="230150" y="437287"/>
                    <a:pt x="211113" y="403308"/>
                    <a:pt x="182131" y="382484"/>
                  </a:cubicBezTo>
                  <a:lnTo>
                    <a:pt x="310466" y="216940"/>
                  </a:lnTo>
                  <a:cubicBezTo>
                    <a:pt x="326377" y="225269"/>
                    <a:pt x="344467" y="230002"/>
                    <a:pt x="363694" y="230002"/>
                  </a:cubicBezTo>
                  <a:cubicBezTo>
                    <a:pt x="377237" y="230002"/>
                    <a:pt x="390118" y="227541"/>
                    <a:pt x="402241" y="223282"/>
                  </a:cubicBezTo>
                  <a:lnTo>
                    <a:pt x="512486" y="394505"/>
                  </a:lnTo>
                  <a:cubicBezTo>
                    <a:pt x="491649" y="415328"/>
                    <a:pt x="478768" y="444008"/>
                    <a:pt x="478768" y="475810"/>
                  </a:cubicBezTo>
                  <a:cubicBezTo>
                    <a:pt x="478768" y="507613"/>
                    <a:pt x="491176" y="534967"/>
                    <a:pt x="511160" y="555696"/>
                  </a:cubicBezTo>
                  <a:lnTo>
                    <a:pt x="369945" y="737993"/>
                  </a:lnTo>
                  <a:cubicBezTo>
                    <a:pt x="367861" y="737899"/>
                    <a:pt x="365777" y="737710"/>
                    <a:pt x="363694" y="737710"/>
                  </a:cubicBezTo>
                  <a:cubicBezTo>
                    <a:pt x="300142" y="737710"/>
                    <a:pt x="248619" y="789200"/>
                    <a:pt x="248619" y="852710"/>
                  </a:cubicBezTo>
                  <a:cubicBezTo>
                    <a:pt x="248619" y="916221"/>
                    <a:pt x="300142" y="967711"/>
                    <a:pt x="363694" y="967711"/>
                  </a:cubicBezTo>
                  <a:cubicBezTo>
                    <a:pt x="422415" y="967711"/>
                    <a:pt x="470813" y="923699"/>
                    <a:pt x="477821" y="866908"/>
                  </a:cubicBezTo>
                  <a:lnTo>
                    <a:pt x="714980" y="866908"/>
                  </a:lnTo>
                  <a:cubicBezTo>
                    <a:pt x="721989" y="923699"/>
                    <a:pt x="770386" y="967711"/>
                    <a:pt x="829108" y="967711"/>
                  </a:cubicBezTo>
                  <a:cubicBezTo>
                    <a:pt x="887829" y="967711"/>
                    <a:pt x="936227" y="923699"/>
                    <a:pt x="943236" y="866908"/>
                  </a:cubicBezTo>
                  <a:lnTo>
                    <a:pt x="1150939" y="866908"/>
                  </a:lnTo>
                  <a:cubicBezTo>
                    <a:pt x="1157947" y="923699"/>
                    <a:pt x="1206345" y="967711"/>
                    <a:pt x="1265066" y="967711"/>
                  </a:cubicBezTo>
                  <a:cubicBezTo>
                    <a:pt x="1328618" y="967711"/>
                    <a:pt x="1380141" y="916221"/>
                    <a:pt x="1380141" y="852710"/>
                  </a:cubicBezTo>
                  <a:cubicBezTo>
                    <a:pt x="1380141" y="789200"/>
                    <a:pt x="1328618" y="737710"/>
                    <a:pt x="1265066" y="737710"/>
                  </a:cubicBezTo>
                  <a:cubicBezTo>
                    <a:pt x="1246692" y="737710"/>
                    <a:pt x="1229455" y="742063"/>
                    <a:pt x="1214111" y="749730"/>
                  </a:cubicBezTo>
                  <a:lnTo>
                    <a:pt x="1105572" y="581062"/>
                  </a:lnTo>
                  <a:cubicBezTo>
                    <a:pt x="1146014" y="563268"/>
                    <a:pt x="1174333" y="522852"/>
                    <a:pt x="1174333" y="475810"/>
                  </a:cubicBezTo>
                  <a:cubicBezTo>
                    <a:pt x="1174333" y="441452"/>
                    <a:pt x="1159179" y="410690"/>
                    <a:pt x="1135216" y="389583"/>
                  </a:cubicBezTo>
                  <a:lnTo>
                    <a:pt x="1259100" y="229718"/>
                  </a:lnTo>
                  <a:cubicBezTo>
                    <a:pt x="1261089" y="229813"/>
                    <a:pt x="1262983" y="230002"/>
                    <a:pt x="1264972" y="230002"/>
                  </a:cubicBezTo>
                  <a:cubicBezTo>
                    <a:pt x="1288650" y="230002"/>
                    <a:pt x="1310623" y="222808"/>
                    <a:pt x="1328902" y="210598"/>
                  </a:cubicBezTo>
                  <a:lnTo>
                    <a:pt x="1441041" y="384756"/>
                  </a:lnTo>
                  <a:cubicBezTo>
                    <a:pt x="1413764" y="405769"/>
                    <a:pt x="1396148" y="438707"/>
                    <a:pt x="1396148" y="475810"/>
                  </a:cubicBezTo>
                  <a:cubicBezTo>
                    <a:pt x="1396148" y="539321"/>
                    <a:pt x="1447671" y="590811"/>
                    <a:pt x="1511223" y="590811"/>
                  </a:cubicBezTo>
                  <a:cubicBezTo>
                    <a:pt x="1574774" y="590811"/>
                    <a:pt x="1626297" y="539321"/>
                    <a:pt x="1626297" y="475810"/>
                  </a:cubicBezTo>
                  <a:cubicBezTo>
                    <a:pt x="1626297" y="412300"/>
                    <a:pt x="1574774" y="360809"/>
                    <a:pt x="1511223" y="360809"/>
                  </a:cubicBezTo>
                  <a:close/>
                  <a:moveTo>
                    <a:pt x="478768" y="115001"/>
                  </a:moveTo>
                  <a:cubicBezTo>
                    <a:pt x="478768" y="108375"/>
                    <a:pt x="478106" y="102034"/>
                    <a:pt x="477064" y="95692"/>
                  </a:cubicBezTo>
                  <a:lnTo>
                    <a:pt x="715738" y="95692"/>
                  </a:lnTo>
                  <a:cubicBezTo>
                    <a:pt x="714696" y="101939"/>
                    <a:pt x="714033" y="108375"/>
                    <a:pt x="714033" y="115001"/>
                  </a:cubicBezTo>
                  <a:cubicBezTo>
                    <a:pt x="714033" y="158730"/>
                    <a:pt x="738468" y="196685"/>
                    <a:pt x="774364" y="216183"/>
                  </a:cubicBezTo>
                  <a:lnTo>
                    <a:pt x="650671" y="375859"/>
                  </a:lnTo>
                  <a:cubicBezTo>
                    <a:pt x="633907" y="366299"/>
                    <a:pt x="614585" y="360809"/>
                    <a:pt x="593938" y="360809"/>
                  </a:cubicBezTo>
                  <a:cubicBezTo>
                    <a:pt x="573291" y="360809"/>
                    <a:pt x="552360" y="366867"/>
                    <a:pt x="535122" y="377089"/>
                  </a:cubicBezTo>
                  <a:lnTo>
                    <a:pt x="427908" y="210504"/>
                  </a:lnTo>
                  <a:cubicBezTo>
                    <a:pt x="458690" y="189870"/>
                    <a:pt x="478863" y="154849"/>
                    <a:pt x="478863" y="115001"/>
                  </a:cubicBezTo>
                  <a:close/>
                  <a:moveTo>
                    <a:pt x="533323" y="573490"/>
                  </a:moveTo>
                  <a:cubicBezTo>
                    <a:pt x="550939" y="584375"/>
                    <a:pt x="571586" y="590811"/>
                    <a:pt x="593843" y="590811"/>
                  </a:cubicBezTo>
                  <a:cubicBezTo>
                    <a:pt x="607955" y="590811"/>
                    <a:pt x="621499" y="588161"/>
                    <a:pt x="634001" y="583428"/>
                  </a:cubicBezTo>
                  <a:lnTo>
                    <a:pt x="752202" y="767146"/>
                  </a:lnTo>
                  <a:cubicBezTo>
                    <a:pt x="732123" y="785224"/>
                    <a:pt x="718389" y="810212"/>
                    <a:pt x="714885" y="838418"/>
                  </a:cubicBezTo>
                  <a:lnTo>
                    <a:pt x="477727" y="838418"/>
                  </a:lnTo>
                  <a:cubicBezTo>
                    <a:pt x="472328" y="794311"/>
                    <a:pt x="441926" y="758059"/>
                    <a:pt x="401105" y="743956"/>
                  </a:cubicBezTo>
                  <a:lnTo>
                    <a:pt x="533228" y="573395"/>
                  </a:lnTo>
                  <a:close/>
                  <a:moveTo>
                    <a:pt x="1190149" y="765348"/>
                  </a:moveTo>
                  <a:cubicBezTo>
                    <a:pt x="1168934" y="783521"/>
                    <a:pt x="1154348" y="809266"/>
                    <a:pt x="1150749" y="838513"/>
                  </a:cubicBezTo>
                  <a:lnTo>
                    <a:pt x="943046" y="838513"/>
                  </a:lnTo>
                  <a:cubicBezTo>
                    <a:pt x="937363" y="792702"/>
                    <a:pt x="904877" y="755315"/>
                    <a:pt x="861689" y="742537"/>
                  </a:cubicBezTo>
                  <a:lnTo>
                    <a:pt x="994569" y="571124"/>
                  </a:lnTo>
                  <a:cubicBezTo>
                    <a:pt x="1012943" y="583618"/>
                    <a:pt x="1035201" y="590906"/>
                    <a:pt x="1059163" y="590906"/>
                  </a:cubicBezTo>
                  <a:cubicBezTo>
                    <a:pt x="1065224" y="590906"/>
                    <a:pt x="1071097" y="590338"/>
                    <a:pt x="1076969" y="589391"/>
                  </a:cubicBezTo>
                  <a:lnTo>
                    <a:pt x="1190244" y="765442"/>
                  </a:lnTo>
                  <a:close/>
                  <a:moveTo>
                    <a:pt x="1111538" y="373587"/>
                  </a:moveTo>
                  <a:cubicBezTo>
                    <a:pt x="1095816" y="365542"/>
                    <a:pt x="1078010" y="360809"/>
                    <a:pt x="1059068" y="360809"/>
                  </a:cubicBezTo>
                  <a:cubicBezTo>
                    <a:pt x="1029613" y="360809"/>
                    <a:pt x="1002809" y="371978"/>
                    <a:pt x="982446" y="390151"/>
                  </a:cubicBezTo>
                  <a:lnTo>
                    <a:pt x="874475" y="222335"/>
                  </a:lnTo>
                  <a:lnTo>
                    <a:pt x="850607" y="237669"/>
                  </a:lnTo>
                  <a:lnTo>
                    <a:pt x="963125" y="412489"/>
                  </a:lnTo>
                  <a:cubicBezTo>
                    <a:pt x="951097" y="430662"/>
                    <a:pt x="944088" y="452432"/>
                    <a:pt x="944088" y="475810"/>
                  </a:cubicBezTo>
                  <a:cubicBezTo>
                    <a:pt x="944088" y="505152"/>
                    <a:pt x="955169" y="531844"/>
                    <a:pt x="973259" y="552099"/>
                  </a:cubicBezTo>
                  <a:lnTo>
                    <a:pt x="829487" y="737615"/>
                  </a:lnTo>
                  <a:cubicBezTo>
                    <a:pt x="829487" y="737615"/>
                    <a:pt x="829202" y="737615"/>
                    <a:pt x="829013" y="737615"/>
                  </a:cubicBezTo>
                  <a:cubicBezTo>
                    <a:pt x="809692" y="737615"/>
                    <a:pt x="791507" y="742442"/>
                    <a:pt x="775501" y="750866"/>
                  </a:cubicBezTo>
                  <a:lnTo>
                    <a:pt x="659289" y="570272"/>
                  </a:lnTo>
                  <a:cubicBezTo>
                    <a:pt x="689218" y="549543"/>
                    <a:pt x="708824" y="514996"/>
                    <a:pt x="708824" y="475810"/>
                  </a:cubicBezTo>
                  <a:cubicBezTo>
                    <a:pt x="708824" y="443156"/>
                    <a:pt x="695185" y="413719"/>
                    <a:pt x="673307" y="392801"/>
                  </a:cubicBezTo>
                  <a:lnTo>
                    <a:pt x="802020" y="226689"/>
                  </a:lnTo>
                  <a:cubicBezTo>
                    <a:pt x="810639" y="228771"/>
                    <a:pt x="819636" y="230002"/>
                    <a:pt x="829013" y="230002"/>
                  </a:cubicBezTo>
                  <a:cubicBezTo>
                    <a:pt x="892565" y="230002"/>
                    <a:pt x="944088" y="178512"/>
                    <a:pt x="944088" y="115001"/>
                  </a:cubicBezTo>
                  <a:cubicBezTo>
                    <a:pt x="944088" y="108375"/>
                    <a:pt x="943425" y="102034"/>
                    <a:pt x="942383" y="95692"/>
                  </a:cubicBezTo>
                  <a:lnTo>
                    <a:pt x="1151602" y="95692"/>
                  </a:lnTo>
                  <a:cubicBezTo>
                    <a:pt x="1150560" y="101939"/>
                    <a:pt x="1149897" y="108375"/>
                    <a:pt x="1149897" y="115001"/>
                  </a:cubicBezTo>
                  <a:cubicBezTo>
                    <a:pt x="1149897" y="165450"/>
                    <a:pt x="1182478" y="208232"/>
                    <a:pt x="1227750" y="223755"/>
                  </a:cubicBezTo>
                  <a:lnTo>
                    <a:pt x="1111633" y="373587"/>
                  </a:lnTo>
                  <a:close/>
                </a:path>
              </a:pathLst>
            </a:custGeom>
            <a:solidFill>
              <a:schemeClr val="bg1"/>
            </a:solid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195" name="Group 1194">
              <a:extLst>
                <a:ext uri="{FF2B5EF4-FFF2-40B4-BE49-F238E27FC236}">
                  <a16:creationId xmlns:a16="http://schemas.microsoft.com/office/drawing/2014/main" id="{90A4DAC1-1630-FC91-BB5B-C3E47C9A584B}"/>
                </a:ext>
              </a:extLst>
            </p:cNvPr>
            <p:cNvGrpSpPr/>
            <p:nvPr/>
          </p:nvGrpSpPr>
          <p:grpSpPr>
            <a:xfrm>
              <a:off x="1969814" y="4412749"/>
              <a:ext cx="554413" cy="676894"/>
              <a:chOff x="1998287" y="4412749"/>
              <a:chExt cx="497466" cy="607366"/>
            </a:xfrm>
          </p:grpSpPr>
          <p:sp>
            <p:nvSpPr>
              <p:cNvPr id="1196" name="Freeform 1031">
                <a:extLst>
                  <a:ext uri="{FF2B5EF4-FFF2-40B4-BE49-F238E27FC236}">
                    <a16:creationId xmlns:a16="http://schemas.microsoft.com/office/drawing/2014/main" id="{EBF0E9E1-1339-7270-D5EB-925DC66B3FC0}"/>
                  </a:ext>
                </a:extLst>
              </p:cNvPr>
              <p:cNvSpPr/>
              <p:nvPr/>
            </p:nvSpPr>
            <p:spPr>
              <a:xfrm>
                <a:off x="1998287" y="4412749"/>
                <a:ext cx="497466" cy="607366"/>
              </a:xfrm>
              <a:custGeom>
                <a:avLst/>
                <a:gdLst>
                  <a:gd name="connsiteX0" fmla="*/ 434204 w 437468"/>
                  <a:gd name="connsiteY0" fmla="*/ 109133 h 534115"/>
                  <a:gd name="connsiteX1" fmla="*/ 322159 w 437468"/>
                  <a:gd name="connsiteY1" fmla="*/ 77519 h 534115"/>
                  <a:gd name="connsiteX2" fmla="*/ 218734 w 437468"/>
                  <a:gd name="connsiteY2" fmla="*/ 0 h 534115"/>
                  <a:gd name="connsiteX3" fmla="*/ 115309 w 437468"/>
                  <a:gd name="connsiteY3" fmla="*/ 77519 h 534115"/>
                  <a:gd name="connsiteX4" fmla="*/ 3265 w 437468"/>
                  <a:gd name="connsiteY4" fmla="*/ 109133 h 534115"/>
                  <a:gd name="connsiteX5" fmla="*/ 218734 w 437468"/>
                  <a:gd name="connsiteY5" fmla="*/ 534115 h 534115"/>
                  <a:gd name="connsiteX6" fmla="*/ 434204 w 437468"/>
                  <a:gd name="connsiteY6" fmla="*/ 109133 h 53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468" h="534115">
                    <a:moveTo>
                      <a:pt x="434204" y="109133"/>
                    </a:moveTo>
                    <a:cubicBezTo>
                      <a:pt x="407400" y="106388"/>
                      <a:pt x="366769" y="99100"/>
                      <a:pt x="322159" y="77519"/>
                    </a:cubicBezTo>
                    <a:cubicBezTo>
                      <a:pt x="271489" y="53099"/>
                      <a:pt x="237771" y="21013"/>
                      <a:pt x="218734" y="0"/>
                    </a:cubicBezTo>
                    <a:cubicBezTo>
                      <a:pt x="199697" y="21107"/>
                      <a:pt x="165980" y="53099"/>
                      <a:pt x="115309" y="77519"/>
                    </a:cubicBezTo>
                    <a:cubicBezTo>
                      <a:pt x="70700" y="99005"/>
                      <a:pt x="30068" y="106388"/>
                      <a:pt x="3265" y="109133"/>
                    </a:cubicBezTo>
                    <a:cubicBezTo>
                      <a:pt x="-31211" y="436436"/>
                      <a:pt x="218734" y="534115"/>
                      <a:pt x="218734" y="534115"/>
                    </a:cubicBezTo>
                    <a:cubicBezTo>
                      <a:pt x="218734" y="534115"/>
                      <a:pt x="468679" y="436530"/>
                      <a:pt x="434204" y="109133"/>
                    </a:cubicBezTo>
                    <a:close/>
                  </a:path>
                </a:pathLst>
              </a:custGeom>
              <a:solidFill>
                <a:srgbClr val="00ADFD"/>
              </a:solidFill>
              <a:ln w="38100" cap="flat">
                <a:solidFill>
                  <a:srgbClr val="333333"/>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197" name="Graphic 1029">
                <a:extLst>
                  <a:ext uri="{FF2B5EF4-FFF2-40B4-BE49-F238E27FC236}">
                    <a16:creationId xmlns:a16="http://schemas.microsoft.com/office/drawing/2014/main" id="{6B245716-5CF9-5D8C-7561-6C9570856F2D}"/>
                  </a:ext>
                </a:extLst>
              </p:cNvPr>
              <p:cNvGrpSpPr/>
              <p:nvPr/>
            </p:nvGrpSpPr>
            <p:grpSpPr>
              <a:xfrm>
                <a:off x="2174699" y="4603993"/>
                <a:ext cx="144645" cy="224880"/>
                <a:chOff x="2880290" y="4717417"/>
                <a:chExt cx="169913" cy="264170"/>
              </a:xfrm>
              <a:solidFill>
                <a:schemeClr val="bg1"/>
              </a:solidFill>
            </p:grpSpPr>
            <p:sp>
              <p:nvSpPr>
                <p:cNvPr id="1198" name="Freeform 1033">
                  <a:extLst>
                    <a:ext uri="{FF2B5EF4-FFF2-40B4-BE49-F238E27FC236}">
                      <a16:creationId xmlns:a16="http://schemas.microsoft.com/office/drawing/2014/main" id="{649B0F3C-B2B4-ED1D-C1D6-513FD3F7A41A}"/>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99" name="Freeform 1034">
                  <a:extLst>
                    <a:ext uri="{FF2B5EF4-FFF2-40B4-BE49-F238E27FC236}">
                      <a16:creationId xmlns:a16="http://schemas.microsoft.com/office/drawing/2014/main" id="{93DAD807-41F1-8FDC-E8EF-1A47E3B0F64B}"/>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0" name="Freeform 1035">
                  <a:extLst>
                    <a:ext uri="{FF2B5EF4-FFF2-40B4-BE49-F238E27FC236}">
                      <a16:creationId xmlns:a16="http://schemas.microsoft.com/office/drawing/2014/main" id="{E75AAC11-820B-7615-66CE-9CC0247CDBD0}"/>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01" name="Freeform 1036">
                  <a:extLst>
                    <a:ext uri="{FF2B5EF4-FFF2-40B4-BE49-F238E27FC236}">
                      <a16:creationId xmlns:a16="http://schemas.microsoft.com/office/drawing/2014/main" id="{BB9CC756-4048-B3DD-B6D5-64E11009AFFE}"/>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1208" name="Straight Connector 1207">
            <a:extLst>
              <a:ext uri="{FF2B5EF4-FFF2-40B4-BE49-F238E27FC236}">
                <a16:creationId xmlns:a16="http://schemas.microsoft.com/office/drawing/2014/main" id="{00CACC04-E318-B6B5-DA42-91159DD46AD4}"/>
              </a:ext>
              <a:ext uri="{C183D7F6-B498-43B3-948B-1728B52AA6E4}">
                <adec:decorative xmlns:adec="http://schemas.microsoft.com/office/drawing/2017/decorative" val="1"/>
              </a:ext>
            </a:extLst>
          </p:cNvPr>
          <p:cNvCxnSpPr>
            <a:cxnSpLocks/>
          </p:cNvCxnSpPr>
          <p:nvPr/>
        </p:nvCxnSpPr>
        <p:spPr>
          <a:xfrm flipH="1" flipV="1">
            <a:off x="3712709" y="2718067"/>
            <a:ext cx="660109" cy="150349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1209" name="TextBox 1208">
            <a:extLst>
              <a:ext uri="{FF2B5EF4-FFF2-40B4-BE49-F238E27FC236}">
                <a16:creationId xmlns:a16="http://schemas.microsoft.com/office/drawing/2014/main" id="{57C8A2C7-01E7-A5A8-A733-059ACEC2270F}"/>
              </a:ext>
            </a:extLst>
          </p:cNvPr>
          <p:cNvSpPr txBox="1"/>
          <p:nvPr/>
        </p:nvSpPr>
        <p:spPr>
          <a:xfrm>
            <a:off x="6412460" y="5071144"/>
            <a:ext cx="433809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 (optional) Web + Other services for grounding</a:t>
            </a:r>
          </a:p>
        </p:txBody>
      </p:sp>
      <p:sp>
        <p:nvSpPr>
          <p:cNvPr id="1210" name="Oval 1209">
            <a:extLst>
              <a:ext uri="{FF2B5EF4-FFF2-40B4-BE49-F238E27FC236}">
                <a16:creationId xmlns:a16="http://schemas.microsoft.com/office/drawing/2014/main" id="{3EDC9A2C-8587-EE34-F747-809DF2ADBC73}"/>
              </a:ext>
            </a:extLst>
          </p:cNvPr>
          <p:cNvSpPr/>
          <p:nvPr/>
        </p:nvSpPr>
        <p:spPr bwMode="auto">
          <a:xfrm>
            <a:off x="6167498" y="5062029"/>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2</a:t>
            </a:r>
          </a:p>
        </p:txBody>
      </p:sp>
      <p:cxnSp>
        <p:nvCxnSpPr>
          <p:cNvPr id="1211" name="Straight Connector 1210">
            <a:extLst>
              <a:ext uri="{FF2B5EF4-FFF2-40B4-BE49-F238E27FC236}">
                <a16:creationId xmlns:a16="http://schemas.microsoft.com/office/drawing/2014/main" id="{63C335A8-1137-FBDB-35FF-AE59A9AA07B0}"/>
              </a:ext>
              <a:ext uri="{C183D7F6-B498-43B3-948B-1728B52AA6E4}">
                <adec:decorative xmlns:adec="http://schemas.microsoft.com/office/drawing/2017/decorative" val="1"/>
              </a:ext>
            </a:extLst>
          </p:cNvPr>
          <p:cNvCxnSpPr>
            <a:cxnSpLocks/>
          </p:cNvCxnSpPr>
          <p:nvPr/>
        </p:nvCxnSpPr>
        <p:spPr>
          <a:xfrm>
            <a:off x="6099816" y="2752542"/>
            <a:ext cx="2221193" cy="0"/>
          </a:xfrm>
          <a:prstGeom prst="line">
            <a:avLst/>
          </a:prstGeom>
          <a:ln w="22225">
            <a:solidFill>
              <a:schemeClr val="accent2"/>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13" name="TextBox 1212">
            <a:extLst>
              <a:ext uri="{FF2B5EF4-FFF2-40B4-BE49-F238E27FC236}">
                <a16:creationId xmlns:a16="http://schemas.microsoft.com/office/drawing/2014/main" id="{9C2B1B16-6FD3-E4FD-BAAE-D6683D60A969}"/>
              </a:ext>
            </a:extLst>
          </p:cNvPr>
          <p:cNvSpPr txBox="1"/>
          <p:nvPr/>
        </p:nvSpPr>
        <p:spPr>
          <a:xfrm>
            <a:off x="7349303" y="2292131"/>
            <a:ext cx="564086"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Modified prompt</a:t>
            </a:r>
          </a:p>
        </p:txBody>
      </p:sp>
      <p:sp>
        <p:nvSpPr>
          <p:cNvPr id="1214" name="Oval 1213">
            <a:extLst>
              <a:ext uri="{FF2B5EF4-FFF2-40B4-BE49-F238E27FC236}">
                <a16:creationId xmlns:a16="http://schemas.microsoft.com/office/drawing/2014/main" id="{7DB5D73C-443D-3EFB-E22C-634C1E12EC82}"/>
              </a:ext>
            </a:extLst>
          </p:cNvPr>
          <p:cNvSpPr/>
          <p:nvPr/>
        </p:nvSpPr>
        <p:spPr bwMode="auto">
          <a:xfrm>
            <a:off x="7547262" y="266949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3</a:t>
            </a:r>
          </a:p>
        </p:txBody>
      </p:sp>
      <p:grpSp>
        <p:nvGrpSpPr>
          <p:cNvPr id="1215" name="Graphic 1029" descr="Lock icon">
            <a:extLst>
              <a:ext uri="{FF2B5EF4-FFF2-40B4-BE49-F238E27FC236}">
                <a16:creationId xmlns:a16="http://schemas.microsoft.com/office/drawing/2014/main" id="{22D13C69-3809-59F5-786E-5E2577209BE7}"/>
              </a:ext>
            </a:extLst>
          </p:cNvPr>
          <p:cNvGrpSpPr/>
          <p:nvPr/>
        </p:nvGrpSpPr>
        <p:grpSpPr>
          <a:xfrm>
            <a:off x="7941179" y="2647334"/>
            <a:ext cx="95286" cy="148143"/>
            <a:chOff x="2880290" y="4717417"/>
            <a:chExt cx="169913" cy="264170"/>
          </a:xfrm>
          <a:solidFill>
            <a:schemeClr val="accent2"/>
          </a:solidFill>
        </p:grpSpPr>
        <p:sp>
          <p:nvSpPr>
            <p:cNvPr id="1216" name="Freeform 1067">
              <a:extLst>
                <a:ext uri="{FF2B5EF4-FFF2-40B4-BE49-F238E27FC236}">
                  <a16:creationId xmlns:a16="http://schemas.microsoft.com/office/drawing/2014/main" id="{9BB6D412-2F5C-F5AF-54C6-02FD3B3F7198}"/>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7" name="Freeform 1068">
              <a:extLst>
                <a:ext uri="{FF2B5EF4-FFF2-40B4-BE49-F238E27FC236}">
                  <a16:creationId xmlns:a16="http://schemas.microsoft.com/office/drawing/2014/main" id="{65F51D27-7EE6-CBFE-EAF8-190694696245}"/>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8" name="Freeform 1069">
              <a:extLst>
                <a:ext uri="{FF2B5EF4-FFF2-40B4-BE49-F238E27FC236}">
                  <a16:creationId xmlns:a16="http://schemas.microsoft.com/office/drawing/2014/main" id="{A9360305-5202-2E75-F8BC-B7530D8F8EBA}"/>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19" name="Freeform 1070">
              <a:extLst>
                <a:ext uri="{FF2B5EF4-FFF2-40B4-BE49-F238E27FC236}">
                  <a16:creationId xmlns:a16="http://schemas.microsoft.com/office/drawing/2014/main" id="{FE510249-1667-0191-664E-1FA0EA49E136}"/>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220" name="Straight Connector 1219">
            <a:extLst>
              <a:ext uri="{FF2B5EF4-FFF2-40B4-BE49-F238E27FC236}">
                <a16:creationId xmlns:a16="http://schemas.microsoft.com/office/drawing/2014/main" id="{3D8DDB8B-6496-B195-F4CA-D58FAE06D1EE}"/>
              </a:ext>
              <a:ext uri="{C183D7F6-B498-43B3-948B-1728B52AA6E4}">
                <adec:decorative xmlns:adec="http://schemas.microsoft.com/office/drawing/2017/decorative" val="1"/>
              </a:ext>
            </a:extLst>
          </p:cNvPr>
          <p:cNvCxnSpPr>
            <a:cxnSpLocks/>
          </p:cNvCxnSpPr>
          <p:nvPr/>
        </p:nvCxnSpPr>
        <p:spPr>
          <a:xfrm flipH="1" flipV="1">
            <a:off x="3962779" y="2873862"/>
            <a:ext cx="590830" cy="1342085"/>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1" name="Arc 1220">
            <a:extLst>
              <a:ext uri="{FF2B5EF4-FFF2-40B4-BE49-F238E27FC236}">
                <a16:creationId xmlns:a16="http://schemas.microsoft.com/office/drawing/2014/main" id="{DF42433A-3029-66DE-5192-90D516204C7F}"/>
              </a:ext>
              <a:ext uri="{C183D7F6-B498-43B3-948B-1728B52AA6E4}">
                <adec:decorative xmlns:adec="http://schemas.microsoft.com/office/drawing/2017/decorative" val="1"/>
              </a:ext>
            </a:extLst>
          </p:cNvPr>
          <p:cNvSpPr/>
          <p:nvPr/>
        </p:nvSpPr>
        <p:spPr>
          <a:xfrm rot="16200000">
            <a:off x="3957311" y="2752542"/>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2" name="Arc 1221">
            <a:extLst>
              <a:ext uri="{FF2B5EF4-FFF2-40B4-BE49-F238E27FC236}">
                <a16:creationId xmlns:a16="http://schemas.microsoft.com/office/drawing/2014/main" id="{5363EC88-CDB3-962C-8882-C0718BA70B8A}"/>
              </a:ext>
              <a:ext uri="{C183D7F6-B498-43B3-948B-1728B52AA6E4}">
                <adec:decorative xmlns:adec="http://schemas.microsoft.com/office/drawing/2017/decorative" val="1"/>
              </a:ext>
            </a:extLst>
          </p:cNvPr>
          <p:cNvSpPr/>
          <p:nvPr/>
        </p:nvSpPr>
        <p:spPr>
          <a:xfrm rot="5400000">
            <a:off x="4152023" y="3589950"/>
            <a:ext cx="161925" cy="161925"/>
          </a:xfrm>
          <a:prstGeom prst="arc">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223" name="Straight Connector 1222">
            <a:extLst>
              <a:ext uri="{FF2B5EF4-FFF2-40B4-BE49-F238E27FC236}">
                <a16:creationId xmlns:a16="http://schemas.microsoft.com/office/drawing/2014/main" id="{15793A9E-ED42-A43C-E60A-53B93275E996}"/>
              </a:ext>
              <a:ext uri="{C183D7F6-B498-43B3-948B-1728B52AA6E4}">
                <adec:decorative xmlns:adec="http://schemas.microsoft.com/office/drawing/2017/decorative" val="1"/>
              </a:ext>
            </a:extLst>
          </p:cNvPr>
          <p:cNvCxnSpPr>
            <a:cxnSpLocks/>
          </p:cNvCxnSpPr>
          <p:nvPr/>
        </p:nvCxnSpPr>
        <p:spPr>
          <a:xfrm>
            <a:off x="2903400" y="3751875"/>
            <a:ext cx="1339696" cy="943"/>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25" name="TextBox 1224">
            <a:extLst>
              <a:ext uri="{FF2B5EF4-FFF2-40B4-BE49-F238E27FC236}">
                <a16:creationId xmlns:a16="http://schemas.microsoft.com/office/drawing/2014/main" id="{A40919B4-C69D-A39D-E9A8-5C804676CD9A}"/>
              </a:ext>
            </a:extLst>
          </p:cNvPr>
          <p:cNvSpPr txBox="1"/>
          <p:nvPr/>
        </p:nvSpPr>
        <p:spPr>
          <a:xfrm>
            <a:off x="8967036" y="2139107"/>
            <a:ext cx="1354536" cy="430887"/>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Large Language Model</a:t>
            </a:r>
          </a:p>
        </p:txBody>
      </p:sp>
      <p:grpSp>
        <p:nvGrpSpPr>
          <p:cNvPr id="1228" name="Group 1227" descr="Large Language Model icon">
            <a:extLst>
              <a:ext uri="{FF2B5EF4-FFF2-40B4-BE49-F238E27FC236}">
                <a16:creationId xmlns:a16="http://schemas.microsoft.com/office/drawing/2014/main" id="{7B4714A2-15CF-19FB-07B6-29417393FCF9}"/>
              </a:ext>
            </a:extLst>
          </p:cNvPr>
          <p:cNvGrpSpPr/>
          <p:nvPr/>
        </p:nvGrpSpPr>
        <p:grpSpPr>
          <a:xfrm>
            <a:off x="9027510" y="2862443"/>
            <a:ext cx="1237214" cy="663256"/>
            <a:chOff x="8465061" y="2231600"/>
            <a:chExt cx="1519168" cy="814409"/>
          </a:xfrm>
        </p:grpSpPr>
        <p:sp>
          <p:nvSpPr>
            <p:cNvPr id="1230" name="Oval 1229">
              <a:extLst>
                <a:ext uri="{FF2B5EF4-FFF2-40B4-BE49-F238E27FC236}">
                  <a16:creationId xmlns:a16="http://schemas.microsoft.com/office/drawing/2014/main" id="{70DCDE4D-59D9-F313-5D5C-EAD3D796FA52}"/>
                </a:ext>
              </a:extLst>
            </p:cNvPr>
            <p:cNvSpPr/>
            <p:nvPr/>
          </p:nvSpPr>
          <p:spPr bwMode="auto">
            <a:xfrm>
              <a:off x="8821881" y="2231600"/>
              <a:ext cx="814409" cy="814409"/>
            </a:xfrm>
            <a:prstGeom prst="ellipse">
              <a:avLst/>
            </a:prstGeom>
            <a:solidFill>
              <a:srgbClr val="00ADFD"/>
            </a:solidFill>
            <a:ln w="38100">
              <a:solidFill>
                <a:schemeClr val="tx1"/>
              </a:solidFill>
              <a:headEnd type="none" w="med" len="med"/>
              <a:tailEnd type="none" w="med" len="med"/>
            </a:ln>
            <a:effectLst>
              <a:outerShdw blurRad="80624" sx="102000" sy="102000" algn="ctr" rotWithShape="0">
                <a:prstClr val="black">
                  <a:alpha val="6812"/>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31" name="light" title="Icon of a lightbulb">
              <a:extLst>
                <a:ext uri="{FF2B5EF4-FFF2-40B4-BE49-F238E27FC236}">
                  <a16:creationId xmlns:a16="http://schemas.microsoft.com/office/drawing/2014/main" id="{7C1F396A-35D5-D945-9F3F-F1A6414F2EFA}"/>
                </a:ext>
              </a:extLst>
            </p:cNvPr>
            <p:cNvSpPr>
              <a:spLocks noChangeAspect="1" noEditPoints="1"/>
            </p:cNvSpPr>
            <p:nvPr/>
          </p:nvSpPr>
          <p:spPr bwMode="auto">
            <a:xfrm>
              <a:off x="9116108" y="2472668"/>
              <a:ext cx="212624" cy="315675"/>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solidFill>
              <a:schemeClr val="bg1"/>
            </a:solidFill>
            <a:ln w="19050" cap="sq">
              <a:solidFill>
                <a:srgbClr val="00AE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232" name="Group 1231">
              <a:extLst>
                <a:ext uri="{FF2B5EF4-FFF2-40B4-BE49-F238E27FC236}">
                  <a16:creationId xmlns:a16="http://schemas.microsoft.com/office/drawing/2014/main" id="{5A815CAA-A425-F8EB-4ED2-8CA46321F64E}"/>
                </a:ext>
              </a:extLst>
            </p:cNvPr>
            <p:cNvGrpSpPr/>
            <p:nvPr/>
          </p:nvGrpSpPr>
          <p:grpSpPr>
            <a:xfrm>
              <a:off x="8465061" y="2400248"/>
              <a:ext cx="566526" cy="511359"/>
              <a:chOff x="9144984" y="2688843"/>
              <a:chExt cx="566526" cy="511359"/>
            </a:xfrm>
          </p:grpSpPr>
          <p:sp>
            <p:nvSpPr>
              <p:cNvPr id="1265" name="Oval 1370">
                <a:extLst>
                  <a:ext uri="{FF2B5EF4-FFF2-40B4-BE49-F238E27FC236}">
                    <a16:creationId xmlns:a16="http://schemas.microsoft.com/office/drawing/2014/main" id="{DD993F61-AF66-C051-577E-94F454660BE9}"/>
                  </a:ext>
                </a:extLst>
              </p:cNvPr>
              <p:cNvSpPr/>
              <p:nvPr/>
            </p:nvSpPr>
            <p:spPr bwMode="auto">
              <a:xfrm>
                <a:off x="9148747" y="2699350"/>
                <a:ext cx="541707" cy="500852"/>
              </a:xfrm>
              <a:custGeom>
                <a:avLst/>
                <a:gdLst>
                  <a:gd name="connsiteX0" fmla="*/ 0 w 491009"/>
                  <a:gd name="connsiteY0" fmla="*/ 245505 h 491009"/>
                  <a:gd name="connsiteX1" fmla="*/ 245505 w 491009"/>
                  <a:gd name="connsiteY1" fmla="*/ 0 h 491009"/>
                  <a:gd name="connsiteX2" fmla="*/ 491010 w 491009"/>
                  <a:gd name="connsiteY2" fmla="*/ 245505 h 491009"/>
                  <a:gd name="connsiteX3" fmla="*/ 245505 w 491009"/>
                  <a:gd name="connsiteY3" fmla="*/ 491010 h 491009"/>
                  <a:gd name="connsiteX4" fmla="*/ 0 w 491009"/>
                  <a:gd name="connsiteY4" fmla="*/ 245505 h 49100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 name="connsiteX0" fmla="*/ 0 w 531083"/>
                  <a:gd name="connsiteY0" fmla="*/ 245515 h 491029"/>
                  <a:gd name="connsiteX1" fmla="*/ 245505 w 531083"/>
                  <a:gd name="connsiteY1" fmla="*/ 10 h 491029"/>
                  <a:gd name="connsiteX2" fmla="*/ 531083 w 531083"/>
                  <a:gd name="connsiteY2" fmla="*/ 238229 h 491029"/>
                  <a:gd name="connsiteX3" fmla="*/ 245505 w 531083"/>
                  <a:gd name="connsiteY3" fmla="*/ 491020 h 491029"/>
                  <a:gd name="connsiteX4" fmla="*/ 0 w 531083"/>
                  <a:gd name="connsiteY4" fmla="*/ 245515 h 491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083" h="491029">
                    <a:moveTo>
                      <a:pt x="0" y="245515"/>
                    </a:moveTo>
                    <a:cubicBezTo>
                      <a:pt x="0" y="109926"/>
                      <a:pt x="156991" y="1224"/>
                      <a:pt x="245505" y="10"/>
                    </a:cubicBezTo>
                    <a:cubicBezTo>
                      <a:pt x="334019" y="-1204"/>
                      <a:pt x="480081" y="106283"/>
                      <a:pt x="531083" y="238229"/>
                    </a:cubicBezTo>
                    <a:cubicBezTo>
                      <a:pt x="472795" y="351959"/>
                      <a:pt x="334019" y="489806"/>
                      <a:pt x="245505" y="491020"/>
                    </a:cubicBezTo>
                    <a:cubicBezTo>
                      <a:pt x="156991" y="492234"/>
                      <a:pt x="0" y="381104"/>
                      <a:pt x="0" y="245515"/>
                    </a:cubicBezTo>
                    <a:close/>
                  </a:path>
                </a:pathLst>
              </a:custGeom>
              <a:solidFill>
                <a:srgbClr val="1D313F"/>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6" name="Freeform 1091">
                <a:extLst>
                  <a:ext uri="{FF2B5EF4-FFF2-40B4-BE49-F238E27FC236}">
                    <a16:creationId xmlns:a16="http://schemas.microsoft.com/office/drawing/2014/main" id="{233A7147-7988-18D3-53CC-5214850F6AC3}"/>
                  </a:ext>
                </a:extLst>
              </p:cNvPr>
              <p:cNvSpPr/>
              <p:nvPr/>
            </p:nvSpPr>
            <p:spPr>
              <a:xfrm>
                <a:off x="9285889" y="2883343"/>
                <a:ext cx="208453" cy="19069"/>
              </a:xfrm>
              <a:custGeom>
                <a:avLst/>
                <a:gdLst>
                  <a:gd name="connsiteX0" fmla="*/ 0 w 312374"/>
                  <a:gd name="connsiteY0" fmla="*/ 0 h 28575"/>
                  <a:gd name="connsiteX1" fmla="*/ 312375 w 312374"/>
                  <a:gd name="connsiteY1" fmla="*/ 0 h 28575"/>
                  <a:gd name="connsiteX2" fmla="*/ 312375 w 312374"/>
                  <a:gd name="connsiteY2" fmla="*/ 28575 h 28575"/>
                  <a:gd name="connsiteX3" fmla="*/ 0 w 31237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12374" h="28575">
                    <a:moveTo>
                      <a:pt x="0" y="0"/>
                    </a:moveTo>
                    <a:lnTo>
                      <a:pt x="312375" y="0"/>
                    </a:lnTo>
                    <a:lnTo>
                      <a:pt x="31237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7" name="Freeform 1092">
                <a:extLst>
                  <a:ext uri="{FF2B5EF4-FFF2-40B4-BE49-F238E27FC236}">
                    <a16:creationId xmlns:a16="http://schemas.microsoft.com/office/drawing/2014/main" id="{3DE5D237-2AE6-1B95-733D-12F1718D158C}"/>
                  </a:ext>
                </a:extLst>
              </p:cNvPr>
              <p:cNvSpPr/>
              <p:nvPr/>
            </p:nvSpPr>
            <p:spPr>
              <a:xfrm>
                <a:off x="9285889" y="2944363"/>
                <a:ext cx="208453" cy="19069"/>
              </a:xfrm>
              <a:custGeom>
                <a:avLst/>
                <a:gdLst>
                  <a:gd name="connsiteX0" fmla="*/ 0 w 312374"/>
                  <a:gd name="connsiteY0" fmla="*/ 0 h 28575"/>
                  <a:gd name="connsiteX1" fmla="*/ 312375 w 312374"/>
                  <a:gd name="connsiteY1" fmla="*/ 0 h 28575"/>
                  <a:gd name="connsiteX2" fmla="*/ 312375 w 312374"/>
                  <a:gd name="connsiteY2" fmla="*/ 28575 h 28575"/>
                  <a:gd name="connsiteX3" fmla="*/ 0 w 312374"/>
                  <a:gd name="connsiteY3" fmla="*/ 28575 h 28575"/>
                </a:gdLst>
                <a:ahLst/>
                <a:cxnLst>
                  <a:cxn ang="0">
                    <a:pos x="connsiteX0" y="connsiteY0"/>
                  </a:cxn>
                  <a:cxn ang="0">
                    <a:pos x="connsiteX1" y="connsiteY1"/>
                  </a:cxn>
                  <a:cxn ang="0">
                    <a:pos x="connsiteX2" y="connsiteY2"/>
                  </a:cxn>
                  <a:cxn ang="0">
                    <a:pos x="connsiteX3" y="connsiteY3"/>
                  </a:cxn>
                </a:cxnLst>
                <a:rect l="l" t="t" r="r" b="b"/>
                <a:pathLst>
                  <a:path w="312374" h="28575">
                    <a:moveTo>
                      <a:pt x="0" y="0"/>
                    </a:moveTo>
                    <a:lnTo>
                      <a:pt x="312375" y="0"/>
                    </a:lnTo>
                    <a:lnTo>
                      <a:pt x="31237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8" name="Freeform 1093">
                <a:extLst>
                  <a:ext uri="{FF2B5EF4-FFF2-40B4-BE49-F238E27FC236}">
                    <a16:creationId xmlns:a16="http://schemas.microsoft.com/office/drawing/2014/main" id="{DD12FDDA-98FE-FFB1-9969-80F8D5DBC112}"/>
                  </a:ext>
                </a:extLst>
              </p:cNvPr>
              <p:cNvSpPr/>
              <p:nvPr/>
            </p:nvSpPr>
            <p:spPr>
              <a:xfrm>
                <a:off x="9285889" y="3005382"/>
                <a:ext cx="135709" cy="19069"/>
              </a:xfrm>
              <a:custGeom>
                <a:avLst/>
                <a:gdLst>
                  <a:gd name="connsiteX0" fmla="*/ 0 w 203365"/>
                  <a:gd name="connsiteY0" fmla="*/ 0 h 28575"/>
                  <a:gd name="connsiteX1" fmla="*/ 203365 w 203365"/>
                  <a:gd name="connsiteY1" fmla="*/ 0 h 28575"/>
                  <a:gd name="connsiteX2" fmla="*/ 203365 w 203365"/>
                  <a:gd name="connsiteY2" fmla="*/ 28575 h 28575"/>
                  <a:gd name="connsiteX3" fmla="*/ 0 w 20336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203365" h="28575">
                    <a:moveTo>
                      <a:pt x="0" y="0"/>
                    </a:moveTo>
                    <a:lnTo>
                      <a:pt x="203365" y="0"/>
                    </a:lnTo>
                    <a:lnTo>
                      <a:pt x="203365" y="28575"/>
                    </a:lnTo>
                    <a:lnTo>
                      <a:pt x="0" y="28575"/>
                    </a:ln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9" name="Freeform 1094">
                <a:extLst>
                  <a:ext uri="{FF2B5EF4-FFF2-40B4-BE49-F238E27FC236}">
                    <a16:creationId xmlns:a16="http://schemas.microsoft.com/office/drawing/2014/main" id="{83F71907-5DE4-8B80-3DD1-9E73179AE535}"/>
                  </a:ext>
                </a:extLst>
              </p:cNvPr>
              <p:cNvSpPr/>
              <p:nvPr/>
            </p:nvSpPr>
            <p:spPr>
              <a:xfrm>
                <a:off x="9144984" y="2688843"/>
                <a:ext cx="566526" cy="506208"/>
              </a:xfrm>
              <a:custGeom>
                <a:avLst/>
                <a:gdLst>
                  <a:gd name="connsiteX0" fmla="*/ 376131 w 848958"/>
                  <a:gd name="connsiteY0" fmla="*/ 758571 h 758570"/>
                  <a:gd name="connsiteX1" fmla="*/ 352401 w 848958"/>
                  <a:gd name="connsiteY1" fmla="*/ 757809 h 758570"/>
                  <a:gd name="connsiteX2" fmla="*/ 979 w 848958"/>
                  <a:gd name="connsiteY2" fmla="*/ 406908 h 758570"/>
                  <a:gd name="connsiteX3" fmla="*/ 101007 w 848958"/>
                  <a:gd name="connsiteY3" fmla="*/ 120777 h 758570"/>
                  <a:gd name="connsiteX4" fmla="*/ 376510 w 848958"/>
                  <a:gd name="connsiteY4" fmla="*/ 0 h 758570"/>
                  <a:gd name="connsiteX5" fmla="*/ 736062 w 848958"/>
                  <a:gd name="connsiteY5" fmla="*/ 266510 h 758570"/>
                  <a:gd name="connsiteX6" fmla="*/ 842519 w 848958"/>
                  <a:gd name="connsiteY6" fmla="*/ 366522 h 758570"/>
                  <a:gd name="connsiteX7" fmla="*/ 842519 w 848958"/>
                  <a:gd name="connsiteY7" fmla="*/ 366522 h 758570"/>
                  <a:gd name="connsiteX8" fmla="*/ 848948 w 848958"/>
                  <a:gd name="connsiteY8" fmla="*/ 379762 h 758570"/>
                  <a:gd name="connsiteX9" fmla="*/ 841479 w 848958"/>
                  <a:gd name="connsiteY9" fmla="*/ 392430 h 758570"/>
                  <a:gd name="connsiteX10" fmla="*/ 741357 w 848958"/>
                  <a:gd name="connsiteY10" fmla="*/ 472916 h 758570"/>
                  <a:gd name="connsiteX11" fmla="*/ 376037 w 848958"/>
                  <a:gd name="connsiteY11" fmla="*/ 758476 h 758570"/>
                  <a:gd name="connsiteX12" fmla="*/ 376510 w 848958"/>
                  <a:gd name="connsiteY12" fmla="*/ 28575 h 758570"/>
                  <a:gd name="connsiteX13" fmla="*/ 121712 w 848958"/>
                  <a:gd name="connsiteY13" fmla="*/ 140303 h 758570"/>
                  <a:gd name="connsiteX14" fmla="*/ 29248 w 848958"/>
                  <a:gd name="connsiteY14" fmla="*/ 404908 h 758570"/>
                  <a:gd name="connsiteX15" fmla="*/ 354102 w 848958"/>
                  <a:gd name="connsiteY15" fmla="*/ 729329 h 758570"/>
                  <a:gd name="connsiteX16" fmla="*/ 713844 w 848958"/>
                  <a:gd name="connsiteY16" fmla="*/ 465963 h 758570"/>
                  <a:gd name="connsiteX17" fmla="*/ 810563 w 848958"/>
                  <a:gd name="connsiteY17" fmla="*/ 378333 h 758570"/>
                  <a:gd name="connsiteX18" fmla="*/ 708928 w 848958"/>
                  <a:gd name="connsiteY18" fmla="*/ 274987 h 758570"/>
                  <a:gd name="connsiteX19" fmla="*/ 376510 w 848958"/>
                  <a:gd name="connsiteY19" fmla="*/ 28575 h 758570"/>
                  <a:gd name="connsiteX20" fmla="*/ 825785 w 848958"/>
                  <a:gd name="connsiteY20" fmla="*/ 389668 h 758570"/>
                  <a:gd name="connsiteX21" fmla="*/ 825785 w 848958"/>
                  <a:gd name="connsiteY21" fmla="*/ 389668 h 758570"/>
                  <a:gd name="connsiteX22" fmla="*/ 825785 w 848958"/>
                  <a:gd name="connsiteY22" fmla="*/ 389668 h 758570"/>
                  <a:gd name="connsiteX23" fmla="*/ 825785 w 848958"/>
                  <a:gd name="connsiteY23" fmla="*/ 389668 h 758570"/>
                  <a:gd name="connsiteX24" fmla="*/ 826636 w 848958"/>
                  <a:gd name="connsiteY24" fmla="*/ 368141 h 758570"/>
                  <a:gd name="connsiteX25" fmla="*/ 826636 w 848958"/>
                  <a:gd name="connsiteY25" fmla="*/ 368141 h 758570"/>
                  <a:gd name="connsiteX26" fmla="*/ 826636 w 848958"/>
                  <a:gd name="connsiteY26" fmla="*/ 368141 h 7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8958" h="758570">
                    <a:moveTo>
                      <a:pt x="376131" y="758571"/>
                    </a:moveTo>
                    <a:cubicBezTo>
                      <a:pt x="368284" y="758571"/>
                      <a:pt x="360342" y="758285"/>
                      <a:pt x="352401" y="757809"/>
                    </a:cubicBezTo>
                    <a:cubicBezTo>
                      <a:pt x="165297" y="745998"/>
                      <a:pt x="14215" y="595122"/>
                      <a:pt x="979" y="406908"/>
                    </a:cubicBezTo>
                    <a:cubicBezTo>
                      <a:pt x="-6490" y="300228"/>
                      <a:pt x="28964" y="198692"/>
                      <a:pt x="101007" y="120777"/>
                    </a:cubicBezTo>
                    <a:cubicBezTo>
                      <a:pt x="172010" y="44006"/>
                      <a:pt x="272416" y="0"/>
                      <a:pt x="376510" y="0"/>
                    </a:cubicBezTo>
                    <a:cubicBezTo>
                      <a:pt x="542340" y="0"/>
                      <a:pt x="686804" y="107061"/>
                      <a:pt x="736062" y="266510"/>
                    </a:cubicBezTo>
                    <a:cubicBezTo>
                      <a:pt x="741829" y="285179"/>
                      <a:pt x="793923" y="330994"/>
                      <a:pt x="842519" y="366522"/>
                    </a:cubicBezTo>
                    <a:lnTo>
                      <a:pt x="842519" y="366522"/>
                    </a:lnTo>
                    <a:cubicBezTo>
                      <a:pt x="846774" y="369570"/>
                      <a:pt x="849137" y="374523"/>
                      <a:pt x="848948" y="379762"/>
                    </a:cubicBezTo>
                    <a:cubicBezTo>
                      <a:pt x="848759" y="385000"/>
                      <a:pt x="845923" y="389763"/>
                      <a:pt x="841479" y="392430"/>
                    </a:cubicBezTo>
                    <a:cubicBezTo>
                      <a:pt x="788440" y="425196"/>
                      <a:pt x="744476" y="460534"/>
                      <a:pt x="741357" y="472916"/>
                    </a:cubicBezTo>
                    <a:cubicBezTo>
                      <a:pt x="698812" y="641604"/>
                      <a:pt x="547351" y="758476"/>
                      <a:pt x="376037" y="758476"/>
                    </a:cubicBezTo>
                    <a:close/>
                    <a:moveTo>
                      <a:pt x="376510" y="28575"/>
                    </a:moveTo>
                    <a:cubicBezTo>
                      <a:pt x="280263" y="28575"/>
                      <a:pt x="187421" y="69247"/>
                      <a:pt x="121712" y="140303"/>
                    </a:cubicBezTo>
                    <a:cubicBezTo>
                      <a:pt x="55153" y="212312"/>
                      <a:pt x="22346" y="306229"/>
                      <a:pt x="29248" y="404908"/>
                    </a:cubicBezTo>
                    <a:cubicBezTo>
                      <a:pt x="41444" y="578930"/>
                      <a:pt x="181086" y="718376"/>
                      <a:pt x="354102" y="729329"/>
                    </a:cubicBezTo>
                    <a:cubicBezTo>
                      <a:pt x="521257" y="739997"/>
                      <a:pt x="672717" y="629126"/>
                      <a:pt x="713844" y="465963"/>
                    </a:cubicBezTo>
                    <a:cubicBezTo>
                      <a:pt x="720179" y="440722"/>
                      <a:pt x="771611" y="403384"/>
                      <a:pt x="810563" y="378333"/>
                    </a:cubicBezTo>
                    <a:cubicBezTo>
                      <a:pt x="774825" y="351092"/>
                      <a:pt x="717910" y="304229"/>
                      <a:pt x="708928" y="274987"/>
                    </a:cubicBezTo>
                    <a:cubicBezTo>
                      <a:pt x="663452" y="127635"/>
                      <a:pt x="529861" y="28575"/>
                      <a:pt x="376510" y="28575"/>
                    </a:cubicBezTo>
                    <a:close/>
                    <a:moveTo>
                      <a:pt x="825785" y="389668"/>
                    </a:moveTo>
                    <a:cubicBezTo>
                      <a:pt x="825785" y="389668"/>
                      <a:pt x="825785" y="389668"/>
                      <a:pt x="825785" y="389668"/>
                    </a:cubicBezTo>
                    <a:lnTo>
                      <a:pt x="825785" y="389668"/>
                    </a:lnTo>
                    <a:cubicBezTo>
                      <a:pt x="825785" y="389668"/>
                      <a:pt x="825785" y="389668"/>
                      <a:pt x="825785" y="389668"/>
                    </a:cubicBezTo>
                    <a:close/>
                    <a:moveTo>
                      <a:pt x="826636" y="368141"/>
                    </a:moveTo>
                    <a:cubicBezTo>
                      <a:pt x="826636" y="368141"/>
                      <a:pt x="826636" y="368141"/>
                      <a:pt x="826636" y="368141"/>
                    </a:cubicBezTo>
                    <a:cubicBezTo>
                      <a:pt x="826636" y="368141"/>
                      <a:pt x="826636" y="368141"/>
                      <a:pt x="826636" y="368141"/>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33" name="Group 1232">
              <a:extLst>
                <a:ext uri="{FF2B5EF4-FFF2-40B4-BE49-F238E27FC236}">
                  <a16:creationId xmlns:a16="http://schemas.microsoft.com/office/drawing/2014/main" id="{5398E8D6-3026-FAA0-5FC2-583C0E9F52B4}"/>
                </a:ext>
              </a:extLst>
            </p:cNvPr>
            <p:cNvGrpSpPr/>
            <p:nvPr/>
          </p:nvGrpSpPr>
          <p:grpSpPr>
            <a:xfrm>
              <a:off x="9415457" y="2401507"/>
              <a:ext cx="568772" cy="506208"/>
              <a:chOff x="10095380" y="2690102"/>
              <a:chExt cx="568772" cy="506208"/>
            </a:xfrm>
          </p:grpSpPr>
          <p:sp>
            <p:nvSpPr>
              <p:cNvPr id="1260" name="Oval 1371">
                <a:extLst>
                  <a:ext uri="{FF2B5EF4-FFF2-40B4-BE49-F238E27FC236}">
                    <a16:creationId xmlns:a16="http://schemas.microsoft.com/office/drawing/2014/main" id="{C4B16AC2-5CC1-E0C2-B463-5FCF5633CEF8}"/>
                  </a:ext>
                </a:extLst>
              </p:cNvPr>
              <p:cNvSpPr/>
              <p:nvPr/>
            </p:nvSpPr>
            <p:spPr bwMode="auto">
              <a:xfrm>
                <a:off x="10136712" y="2698039"/>
                <a:ext cx="527440" cy="491010"/>
              </a:xfrm>
              <a:custGeom>
                <a:avLst/>
                <a:gdLst>
                  <a:gd name="connsiteX0" fmla="*/ 0 w 491009"/>
                  <a:gd name="connsiteY0" fmla="*/ 245505 h 491009"/>
                  <a:gd name="connsiteX1" fmla="*/ 245505 w 491009"/>
                  <a:gd name="connsiteY1" fmla="*/ 0 h 491009"/>
                  <a:gd name="connsiteX2" fmla="*/ 491010 w 491009"/>
                  <a:gd name="connsiteY2" fmla="*/ 245505 h 491009"/>
                  <a:gd name="connsiteX3" fmla="*/ 245505 w 491009"/>
                  <a:gd name="connsiteY3" fmla="*/ 491010 h 491009"/>
                  <a:gd name="connsiteX4" fmla="*/ 0 w 491009"/>
                  <a:gd name="connsiteY4" fmla="*/ 245505 h 491009"/>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 name="connsiteX0" fmla="*/ 4572 w 532012"/>
                  <a:gd name="connsiteY0" fmla="*/ 245505 h 491010"/>
                  <a:gd name="connsiteX1" fmla="*/ 286507 w 532012"/>
                  <a:gd name="connsiteY1" fmla="*/ 0 h 491010"/>
                  <a:gd name="connsiteX2" fmla="*/ 532012 w 532012"/>
                  <a:gd name="connsiteY2" fmla="*/ 245505 h 491010"/>
                  <a:gd name="connsiteX3" fmla="*/ 286507 w 532012"/>
                  <a:gd name="connsiteY3" fmla="*/ 491010 h 491010"/>
                  <a:gd name="connsiteX4" fmla="*/ 4572 w 532012"/>
                  <a:gd name="connsiteY4" fmla="*/ 245505 h 491010"/>
                  <a:gd name="connsiteX0" fmla="*/ 2048 w 529488"/>
                  <a:gd name="connsiteY0" fmla="*/ 245505 h 491010"/>
                  <a:gd name="connsiteX1" fmla="*/ 283983 w 529488"/>
                  <a:gd name="connsiteY1" fmla="*/ 0 h 491010"/>
                  <a:gd name="connsiteX2" fmla="*/ 529488 w 529488"/>
                  <a:gd name="connsiteY2" fmla="*/ 245505 h 491010"/>
                  <a:gd name="connsiteX3" fmla="*/ 283983 w 529488"/>
                  <a:gd name="connsiteY3" fmla="*/ 491010 h 491010"/>
                  <a:gd name="connsiteX4" fmla="*/ 2048 w 529488"/>
                  <a:gd name="connsiteY4" fmla="*/ 245505 h 491010"/>
                  <a:gd name="connsiteX0" fmla="*/ 2048 w 529488"/>
                  <a:gd name="connsiteY0" fmla="*/ 245505 h 491010"/>
                  <a:gd name="connsiteX1" fmla="*/ 283983 w 529488"/>
                  <a:gd name="connsiteY1" fmla="*/ 0 h 491010"/>
                  <a:gd name="connsiteX2" fmla="*/ 529488 w 529488"/>
                  <a:gd name="connsiteY2" fmla="*/ 245505 h 491010"/>
                  <a:gd name="connsiteX3" fmla="*/ 283983 w 529488"/>
                  <a:gd name="connsiteY3" fmla="*/ 491010 h 491010"/>
                  <a:gd name="connsiteX4" fmla="*/ 2048 w 529488"/>
                  <a:gd name="connsiteY4" fmla="*/ 245505 h 491010"/>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 name="connsiteX0" fmla="*/ 0 w 527440"/>
                  <a:gd name="connsiteY0" fmla="*/ 245505 h 491010"/>
                  <a:gd name="connsiteX1" fmla="*/ 281935 w 527440"/>
                  <a:gd name="connsiteY1" fmla="*/ 0 h 491010"/>
                  <a:gd name="connsiteX2" fmla="*/ 527440 w 527440"/>
                  <a:gd name="connsiteY2" fmla="*/ 245505 h 491010"/>
                  <a:gd name="connsiteX3" fmla="*/ 281935 w 527440"/>
                  <a:gd name="connsiteY3" fmla="*/ 491010 h 491010"/>
                  <a:gd name="connsiteX4" fmla="*/ 0 w 527440"/>
                  <a:gd name="connsiteY4" fmla="*/ 245505 h 491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440" h="491010">
                    <a:moveTo>
                      <a:pt x="0" y="245505"/>
                    </a:moveTo>
                    <a:cubicBezTo>
                      <a:pt x="32787" y="120846"/>
                      <a:pt x="194028" y="0"/>
                      <a:pt x="281935" y="0"/>
                    </a:cubicBezTo>
                    <a:cubicBezTo>
                      <a:pt x="369842" y="0"/>
                      <a:pt x="527440" y="109916"/>
                      <a:pt x="527440" y="245505"/>
                    </a:cubicBezTo>
                    <a:cubicBezTo>
                      <a:pt x="527440" y="381094"/>
                      <a:pt x="369842" y="491010"/>
                      <a:pt x="281935" y="491010"/>
                    </a:cubicBezTo>
                    <a:cubicBezTo>
                      <a:pt x="194028" y="491010"/>
                      <a:pt x="36431" y="377450"/>
                      <a:pt x="0" y="245505"/>
                    </a:cubicBezTo>
                    <a:close/>
                  </a:path>
                </a:pathLst>
              </a:custGeom>
              <a:solidFill>
                <a:srgbClr val="1D31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61" name="Freeform 1096">
                <a:extLst>
                  <a:ext uri="{FF2B5EF4-FFF2-40B4-BE49-F238E27FC236}">
                    <a16:creationId xmlns:a16="http://schemas.microsoft.com/office/drawing/2014/main" id="{ABDDE082-37C3-7DD8-14A2-99E164F109C5}"/>
                  </a:ext>
                </a:extLst>
              </p:cNvPr>
              <p:cNvSpPr/>
              <p:nvPr/>
            </p:nvSpPr>
            <p:spPr>
              <a:xfrm>
                <a:off x="10095380" y="2690102"/>
                <a:ext cx="566588" cy="506208"/>
              </a:xfrm>
              <a:custGeom>
                <a:avLst/>
                <a:gdLst>
                  <a:gd name="connsiteX0" fmla="*/ 107602 w 849051"/>
                  <a:gd name="connsiteY0" fmla="*/ 473012 h 758570"/>
                  <a:gd name="connsiteX1" fmla="*/ 7480 w 849051"/>
                  <a:gd name="connsiteY1" fmla="*/ 392525 h 758570"/>
                  <a:gd name="connsiteX2" fmla="*/ 11 w 849051"/>
                  <a:gd name="connsiteY2" fmla="*/ 379857 h 758570"/>
                  <a:gd name="connsiteX3" fmla="*/ 6440 w 849051"/>
                  <a:gd name="connsiteY3" fmla="*/ 366617 h 758570"/>
                  <a:gd name="connsiteX4" fmla="*/ 6440 w 849051"/>
                  <a:gd name="connsiteY4" fmla="*/ 366617 h 758570"/>
                  <a:gd name="connsiteX5" fmla="*/ 112897 w 849051"/>
                  <a:gd name="connsiteY5" fmla="*/ 266605 h 758570"/>
                  <a:gd name="connsiteX6" fmla="*/ 472544 w 849051"/>
                  <a:gd name="connsiteY6" fmla="*/ 0 h 758570"/>
                  <a:gd name="connsiteX7" fmla="*/ 748046 w 849051"/>
                  <a:gd name="connsiteY7" fmla="*/ 120777 h 758570"/>
                  <a:gd name="connsiteX8" fmla="*/ 848074 w 849051"/>
                  <a:gd name="connsiteY8" fmla="*/ 406908 h 758570"/>
                  <a:gd name="connsiteX9" fmla="*/ 496747 w 849051"/>
                  <a:gd name="connsiteY9" fmla="*/ 757809 h 758570"/>
                  <a:gd name="connsiteX10" fmla="*/ 473016 w 849051"/>
                  <a:gd name="connsiteY10" fmla="*/ 758571 h 758570"/>
                  <a:gd name="connsiteX11" fmla="*/ 107697 w 849051"/>
                  <a:gd name="connsiteY11" fmla="*/ 473012 h 758570"/>
                  <a:gd name="connsiteX12" fmla="*/ 140031 w 849051"/>
                  <a:gd name="connsiteY12" fmla="*/ 274987 h 758570"/>
                  <a:gd name="connsiteX13" fmla="*/ 38396 w 849051"/>
                  <a:gd name="connsiteY13" fmla="*/ 378333 h 758570"/>
                  <a:gd name="connsiteX14" fmla="*/ 135115 w 849051"/>
                  <a:gd name="connsiteY14" fmla="*/ 465963 h 758570"/>
                  <a:gd name="connsiteX15" fmla="*/ 494856 w 849051"/>
                  <a:gd name="connsiteY15" fmla="*/ 729329 h 758570"/>
                  <a:gd name="connsiteX16" fmla="*/ 819711 w 849051"/>
                  <a:gd name="connsiteY16" fmla="*/ 404908 h 758570"/>
                  <a:gd name="connsiteX17" fmla="*/ 727246 w 849051"/>
                  <a:gd name="connsiteY17" fmla="*/ 140303 h 758570"/>
                  <a:gd name="connsiteX18" fmla="*/ 472449 w 849051"/>
                  <a:gd name="connsiteY18" fmla="*/ 28575 h 758570"/>
                  <a:gd name="connsiteX19" fmla="*/ 140031 w 849051"/>
                  <a:gd name="connsiteY19" fmla="*/ 274987 h 758570"/>
                  <a:gd name="connsiteX20" fmla="*/ 23174 w 849051"/>
                  <a:gd name="connsiteY20" fmla="*/ 389668 h 758570"/>
                  <a:gd name="connsiteX21" fmla="*/ 23174 w 849051"/>
                  <a:gd name="connsiteY21" fmla="*/ 389668 h 758570"/>
                  <a:gd name="connsiteX22" fmla="*/ 23174 w 849051"/>
                  <a:gd name="connsiteY22" fmla="*/ 389668 h 758570"/>
                  <a:gd name="connsiteX23" fmla="*/ 23174 w 849051"/>
                  <a:gd name="connsiteY23" fmla="*/ 389668 h 758570"/>
                  <a:gd name="connsiteX24" fmla="*/ 22323 w 849051"/>
                  <a:gd name="connsiteY24" fmla="*/ 368141 h 758570"/>
                  <a:gd name="connsiteX25" fmla="*/ 22323 w 849051"/>
                  <a:gd name="connsiteY25" fmla="*/ 368141 h 758570"/>
                  <a:gd name="connsiteX26" fmla="*/ 22323 w 849051"/>
                  <a:gd name="connsiteY26" fmla="*/ 368141 h 75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9051" h="758570">
                    <a:moveTo>
                      <a:pt x="107602" y="473012"/>
                    </a:moveTo>
                    <a:cubicBezTo>
                      <a:pt x="104482" y="460629"/>
                      <a:pt x="60519" y="425291"/>
                      <a:pt x="7480" y="392525"/>
                    </a:cubicBezTo>
                    <a:cubicBezTo>
                      <a:pt x="3036" y="389763"/>
                      <a:pt x="294" y="385000"/>
                      <a:pt x="11" y="379857"/>
                    </a:cubicBezTo>
                    <a:cubicBezTo>
                      <a:pt x="-179" y="374618"/>
                      <a:pt x="2185" y="369665"/>
                      <a:pt x="6440" y="366617"/>
                    </a:cubicBezTo>
                    <a:lnTo>
                      <a:pt x="6440" y="366617"/>
                    </a:lnTo>
                    <a:cubicBezTo>
                      <a:pt x="55035" y="330994"/>
                      <a:pt x="107129" y="285179"/>
                      <a:pt x="112897" y="266605"/>
                    </a:cubicBezTo>
                    <a:cubicBezTo>
                      <a:pt x="162154" y="107061"/>
                      <a:pt x="306713" y="0"/>
                      <a:pt x="472544" y="0"/>
                    </a:cubicBezTo>
                    <a:cubicBezTo>
                      <a:pt x="576637" y="0"/>
                      <a:pt x="677043" y="44006"/>
                      <a:pt x="748046" y="120777"/>
                    </a:cubicBezTo>
                    <a:cubicBezTo>
                      <a:pt x="819995" y="198596"/>
                      <a:pt x="855543" y="300228"/>
                      <a:pt x="848074" y="406908"/>
                    </a:cubicBezTo>
                    <a:cubicBezTo>
                      <a:pt x="834838" y="595217"/>
                      <a:pt x="683756" y="745998"/>
                      <a:pt x="496747" y="757809"/>
                    </a:cubicBezTo>
                    <a:cubicBezTo>
                      <a:pt x="488805" y="758285"/>
                      <a:pt x="480864" y="758571"/>
                      <a:pt x="473016" y="758571"/>
                    </a:cubicBezTo>
                    <a:cubicBezTo>
                      <a:pt x="301702" y="758571"/>
                      <a:pt x="150242" y="641699"/>
                      <a:pt x="107697" y="473012"/>
                    </a:cubicBezTo>
                    <a:close/>
                    <a:moveTo>
                      <a:pt x="140031" y="274987"/>
                    </a:moveTo>
                    <a:cubicBezTo>
                      <a:pt x="131049" y="304133"/>
                      <a:pt x="74133" y="351092"/>
                      <a:pt x="38396" y="378333"/>
                    </a:cubicBezTo>
                    <a:cubicBezTo>
                      <a:pt x="77253" y="403384"/>
                      <a:pt x="128686" y="440722"/>
                      <a:pt x="135115" y="465963"/>
                    </a:cubicBezTo>
                    <a:cubicBezTo>
                      <a:pt x="176241" y="629126"/>
                      <a:pt x="327702" y="739902"/>
                      <a:pt x="494856" y="729329"/>
                    </a:cubicBezTo>
                    <a:cubicBezTo>
                      <a:pt x="667778" y="718471"/>
                      <a:pt x="807420" y="579025"/>
                      <a:pt x="819711" y="404908"/>
                    </a:cubicBezTo>
                    <a:cubicBezTo>
                      <a:pt x="826613" y="306229"/>
                      <a:pt x="793806" y="212312"/>
                      <a:pt x="727246" y="140303"/>
                    </a:cubicBezTo>
                    <a:cubicBezTo>
                      <a:pt x="661633" y="69342"/>
                      <a:pt x="568790" y="28575"/>
                      <a:pt x="472449" y="28575"/>
                    </a:cubicBezTo>
                    <a:cubicBezTo>
                      <a:pt x="319098" y="28575"/>
                      <a:pt x="185507" y="127635"/>
                      <a:pt x="140031" y="274987"/>
                    </a:cubicBezTo>
                    <a:close/>
                    <a:moveTo>
                      <a:pt x="23174" y="389668"/>
                    </a:moveTo>
                    <a:lnTo>
                      <a:pt x="23174" y="389668"/>
                    </a:lnTo>
                    <a:cubicBezTo>
                      <a:pt x="23174" y="389668"/>
                      <a:pt x="23174" y="389668"/>
                      <a:pt x="23174" y="389668"/>
                    </a:cubicBezTo>
                    <a:cubicBezTo>
                      <a:pt x="23174" y="389668"/>
                      <a:pt x="23174" y="389668"/>
                      <a:pt x="23174" y="389668"/>
                    </a:cubicBezTo>
                    <a:close/>
                    <a:moveTo>
                      <a:pt x="22323" y="368141"/>
                    </a:moveTo>
                    <a:cubicBezTo>
                      <a:pt x="22323" y="368141"/>
                      <a:pt x="22323" y="368141"/>
                      <a:pt x="22323" y="368141"/>
                    </a:cubicBezTo>
                    <a:cubicBezTo>
                      <a:pt x="22323" y="368141"/>
                      <a:pt x="22323" y="368141"/>
                      <a:pt x="22323" y="368141"/>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2" name="Freeform 1097">
                <a:extLst>
                  <a:ext uri="{FF2B5EF4-FFF2-40B4-BE49-F238E27FC236}">
                    <a16:creationId xmlns:a16="http://schemas.microsoft.com/office/drawing/2014/main" id="{82008CE4-4B69-C1CB-6850-621D93CDA8E9}"/>
                  </a:ext>
                </a:extLst>
              </p:cNvPr>
              <p:cNvSpPr/>
              <p:nvPr/>
            </p:nvSpPr>
            <p:spPr>
              <a:xfrm>
                <a:off x="10278100"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2"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3" name="Freeform 1098">
                <a:extLst>
                  <a:ext uri="{FF2B5EF4-FFF2-40B4-BE49-F238E27FC236}">
                    <a16:creationId xmlns:a16="http://schemas.microsoft.com/office/drawing/2014/main" id="{0FA46201-0180-C503-7DEA-8062294D311D}"/>
                  </a:ext>
                </a:extLst>
              </p:cNvPr>
              <p:cNvSpPr/>
              <p:nvPr/>
            </p:nvSpPr>
            <p:spPr>
              <a:xfrm>
                <a:off x="10378668"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2"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4" name="Freeform 1099">
                <a:extLst>
                  <a:ext uri="{FF2B5EF4-FFF2-40B4-BE49-F238E27FC236}">
                    <a16:creationId xmlns:a16="http://schemas.microsoft.com/office/drawing/2014/main" id="{856C2EC8-9855-296D-9DB1-2F55592C8762}"/>
                  </a:ext>
                </a:extLst>
              </p:cNvPr>
              <p:cNvSpPr/>
              <p:nvPr/>
            </p:nvSpPr>
            <p:spPr>
              <a:xfrm>
                <a:off x="10479235" y="2914222"/>
                <a:ext cx="57539" cy="57969"/>
              </a:xfrm>
              <a:custGeom>
                <a:avLst/>
                <a:gdLst>
                  <a:gd name="connsiteX0" fmla="*/ 86225 w 86224"/>
                  <a:gd name="connsiteY0" fmla="*/ 43434 h 86868"/>
                  <a:gd name="connsiteX1" fmla="*/ 43112 w 86224"/>
                  <a:gd name="connsiteY1" fmla="*/ 86868 h 86868"/>
                  <a:gd name="connsiteX2" fmla="*/ 0 w 86224"/>
                  <a:gd name="connsiteY2" fmla="*/ 43434 h 86868"/>
                  <a:gd name="connsiteX3" fmla="*/ 43112 w 86224"/>
                  <a:gd name="connsiteY3" fmla="*/ 0 h 86868"/>
                  <a:gd name="connsiteX4" fmla="*/ 86225 w 86224"/>
                  <a:gd name="connsiteY4" fmla="*/ 43434 h 86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224" h="86868">
                    <a:moveTo>
                      <a:pt x="86225" y="43434"/>
                    </a:moveTo>
                    <a:cubicBezTo>
                      <a:pt x="86225" y="67422"/>
                      <a:pt x="66923" y="86868"/>
                      <a:pt x="43112" y="86868"/>
                    </a:cubicBezTo>
                    <a:cubicBezTo>
                      <a:pt x="19302" y="86868"/>
                      <a:pt x="0" y="67422"/>
                      <a:pt x="0" y="43434"/>
                    </a:cubicBezTo>
                    <a:cubicBezTo>
                      <a:pt x="0" y="19446"/>
                      <a:pt x="19302" y="0"/>
                      <a:pt x="43112" y="0"/>
                    </a:cubicBezTo>
                    <a:cubicBezTo>
                      <a:pt x="66923" y="0"/>
                      <a:pt x="86225" y="19446"/>
                      <a:pt x="86225" y="43434"/>
                    </a:cubicBezTo>
                    <a:close/>
                  </a:path>
                </a:pathLst>
              </a:custGeom>
              <a:solidFill>
                <a:schemeClr val="bg1"/>
              </a:solidFill>
              <a:ln w="19050" cap="flat">
                <a:solidFill>
                  <a:schemeClr val="bg1"/>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84" name="TextBox 1283">
            <a:extLst>
              <a:ext uri="{FF2B5EF4-FFF2-40B4-BE49-F238E27FC236}">
                <a16:creationId xmlns:a16="http://schemas.microsoft.com/office/drawing/2014/main" id="{994ED753-0D9B-118B-1A8B-B787027BFA61}"/>
              </a:ext>
            </a:extLst>
          </p:cNvPr>
          <p:cNvSpPr txBox="1"/>
          <p:nvPr/>
        </p:nvSpPr>
        <p:spPr>
          <a:xfrm>
            <a:off x="6412460" y="5299225"/>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 (LLM)</a:t>
            </a:r>
          </a:p>
        </p:txBody>
      </p:sp>
      <p:sp>
        <p:nvSpPr>
          <p:cNvPr id="1309" name="Oval 1308">
            <a:extLst>
              <a:ext uri="{FF2B5EF4-FFF2-40B4-BE49-F238E27FC236}">
                <a16:creationId xmlns:a16="http://schemas.microsoft.com/office/drawing/2014/main" id="{EBBE202E-9D5C-56F6-7E34-449E4DC44B64}"/>
              </a:ext>
            </a:extLst>
          </p:cNvPr>
          <p:cNvSpPr/>
          <p:nvPr/>
        </p:nvSpPr>
        <p:spPr bwMode="auto">
          <a:xfrm>
            <a:off x="6167498" y="529142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3</a:t>
            </a:r>
          </a:p>
        </p:txBody>
      </p:sp>
      <p:cxnSp>
        <p:nvCxnSpPr>
          <p:cNvPr id="1310" name="Straight Connector 1309">
            <a:extLst>
              <a:ext uri="{FF2B5EF4-FFF2-40B4-BE49-F238E27FC236}">
                <a16:creationId xmlns:a16="http://schemas.microsoft.com/office/drawing/2014/main" id="{A514EB69-5483-E706-27A4-D28C002A0B16}"/>
              </a:ext>
              <a:ext uri="{C183D7F6-B498-43B3-948B-1728B52AA6E4}">
                <adec:decorative xmlns:adec="http://schemas.microsoft.com/office/drawing/2017/decorative" val="1"/>
              </a:ext>
            </a:extLst>
          </p:cNvPr>
          <p:cNvCxnSpPr>
            <a:cxnSpLocks/>
          </p:cNvCxnSpPr>
          <p:nvPr/>
        </p:nvCxnSpPr>
        <p:spPr>
          <a:xfrm>
            <a:off x="6101099" y="2905179"/>
            <a:ext cx="2197607"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2" name="TextBox 1311">
            <a:extLst>
              <a:ext uri="{FF2B5EF4-FFF2-40B4-BE49-F238E27FC236}">
                <a16:creationId xmlns:a16="http://schemas.microsoft.com/office/drawing/2014/main" id="{B350DA9E-1B3E-301C-3CA8-4A690F8068B8}"/>
              </a:ext>
            </a:extLst>
          </p:cNvPr>
          <p:cNvSpPr txBox="1"/>
          <p:nvPr/>
        </p:nvSpPr>
        <p:spPr>
          <a:xfrm>
            <a:off x="7545342" y="3056218"/>
            <a:ext cx="564086" cy="3077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response</a:t>
            </a:r>
          </a:p>
        </p:txBody>
      </p:sp>
      <p:sp>
        <p:nvSpPr>
          <p:cNvPr id="1313" name="Oval 1312">
            <a:extLst>
              <a:ext uri="{FF2B5EF4-FFF2-40B4-BE49-F238E27FC236}">
                <a16:creationId xmlns:a16="http://schemas.microsoft.com/office/drawing/2014/main" id="{95D2694D-A510-F23D-B9C6-0B191C6D0406}"/>
              </a:ext>
            </a:extLst>
          </p:cNvPr>
          <p:cNvSpPr/>
          <p:nvPr/>
        </p:nvSpPr>
        <p:spPr bwMode="auto">
          <a:xfrm>
            <a:off x="7742580" y="2817454"/>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4</a:t>
            </a:r>
          </a:p>
        </p:txBody>
      </p:sp>
      <p:grpSp>
        <p:nvGrpSpPr>
          <p:cNvPr id="1314" name="Graphic 1029" descr="Lock icon">
            <a:extLst>
              <a:ext uri="{FF2B5EF4-FFF2-40B4-BE49-F238E27FC236}">
                <a16:creationId xmlns:a16="http://schemas.microsoft.com/office/drawing/2014/main" id="{63478EA7-886D-0077-D946-A907395C4A1E}"/>
              </a:ext>
            </a:extLst>
          </p:cNvPr>
          <p:cNvGrpSpPr/>
          <p:nvPr/>
        </p:nvGrpSpPr>
        <p:grpSpPr>
          <a:xfrm>
            <a:off x="8063980" y="2802332"/>
            <a:ext cx="95286" cy="148141"/>
            <a:chOff x="2880290" y="4717417"/>
            <a:chExt cx="169913" cy="264170"/>
          </a:xfrm>
          <a:solidFill>
            <a:schemeClr val="accent2"/>
          </a:solidFill>
        </p:grpSpPr>
        <p:sp>
          <p:nvSpPr>
            <p:cNvPr id="1315" name="Freeform 1072">
              <a:extLst>
                <a:ext uri="{FF2B5EF4-FFF2-40B4-BE49-F238E27FC236}">
                  <a16:creationId xmlns:a16="http://schemas.microsoft.com/office/drawing/2014/main" id="{04EE25BD-BAE0-8EE8-ECA4-65AE6FAADDE7}"/>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6" name="Freeform 1073">
              <a:extLst>
                <a:ext uri="{FF2B5EF4-FFF2-40B4-BE49-F238E27FC236}">
                  <a16:creationId xmlns:a16="http://schemas.microsoft.com/office/drawing/2014/main" id="{D50CDE23-FAFC-8D5A-8123-54ED6BBC6F74}"/>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7" name="Freeform 1074">
              <a:extLst>
                <a:ext uri="{FF2B5EF4-FFF2-40B4-BE49-F238E27FC236}">
                  <a16:creationId xmlns:a16="http://schemas.microsoft.com/office/drawing/2014/main" id="{C5F9276C-6A8D-26EC-069F-A30D013FE248}"/>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8" name="Freeform 1075">
              <a:extLst>
                <a:ext uri="{FF2B5EF4-FFF2-40B4-BE49-F238E27FC236}">
                  <a16:creationId xmlns:a16="http://schemas.microsoft.com/office/drawing/2014/main" id="{AD0C7C40-56BA-B65C-2CA5-DD106E4E3328}"/>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19" name="Arc 1318">
            <a:extLst>
              <a:ext uri="{FF2B5EF4-FFF2-40B4-BE49-F238E27FC236}">
                <a16:creationId xmlns:a16="http://schemas.microsoft.com/office/drawing/2014/main" id="{B7D87C1D-9849-3ED5-F502-8651BC2BC28F}"/>
              </a:ext>
              <a:ext uri="{C183D7F6-B498-43B3-948B-1728B52AA6E4}">
                <adec:decorative xmlns:adec="http://schemas.microsoft.com/office/drawing/2017/decorative" val="1"/>
              </a:ext>
            </a:extLst>
          </p:cNvPr>
          <p:cNvSpPr/>
          <p:nvPr/>
        </p:nvSpPr>
        <p:spPr>
          <a:xfrm rot="16200000">
            <a:off x="4210126" y="2905179"/>
            <a:ext cx="182880" cy="182880"/>
          </a:xfrm>
          <a:prstGeom prst="arc">
            <a:avLst>
              <a:gd name="adj1" fmla="val 15008309"/>
              <a:gd name="adj2" fmla="val 0"/>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320" name="Straight Connector 1319">
            <a:extLst>
              <a:ext uri="{FF2B5EF4-FFF2-40B4-BE49-F238E27FC236}">
                <a16:creationId xmlns:a16="http://schemas.microsoft.com/office/drawing/2014/main" id="{0357EFCB-2D86-E82E-8258-3F3C2C95E10A}"/>
              </a:ext>
              <a:ext uri="{C183D7F6-B498-43B3-948B-1728B52AA6E4}">
                <adec:decorative xmlns:adec="http://schemas.microsoft.com/office/drawing/2017/decorative" val="1"/>
              </a:ext>
            </a:extLst>
          </p:cNvPr>
          <p:cNvCxnSpPr>
            <a:cxnSpLocks/>
          </p:cNvCxnSpPr>
          <p:nvPr/>
        </p:nvCxnSpPr>
        <p:spPr>
          <a:xfrm flipH="1" flipV="1">
            <a:off x="4213649" y="3023822"/>
            <a:ext cx="525724" cy="1197735"/>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pic>
        <p:nvPicPr>
          <p:cNvPr id="1321" name="Graphic 1320" descr="Microsoft 365 Copilot logo">
            <a:extLst>
              <a:ext uri="{FF2B5EF4-FFF2-40B4-BE49-F238E27FC236}">
                <a16:creationId xmlns:a16="http://schemas.microsoft.com/office/drawing/2014/main" id="{15BA4F09-F918-60DB-935A-DE44B534E57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82543" y="2179274"/>
            <a:ext cx="1317572" cy="1317572"/>
          </a:xfrm>
          <a:prstGeom prst="rect">
            <a:avLst/>
          </a:prstGeom>
        </p:spPr>
      </p:pic>
      <p:cxnSp>
        <p:nvCxnSpPr>
          <p:cNvPr id="1322" name="Straight Connector 1321">
            <a:extLst>
              <a:ext uri="{FF2B5EF4-FFF2-40B4-BE49-F238E27FC236}">
                <a16:creationId xmlns:a16="http://schemas.microsoft.com/office/drawing/2014/main" id="{EA59FEB4-5665-CEA7-837A-171945FC72F5}"/>
              </a:ext>
              <a:ext uri="{C183D7F6-B498-43B3-948B-1728B52AA6E4}">
                <adec:decorative xmlns:adec="http://schemas.microsoft.com/office/drawing/2017/decorative" val="1"/>
              </a:ext>
            </a:extLst>
          </p:cNvPr>
          <p:cNvCxnSpPr>
            <a:cxnSpLocks/>
          </p:cNvCxnSpPr>
          <p:nvPr/>
        </p:nvCxnSpPr>
        <p:spPr>
          <a:xfrm>
            <a:off x="4042416" y="2752542"/>
            <a:ext cx="2561035"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3" name="Straight Connector 1322">
            <a:extLst>
              <a:ext uri="{FF2B5EF4-FFF2-40B4-BE49-F238E27FC236}">
                <a16:creationId xmlns:a16="http://schemas.microsoft.com/office/drawing/2014/main" id="{F6538895-C26F-199A-E3E5-07E43FD531B9}"/>
              </a:ext>
              <a:ext uri="{C183D7F6-B498-43B3-948B-1728B52AA6E4}">
                <adec:decorative xmlns:adec="http://schemas.microsoft.com/office/drawing/2017/decorative" val="1"/>
              </a:ext>
            </a:extLst>
          </p:cNvPr>
          <p:cNvCxnSpPr>
            <a:cxnSpLocks/>
          </p:cNvCxnSpPr>
          <p:nvPr/>
        </p:nvCxnSpPr>
        <p:spPr>
          <a:xfrm>
            <a:off x="4291617" y="2905179"/>
            <a:ext cx="2258096" cy="0"/>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24" name="TextBox 1323">
            <a:extLst>
              <a:ext uri="{FF2B5EF4-FFF2-40B4-BE49-F238E27FC236}">
                <a16:creationId xmlns:a16="http://schemas.microsoft.com/office/drawing/2014/main" id="{5B5DEC88-6F18-0880-57F5-B62D2A37C384}"/>
              </a:ext>
            </a:extLst>
          </p:cNvPr>
          <p:cNvSpPr txBox="1"/>
          <p:nvPr/>
        </p:nvSpPr>
        <p:spPr>
          <a:xfrm>
            <a:off x="6412460" y="5527306"/>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a:t>
            </a:r>
          </a:p>
        </p:txBody>
      </p:sp>
      <p:sp>
        <p:nvSpPr>
          <p:cNvPr id="1325" name="Oval 1324">
            <a:extLst>
              <a:ext uri="{FF2B5EF4-FFF2-40B4-BE49-F238E27FC236}">
                <a16:creationId xmlns:a16="http://schemas.microsoft.com/office/drawing/2014/main" id="{9EE05CDB-5359-7BC6-E34D-7A0AFDC0D17A}"/>
              </a:ext>
            </a:extLst>
          </p:cNvPr>
          <p:cNvSpPr/>
          <p:nvPr/>
        </p:nvSpPr>
        <p:spPr bwMode="auto">
          <a:xfrm>
            <a:off x="6167498" y="5520825"/>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4</a:t>
            </a:r>
          </a:p>
        </p:txBody>
      </p:sp>
      <p:sp>
        <p:nvSpPr>
          <p:cNvPr id="1326" name="TextBox 1325">
            <a:extLst>
              <a:ext uri="{FF2B5EF4-FFF2-40B4-BE49-F238E27FC236}">
                <a16:creationId xmlns:a16="http://schemas.microsoft.com/office/drawing/2014/main" id="{BB744757-FBDD-7525-709C-DE163644847D}"/>
              </a:ext>
            </a:extLst>
          </p:cNvPr>
          <p:cNvSpPr txBox="1"/>
          <p:nvPr/>
        </p:nvSpPr>
        <p:spPr>
          <a:xfrm>
            <a:off x="6412459" y="5755387"/>
            <a:ext cx="4130747"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Compliance and Purview</a:t>
            </a:r>
          </a:p>
        </p:txBody>
      </p:sp>
      <p:sp>
        <p:nvSpPr>
          <p:cNvPr id="1327" name="Oval 1326">
            <a:extLst>
              <a:ext uri="{FF2B5EF4-FFF2-40B4-BE49-F238E27FC236}">
                <a16:creationId xmlns:a16="http://schemas.microsoft.com/office/drawing/2014/main" id="{D89D49BB-F115-FDFC-7CC0-AFF770D9DD1D}"/>
              </a:ext>
            </a:extLst>
          </p:cNvPr>
          <p:cNvSpPr/>
          <p:nvPr/>
        </p:nvSpPr>
        <p:spPr bwMode="auto">
          <a:xfrm>
            <a:off x="6167498" y="5750223"/>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5</a:t>
            </a:r>
          </a:p>
        </p:txBody>
      </p:sp>
      <p:sp>
        <p:nvSpPr>
          <p:cNvPr id="1333" name="Oval 1332">
            <a:extLst>
              <a:ext uri="{FF2B5EF4-FFF2-40B4-BE49-F238E27FC236}">
                <a16:creationId xmlns:a16="http://schemas.microsoft.com/office/drawing/2014/main" id="{185BE139-F11A-AE4D-D796-2E4E2592FA29}"/>
              </a:ext>
            </a:extLst>
          </p:cNvPr>
          <p:cNvSpPr/>
          <p:nvPr/>
        </p:nvSpPr>
        <p:spPr bwMode="auto">
          <a:xfrm>
            <a:off x="5110142" y="2819797"/>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5</a:t>
            </a:r>
          </a:p>
        </p:txBody>
      </p:sp>
      <p:sp>
        <p:nvSpPr>
          <p:cNvPr id="1334" name="Oval 1333">
            <a:extLst>
              <a:ext uri="{FF2B5EF4-FFF2-40B4-BE49-F238E27FC236}">
                <a16:creationId xmlns:a16="http://schemas.microsoft.com/office/drawing/2014/main" id="{D86A0E60-720D-32A2-98AA-9915FEB7E3CB}"/>
              </a:ext>
            </a:extLst>
          </p:cNvPr>
          <p:cNvSpPr/>
          <p:nvPr/>
        </p:nvSpPr>
        <p:spPr bwMode="auto">
          <a:xfrm>
            <a:off x="4833813" y="2667991"/>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3</a:t>
            </a:r>
          </a:p>
        </p:txBody>
      </p:sp>
      <p:sp>
        <p:nvSpPr>
          <p:cNvPr id="1335" name="TextBox 1334">
            <a:extLst>
              <a:ext uri="{FF2B5EF4-FFF2-40B4-BE49-F238E27FC236}">
                <a16:creationId xmlns:a16="http://schemas.microsoft.com/office/drawing/2014/main" id="{7A672D1A-9CA2-5FC3-2765-7C108AE58BD5}"/>
              </a:ext>
            </a:extLst>
          </p:cNvPr>
          <p:cNvSpPr txBox="1"/>
          <p:nvPr/>
        </p:nvSpPr>
        <p:spPr>
          <a:xfrm>
            <a:off x="6412460" y="5983470"/>
            <a:ext cx="3657600" cy="153888"/>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back to the user</a:t>
            </a:r>
          </a:p>
        </p:txBody>
      </p:sp>
      <p:sp>
        <p:nvSpPr>
          <p:cNvPr id="1336" name="Oval 1335">
            <a:extLst>
              <a:ext uri="{FF2B5EF4-FFF2-40B4-BE49-F238E27FC236}">
                <a16:creationId xmlns:a16="http://schemas.microsoft.com/office/drawing/2014/main" id="{B17A8574-F627-78B7-2D0D-4696EDA929D2}"/>
              </a:ext>
            </a:extLst>
          </p:cNvPr>
          <p:cNvSpPr/>
          <p:nvPr/>
        </p:nvSpPr>
        <p:spPr bwMode="auto">
          <a:xfrm>
            <a:off x="6167498" y="5979623"/>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a:ea typeface="+mn-ea"/>
                <a:cs typeface="Segoe UI" pitchFamily="34" charset="0"/>
              </a:rPr>
              <a:t>6</a:t>
            </a:r>
          </a:p>
        </p:txBody>
      </p:sp>
      <p:cxnSp>
        <p:nvCxnSpPr>
          <p:cNvPr id="1337" name="Straight Connector 1336">
            <a:extLst>
              <a:ext uri="{FF2B5EF4-FFF2-40B4-BE49-F238E27FC236}">
                <a16:creationId xmlns:a16="http://schemas.microsoft.com/office/drawing/2014/main" id="{DFC2A694-4975-8F73-A72B-4DCD9E96ACA6}"/>
              </a:ext>
              <a:ext uri="{C183D7F6-B498-43B3-948B-1728B52AA6E4}">
                <adec:decorative xmlns:adec="http://schemas.microsoft.com/office/drawing/2017/decorative" val="1"/>
              </a:ext>
            </a:extLst>
          </p:cNvPr>
          <p:cNvCxnSpPr>
            <a:cxnSpLocks/>
          </p:cNvCxnSpPr>
          <p:nvPr/>
        </p:nvCxnSpPr>
        <p:spPr>
          <a:xfrm>
            <a:off x="3212086" y="1648914"/>
            <a:ext cx="3385277" cy="0"/>
          </a:xfrm>
          <a:prstGeom prst="line">
            <a:avLst/>
          </a:prstGeom>
          <a:ln w="22225">
            <a:solidFill>
              <a:schemeClr val="accent2"/>
            </a:solidFill>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1338" name="TextBox 1337">
            <a:extLst>
              <a:ext uri="{FF2B5EF4-FFF2-40B4-BE49-F238E27FC236}">
                <a16:creationId xmlns:a16="http://schemas.microsoft.com/office/drawing/2014/main" id="{28144751-74AE-65C1-963D-33287A554172}"/>
              </a:ext>
            </a:extLst>
          </p:cNvPr>
          <p:cNvSpPr txBox="1"/>
          <p:nvPr/>
        </p:nvSpPr>
        <p:spPr>
          <a:xfrm>
            <a:off x="6843616" y="1500207"/>
            <a:ext cx="977110" cy="3077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Copilot response </a:t>
            </a:r>
            <a:b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br>
            <a:r>
              <a:rPr kumimoji="0" lang="en-US" sz="10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back to the user</a:t>
            </a:r>
          </a:p>
        </p:txBody>
      </p:sp>
      <p:grpSp>
        <p:nvGrpSpPr>
          <p:cNvPr id="1339" name="Graphic 1029" descr="Lock icon">
            <a:extLst>
              <a:ext uri="{FF2B5EF4-FFF2-40B4-BE49-F238E27FC236}">
                <a16:creationId xmlns:a16="http://schemas.microsoft.com/office/drawing/2014/main" id="{0C80A38D-50EB-DEB6-E861-5418491ADF42}"/>
              </a:ext>
            </a:extLst>
          </p:cNvPr>
          <p:cNvGrpSpPr/>
          <p:nvPr/>
        </p:nvGrpSpPr>
        <p:grpSpPr>
          <a:xfrm>
            <a:off x="3526587" y="1548200"/>
            <a:ext cx="95286" cy="148143"/>
            <a:chOff x="2880290" y="4717417"/>
            <a:chExt cx="169913" cy="264170"/>
          </a:xfrm>
          <a:solidFill>
            <a:schemeClr val="accent2"/>
          </a:solidFill>
        </p:grpSpPr>
        <p:sp>
          <p:nvSpPr>
            <p:cNvPr id="1340" name="Freeform 1057">
              <a:extLst>
                <a:ext uri="{FF2B5EF4-FFF2-40B4-BE49-F238E27FC236}">
                  <a16:creationId xmlns:a16="http://schemas.microsoft.com/office/drawing/2014/main" id="{8CD0BFCF-A3AA-BC55-079B-FE1726324DD3}"/>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1" name="Freeform 1058">
              <a:extLst>
                <a:ext uri="{FF2B5EF4-FFF2-40B4-BE49-F238E27FC236}">
                  <a16:creationId xmlns:a16="http://schemas.microsoft.com/office/drawing/2014/main" id="{E41CE526-267F-6506-14AA-1A3D8FF840E6}"/>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2" name="Freeform 1059">
              <a:extLst>
                <a:ext uri="{FF2B5EF4-FFF2-40B4-BE49-F238E27FC236}">
                  <a16:creationId xmlns:a16="http://schemas.microsoft.com/office/drawing/2014/main" id="{352D8696-1758-A64A-B70E-7260A56C4BFB}"/>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43" name="Freeform 1060">
              <a:extLst>
                <a:ext uri="{FF2B5EF4-FFF2-40B4-BE49-F238E27FC236}">
                  <a16:creationId xmlns:a16="http://schemas.microsoft.com/office/drawing/2014/main" id="{5D639FCF-9ED1-4548-158F-29F048A52205}"/>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44" name="Arc 1343">
            <a:extLst>
              <a:ext uri="{FF2B5EF4-FFF2-40B4-BE49-F238E27FC236}">
                <a16:creationId xmlns:a16="http://schemas.microsoft.com/office/drawing/2014/main" id="{E5881D2E-D353-8CC1-D78E-008514AF2609}"/>
              </a:ext>
              <a:ext uri="{C183D7F6-B498-43B3-948B-1728B52AA6E4}">
                <adec:decorative xmlns:adec="http://schemas.microsoft.com/office/drawing/2017/decorative" val="1"/>
              </a:ext>
            </a:extLst>
          </p:cNvPr>
          <p:cNvSpPr/>
          <p:nvPr/>
        </p:nvSpPr>
        <p:spPr>
          <a:xfrm>
            <a:off x="6508785" y="1648914"/>
            <a:ext cx="177178" cy="177178"/>
          </a:xfrm>
          <a:prstGeom prst="arc">
            <a:avLst/>
          </a:prstGeom>
          <a:ln w="222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5" name="Oval 1344">
            <a:extLst>
              <a:ext uri="{FF2B5EF4-FFF2-40B4-BE49-F238E27FC236}">
                <a16:creationId xmlns:a16="http://schemas.microsoft.com/office/drawing/2014/main" id="{92BD56EB-8F41-12D0-FCC3-05DA9961A365}"/>
              </a:ext>
            </a:extLst>
          </p:cNvPr>
          <p:cNvSpPr/>
          <p:nvPr/>
        </p:nvSpPr>
        <p:spPr bwMode="auto">
          <a:xfrm>
            <a:off x="6602926" y="1566410"/>
            <a:ext cx="168168" cy="168168"/>
          </a:xfrm>
          <a:prstGeom prst="ellipse">
            <a:avLst/>
          </a:prstGeom>
          <a:solidFill>
            <a:srgbClr val="3DCB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6</a:t>
            </a:r>
          </a:p>
        </p:txBody>
      </p:sp>
      <p:sp>
        <p:nvSpPr>
          <p:cNvPr id="1362" name="Title 16">
            <a:extLst>
              <a:ext uri="{FF2B5EF4-FFF2-40B4-BE49-F238E27FC236}">
                <a16:creationId xmlns:a16="http://schemas.microsoft.com/office/drawing/2014/main" id="{EE938705-4259-612A-F308-57F00B54FEFA}"/>
              </a:ext>
            </a:extLst>
          </p:cNvPr>
          <p:cNvSpPr txBox="1">
            <a:spLocks noGrp="1"/>
          </p:cNvSpPr>
          <p:nvPr>
            <p:ph type="title"/>
          </p:nvPr>
        </p:nvSpPr>
        <p:spPr>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sz="2800" noProof="0"/>
              <a:t>Microsoft Copilot for Microsoft 365 architecture</a:t>
            </a:r>
          </a:p>
        </p:txBody>
      </p:sp>
      <p:sp>
        <p:nvSpPr>
          <p:cNvPr id="20" name="TextBox 19">
            <a:extLst>
              <a:ext uri="{FF2B5EF4-FFF2-40B4-BE49-F238E27FC236}">
                <a16:creationId xmlns:a16="http://schemas.microsoft.com/office/drawing/2014/main" id="{BD7C5E00-CCF3-5320-53AB-5EBE8DCDA309}"/>
              </a:ext>
            </a:extLst>
          </p:cNvPr>
          <p:cNvSpPr txBox="1"/>
          <p:nvPr/>
        </p:nvSpPr>
        <p:spPr>
          <a:xfrm>
            <a:off x="3789753" y="4359274"/>
            <a:ext cx="1431469" cy="430887"/>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Data 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Microsoft 365</a:t>
            </a:r>
          </a:p>
        </p:txBody>
      </p:sp>
      <p:pic>
        <p:nvPicPr>
          <p:cNvPr id="9" name="Graphic 8" descr="Microsoft 365 Copilot logo">
            <a:extLst>
              <a:ext uri="{FF2B5EF4-FFF2-40B4-BE49-F238E27FC236}">
                <a16:creationId xmlns:a16="http://schemas.microsoft.com/office/drawing/2014/main" id="{CD0C2FCB-2D69-A429-5FD4-1526185901E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984350" y="1359280"/>
            <a:ext cx="724154" cy="724154"/>
          </a:xfrm>
          <a:prstGeom prst="rect">
            <a:avLst/>
          </a:prstGeom>
        </p:spPr>
      </p:pic>
      <p:grpSp>
        <p:nvGrpSpPr>
          <p:cNvPr id="1270" name="Graphic 1029" descr="Lock icon">
            <a:extLst>
              <a:ext uri="{FF2B5EF4-FFF2-40B4-BE49-F238E27FC236}">
                <a16:creationId xmlns:a16="http://schemas.microsoft.com/office/drawing/2014/main" id="{7BBC694E-2296-2AB5-6FB8-22B1C4F631B9}"/>
              </a:ext>
            </a:extLst>
          </p:cNvPr>
          <p:cNvGrpSpPr/>
          <p:nvPr/>
        </p:nvGrpSpPr>
        <p:grpSpPr>
          <a:xfrm>
            <a:off x="4194623" y="2646192"/>
            <a:ext cx="95286" cy="148143"/>
            <a:chOff x="2880290" y="4717417"/>
            <a:chExt cx="169913" cy="264170"/>
          </a:xfrm>
          <a:solidFill>
            <a:schemeClr val="accent2"/>
          </a:solidFill>
        </p:grpSpPr>
        <p:sp>
          <p:nvSpPr>
            <p:cNvPr id="1271" name="Freeform 1057">
              <a:extLst>
                <a:ext uri="{FF2B5EF4-FFF2-40B4-BE49-F238E27FC236}">
                  <a16:creationId xmlns:a16="http://schemas.microsoft.com/office/drawing/2014/main" id="{270E8D27-6077-6B3C-A4B2-88FE57699436}"/>
                </a:ext>
              </a:extLst>
            </p:cNvPr>
            <p:cNvSpPr/>
            <p:nvPr/>
          </p:nvSpPr>
          <p:spPr>
            <a:xfrm>
              <a:off x="2880290" y="4811784"/>
              <a:ext cx="169913" cy="169803"/>
            </a:xfrm>
            <a:custGeom>
              <a:avLst/>
              <a:gdLst>
                <a:gd name="connsiteX0" fmla="*/ 145193 w 169913"/>
                <a:gd name="connsiteY0" fmla="*/ 0 h 169803"/>
                <a:gd name="connsiteX1" fmla="*/ 169913 w 169913"/>
                <a:gd name="connsiteY1" fmla="*/ 24704 h 169803"/>
                <a:gd name="connsiteX2" fmla="*/ 169913 w 169913"/>
                <a:gd name="connsiteY2" fmla="*/ 145100 h 169803"/>
                <a:gd name="connsiteX3" fmla="*/ 145193 w 169913"/>
                <a:gd name="connsiteY3" fmla="*/ 169804 h 169803"/>
                <a:gd name="connsiteX4" fmla="*/ 24720 w 169913"/>
                <a:gd name="connsiteY4" fmla="*/ 169804 h 169803"/>
                <a:gd name="connsiteX5" fmla="*/ 0 w 169913"/>
                <a:gd name="connsiteY5" fmla="*/ 145100 h 169803"/>
                <a:gd name="connsiteX6" fmla="*/ 0 w 169913"/>
                <a:gd name="connsiteY6" fmla="*/ 24704 h 169803"/>
                <a:gd name="connsiteX7" fmla="*/ 24720 w 169913"/>
                <a:gd name="connsiteY7" fmla="*/ 0 h 16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9913" h="169803">
                  <a:moveTo>
                    <a:pt x="145193" y="0"/>
                  </a:moveTo>
                  <a:cubicBezTo>
                    <a:pt x="158846" y="0"/>
                    <a:pt x="169913" y="11060"/>
                    <a:pt x="169913" y="24704"/>
                  </a:cubicBezTo>
                  <a:lnTo>
                    <a:pt x="169913" y="145100"/>
                  </a:lnTo>
                  <a:cubicBezTo>
                    <a:pt x="169913" y="158743"/>
                    <a:pt x="158846" y="169804"/>
                    <a:pt x="145193" y="169804"/>
                  </a:cubicBezTo>
                  <a:lnTo>
                    <a:pt x="24720" y="169804"/>
                  </a:lnTo>
                  <a:cubicBezTo>
                    <a:pt x="11067" y="169804"/>
                    <a:pt x="0" y="158744"/>
                    <a:pt x="0" y="145100"/>
                  </a:cubicBezTo>
                  <a:lnTo>
                    <a:pt x="0" y="24704"/>
                  </a:lnTo>
                  <a:cubicBezTo>
                    <a:pt x="0" y="11060"/>
                    <a:pt x="11067" y="0"/>
                    <a:pt x="24720" y="0"/>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2" name="Freeform 1058">
              <a:extLst>
                <a:ext uri="{FF2B5EF4-FFF2-40B4-BE49-F238E27FC236}">
                  <a16:creationId xmlns:a16="http://schemas.microsoft.com/office/drawing/2014/main" id="{CDBE4C46-0525-3AF6-DF27-93B0BD5D01CF}"/>
                </a:ext>
              </a:extLst>
            </p:cNvPr>
            <p:cNvSpPr/>
            <p:nvPr/>
          </p:nvSpPr>
          <p:spPr>
            <a:xfrm>
              <a:off x="2899422" y="4717417"/>
              <a:ext cx="131838" cy="188828"/>
            </a:xfrm>
            <a:custGeom>
              <a:avLst/>
              <a:gdLst>
                <a:gd name="connsiteX0" fmla="*/ 97553 w 131838"/>
                <a:gd name="connsiteY0" fmla="*/ 188829 h 188828"/>
                <a:gd name="connsiteX1" fmla="*/ 34191 w 131838"/>
                <a:gd name="connsiteY1" fmla="*/ 188829 h 188828"/>
                <a:gd name="connsiteX2" fmla="*/ 0 w 131838"/>
                <a:gd name="connsiteY2" fmla="*/ 154660 h 188828"/>
                <a:gd name="connsiteX3" fmla="*/ 0 w 131838"/>
                <a:gd name="connsiteY3" fmla="*/ 65877 h 188828"/>
                <a:gd name="connsiteX4" fmla="*/ 65920 w 131838"/>
                <a:gd name="connsiteY4" fmla="*/ 0 h 188828"/>
                <a:gd name="connsiteX5" fmla="*/ 131839 w 131838"/>
                <a:gd name="connsiteY5" fmla="*/ 65877 h 188828"/>
                <a:gd name="connsiteX6" fmla="*/ 131839 w 131838"/>
                <a:gd name="connsiteY6" fmla="*/ 154660 h 188828"/>
                <a:gd name="connsiteX7" fmla="*/ 97648 w 131838"/>
                <a:gd name="connsiteY7" fmla="*/ 188829 h 188828"/>
                <a:gd name="connsiteX8" fmla="*/ 65825 w 131838"/>
                <a:gd name="connsiteY8" fmla="*/ 19025 h 188828"/>
                <a:gd name="connsiteX9" fmla="*/ 18848 w 131838"/>
                <a:gd name="connsiteY9" fmla="*/ 65972 h 188828"/>
                <a:gd name="connsiteX10" fmla="*/ 18848 w 131838"/>
                <a:gd name="connsiteY10" fmla="*/ 154754 h 188828"/>
                <a:gd name="connsiteX11" fmla="*/ 34096 w 131838"/>
                <a:gd name="connsiteY11" fmla="*/ 169993 h 188828"/>
                <a:gd name="connsiteX12" fmla="*/ 97458 w 131838"/>
                <a:gd name="connsiteY12" fmla="*/ 169993 h 188828"/>
                <a:gd name="connsiteX13" fmla="*/ 112707 w 131838"/>
                <a:gd name="connsiteY13" fmla="*/ 154754 h 188828"/>
                <a:gd name="connsiteX14" fmla="*/ 112707 w 131838"/>
                <a:gd name="connsiteY14" fmla="*/ 65972 h 188828"/>
                <a:gd name="connsiteX15" fmla="*/ 65730 w 131838"/>
                <a:gd name="connsiteY15" fmla="*/ 19025 h 188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838" h="188828">
                  <a:moveTo>
                    <a:pt x="97553" y="188829"/>
                  </a:moveTo>
                  <a:lnTo>
                    <a:pt x="34191" y="188829"/>
                  </a:lnTo>
                  <a:cubicBezTo>
                    <a:pt x="15343" y="188829"/>
                    <a:pt x="0" y="173495"/>
                    <a:pt x="0" y="154660"/>
                  </a:cubicBezTo>
                  <a:lnTo>
                    <a:pt x="0" y="65877"/>
                  </a:lnTo>
                  <a:cubicBezTo>
                    <a:pt x="0" y="29531"/>
                    <a:pt x="29550" y="0"/>
                    <a:pt x="65920" y="0"/>
                  </a:cubicBezTo>
                  <a:cubicBezTo>
                    <a:pt x="102289" y="0"/>
                    <a:pt x="131839" y="29531"/>
                    <a:pt x="131839" y="65877"/>
                  </a:cubicBezTo>
                  <a:lnTo>
                    <a:pt x="131839" y="154660"/>
                  </a:lnTo>
                  <a:cubicBezTo>
                    <a:pt x="131839" y="173495"/>
                    <a:pt x="116496" y="188829"/>
                    <a:pt x="97648" y="188829"/>
                  </a:cubicBezTo>
                  <a:close/>
                  <a:moveTo>
                    <a:pt x="65825" y="19025"/>
                  </a:moveTo>
                  <a:cubicBezTo>
                    <a:pt x="39968" y="19025"/>
                    <a:pt x="18848" y="40037"/>
                    <a:pt x="18848" y="65972"/>
                  </a:cubicBezTo>
                  <a:lnTo>
                    <a:pt x="18848" y="154754"/>
                  </a:lnTo>
                  <a:cubicBezTo>
                    <a:pt x="18848" y="163178"/>
                    <a:pt x="25667" y="169993"/>
                    <a:pt x="34096" y="169993"/>
                  </a:cubicBezTo>
                  <a:lnTo>
                    <a:pt x="97458" y="169993"/>
                  </a:lnTo>
                  <a:cubicBezTo>
                    <a:pt x="105888" y="169993"/>
                    <a:pt x="112707" y="163178"/>
                    <a:pt x="112707" y="154754"/>
                  </a:cubicBezTo>
                  <a:lnTo>
                    <a:pt x="112707" y="65972"/>
                  </a:lnTo>
                  <a:cubicBezTo>
                    <a:pt x="112707" y="40132"/>
                    <a:pt x="91681" y="19025"/>
                    <a:pt x="65730" y="1902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3" name="Freeform 1059">
              <a:extLst>
                <a:ext uri="{FF2B5EF4-FFF2-40B4-BE49-F238E27FC236}">
                  <a16:creationId xmlns:a16="http://schemas.microsoft.com/office/drawing/2014/main" id="{CDDF4031-699A-53E0-F6FC-1A4C3E38CD73}"/>
                </a:ext>
              </a:extLst>
            </p:cNvPr>
            <p:cNvSpPr/>
            <p:nvPr/>
          </p:nvSpPr>
          <p:spPr>
            <a:xfrm>
              <a:off x="2943558" y="4850685"/>
              <a:ext cx="43378" cy="43350"/>
            </a:xfrm>
            <a:custGeom>
              <a:avLst/>
              <a:gdLst>
                <a:gd name="connsiteX0" fmla="*/ 43378 w 43378"/>
                <a:gd name="connsiteY0" fmla="*/ 21675 h 43350"/>
                <a:gd name="connsiteX1" fmla="*/ 21689 w 43378"/>
                <a:gd name="connsiteY1" fmla="*/ 43350 h 43350"/>
                <a:gd name="connsiteX2" fmla="*/ 0 w 43378"/>
                <a:gd name="connsiteY2" fmla="*/ 21675 h 43350"/>
                <a:gd name="connsiteX3" fmla="*/ 21689 w 43378"/>
                <a:gd name="connsiteY3" fmla="*/ 0 h 43350"/>
                <a:gd name="connsiteX4" fmla="*/ 43378 w 43378"/>
                <a:gd name="connsiteY4" fmla="*/ 21675 h 4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78" h="43350">
                  <a:moveTo>
                    <a:pt x="43378" y="21675"/>
                  </a:moveTo>
                  <a:cubicBezTo>
                    <a:pt x="43378" y="33646"/>
                    <a:pt x="33668" y="43350"/>
                    <a:pt x="21689" y="43350"/>
                  </a:cubicBezTo>
                  <a:cubicBezTo>
                    <a:pt x="9711" y="43350"/>
                    <a:pt x="0" y="33646"/>
                    <a:pt x="0" y="21675"/>
                  </a:cubicBezTo>
                  <a:cubicBezTo>
                    <a:pt x="0" y="9704"/>
                    <a:pt x="9711" y="0"/>
                    <a:pt x="21689" y="0"/>
                  </a:cubicBezTo>
                  <a:cubicBezTo>
                    <a:pt x="33668" y="0"/>
                    <a:pt x="43378" y="9704"/>
                    <a:pt x="43378" y="21675"/>
                  </a:cubicBez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4" name="Freeform 1060">
              <a:extLst>
                <a:ext uri="{FF2B5EF4-FFF2-40B4-BE49-F238E27FC236}">
                  <a16:creationId xmlns:a16="http://schemas.microsoft.com/office/drawing/2014/main" id="{892B8BB9-1554-F1C6-F7BD-11A6B552EE3D}"/>
                </a:ext>
              </a:extLst>
            </p:cNvPr>
            <p:cNvSpPr/>
            <p:nvPr/>
          </p:nvSpPr>
          <p:spPr>
            <a:xfrm>
              <a:off x="2955870" y="4879554"/>
              <a:ext cx="18752" cy="53004"/>
            </a:xfrm>
            <a:custGeom>
              <a:avLst/>
              <a:gdLst>
                <a:gd name="connsiteX0" fmla="*/ 0 w 18752"/>
                <a:gd name="connsiteY0" fmla="*/ 0 h 53004"/>
                <a:gd name="connsiteX1" fmla="*/ 18753 w 18752"/>
                <a:gd name="connsiteY1" fmla="*/ 0 h 53004"/>
                <a:gd name="connsiteX2" fmla="*/ 18753 w 18752"/>
                <a:gd name="connsiteY2" fmla="*/ 43634 h 53004"/>
                <a:gd name="connsiteX3" fmla="*/ 9376 w 18752"/>
                <a:gd name="connsiteY3" fmla="*/ 53005 h 53004"/>
                <a:gd name="connsiteX4" fmla="*/ 9376 w 18752"/>
                <a:gd name="connsiteY4" fmla="*/ 53005 h 53004"/>
                <a:gd name="connsiteX5" fmla="*/ 0 w 18752"/>
                <a:gd name="connsiteY5" fmla="*/ 43634 h 53004"/>
                <a:gd name="connsiteX6" fmla="*/ 0 w 18752"/>
                <a:gd name="connsiteY6" fmla="*/ 0 h 53004"/>
                <a:gd name="connsiteX7" fmla="*/ 0 w 18752"/>
                <a:gd name="connsiteY7" fmla="*/ 0 h 53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52" h="53004">
                  <a:moveTo>
                    <a:pt x="0" y="0"/>
                  </a:moveTo>
                  <a:lnTo>
                    <a:pt x="18753" y="0"/>
                  </a:lnTo>
                  <a:lnTo>
                    <a:pt x="18753" y="43634"/>
                  </a:lnTo>
                  <a:cubicBezTo>
                    <a:pt x="18753" y="48840"/>
                    <a:pt x="14586" y="53005"/>
                    <a:pt x="9376" y="53005"/>
                  </a:cubicBezTo>
                  <a:lnTo>
                    <a:pt x="9376" y="53005"/>
                  </a:lnTo>
                  <a:cubicBezTo>
                    <a:pt x="4167" y="53005"/>
                    <a:pt x="0" y="48840"/>
                    <a:pt x="0" y="43634"/>
                  </a:cubicBezTo>
                  <a:lnTo>
                    <a:pt x="0" y="0"/>
                  </a:lnTo>
                  <a:lnTo>
                    <a:pt x="0" y="0"/>
                  </a:lnTo>
                  <a:close/>
                </a:path>
              </a:pathLst>
            </a:custGeom>
            <a:grpFill/>
            <a:ln w="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2" name="Picture 41">
            <a:extLst>
              <a:ext uri="{FF2B5EF4-FFF2-40B4-BE49-F238E27FC236}">
                <a16:creationId xmlns:a16="http://schemas.microsoft.com/office/drawing/2014/main" id="{F14826A9-6EE1-EC14-CC9A-2494F269D466}"/>
              </a:ext>
            </a:extLst>
          </p:cNvPr>
          <p:cNvPicPr>
            <a:picLocks noChangeAspect="1"/>
          </p:cNvPicPr>
          <p:nvPr/>
        </p:nvPicPr>
        <p:blipFill>
          <a:blip r:embed="rId10">
            <a:alphaModFix amt="70000"/>
          </a:blip>
          <a:srcRect r="472" b="2561"/>
          <a:stretch/>
        </p:blipFill>
        <p:spPr>
          <a:xfrm>
            <a:off x="3089895" y="1359279"/>
            <a:ext cx="8135662" cy="5317015"/>
          </a:xfrm>
          <a:prstGeom prst="rect">
            <a:avLst/>
          </a:prstGeom>
        </p:spPr>
      </p:pic>
      <p:sp>
        <p:nvSpPr>
          <p:cNvPr id="21" name="TextBox 20">
            <a:extLst>
              <a:ext uri="{FF2B5EF4-FFF2-40B4-BE49-F238E27FC236}">
                <a16:creationId xmlns:a16="http://schemas.microsoft.com/office/drawing/2014/main" id="{AB1509CB-6CFA-9349-9811-07CE6B1021E2}"/>
              </a:ext>
            </a:extLst>
          </p:cNvPr>
          <p:cNvSpPr txBox="1"/>
          <p:nvPr/>
        </p:nvSpPr>
        <p:spPr>
          <a:xfrm>
            <a:off x="1795458" y="2152692"/>
            <a:ext cx="1113432" cy="215444"/>
          </a:xfrm>
          <a:prstGeom prst="rect">
            <a:avLst/>
          </a:prstGeom>
          <a:solidFill>
            <a:schemeClr val="bg1"/>
          </a:solidFill>
          <a:effectLst>
            <a:outerShdw blurRad="50800" dist="38100" dir="2700000" algn="tl" rotWithShape="0">
              <a:prstClr val="black">
                <a:alpha val="40000"/>
              </a:prstClr>
            </a:outerShdw>
          </a:effectLst>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User</a:t>
            </a:r>
          </a:p>
        </p:txBody>
      </p:sp>
      <p:cxnSp>
        <p:nvCxnSpPr>
          <p:cNvPr id="1204" name="Straight Arrow Connector 1203">
            <a:extLst>
              <a:ext uri="{FF2B5EF4-FFF2-40B4-BE49-F238E27FC236}">
                <a16:creationId xmlns:a16="http://schemas.microsoft.com/office/drawing/2014/main" id="{C1513600-4ABA-1A5B-24CC-F1BF4722C096}"/>
              </a:ext>
              <a:ext uri="{C183D7F6-B498-43B3-948B-1728B52AA6E4}">
                <adec:decorative xmlns:adec="http://schemas.microsoft.com/office/drawing/2017/decorative" val="1"/>
              </a:ext>
            </a:extLst>
          </p:cNvPr>
          <p:cNvCxnSpPr>
            <a:cxnSpLocks/>
          </p:cNvCxnSpPr>
          <p:nvPr/>
        </p:nvCxnSpPr>
        <p:spPr>
          <a:xfrm flipH="1" flipV="1">
            <a:off x="2929020" y="4927878"/>
            <a:ext cx="932888" cy="5804"/>
          </a:xfrm>
          <a:prstGeom prst="straightConnector1">
            <a:avLst/>
          </a:prstGeom>
          <a:ln w="22225">
            <a:solidFill>
              <a:schemeClr val="accent2"/>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pic>
        <p:nvPicPr>
          <p:cNvPr id="2" name="Graphic 1" descr="Microsoft Copilot Studio logo">
            <a:extLst>
              <a:ext uri="{FF2B5EF4-FFF2-40B4-BE49-F238E27FC236}">
                <a16:creationId xmlns:a16="http://schemas.microsoft.com/office/drawing/2014/main" id="{B9057FF3-2F9B-51A3-664D-1CA83A44DB6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65793" y="4575783"/>
            <a:ext cx="513695" cy="51369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5847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58"/>
                                        </p:tgtEl>
                                      </p:cBhvr>
                                    </p:animEffect>
                                    <p:animScale>
                                      <p:cBhvr>
                                        <p:cTn id="11" dur="250" autoRev="1" fill="hold"/>
                                        <p:tgtEl>
                                          <p:spTgt spid="5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88FA45-35F3-B552-C94D-0E118824ADF6}"/>
              </a:ext>
            </a:extLst>
          </p:cNvPr>
          <p:cNvSpPr txBox="1"/>
          <p:nvPr/>
        </p:nvSpPr>
        <p:spPr>
          <a:xfrm>
            <a:off x="1993900" y="3720103"/>
            <a:ext cx="82042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600" b="0" i="0" u="none" strike="noStrike" kern="1200" cap="none" spc="0" normalizeH="0" baseline="0" noProof="0">
                <a:ln>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mn-cs"/>
              </a:rPr>
              <a:t>Azure AI Studio and Copilot Studio</a:t>
            </a:r>
          </a:p>
        </p:txBody>
      </p:sp>
      <p:sp>
        <p:nvSpPr>
          <p:cNvPr id="5" name="TextBox 4">
            <a:extLst>
              <a:ext uri="{FF2B5EF4-FFF2-40B4-BE49-F238E27FC236}">
                <a16:creationId xmlns:a16="http://schemas.microsoft.com/office/drawing/2014/main" id="{157CDBBB-301F-7EC5-196A-761DB658C002}"/>
              </a:ext>
            </a:extLst>
          </p:cNvPr>
          <p:cNvSpPr txBox="1"/>
          <p:nvPr/>
        </p:nvSpPr>
        <p:spPr>
          <a:xfrm>
            <a:off x="1162050" y="2330530"/>
            <a:ext cx="9867900" cy="11079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2800" b="1"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7200" b="0" i="0" u="none" strike="noStrike" kern="1200" cap="none" spc="0" normalizeH="0" baseline="0" noProof="0">
                <a:ln w="3175">
                  <a:noFill/>
                </a:ln>
                <a:solidFill>
                  <a:srgbClr val="FFFFFF"/>
                </a:solidFill>
                <a:effectLst/>
                <a:uLnTx/>
                <a:uFillTx/>
                <a:latin typeface="Segoe UI Semibold"/>
                <a:ea typeface="+mn-ea"/>
                <a:cs typeface="Segoe UI" pitchFamily="34" charset="0"/>
              </a:rPr>
              <a:t>In this session</a:t>
            </a:r>
          </a:p>
        </p:txBody>
      </p:sp>
    </p:spTree>
    <p:extLst>
      <p:ext uri="{BB962C8B-B14F-4D97-AF65-F5344CB8AC3E}">
        <p14:creationId xmlns:p14="http://schemas.microsoft.com/office/powerpoint/2010/main" val="255869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2.96296E-6 L 0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500"/>
                                  </p:stCondLst>
                                  <p:childTnLst>
                                    <p:animMotion origin="layout" path="M 0 1.11111E-6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142B7-7713-D853-360E-4F62C754B96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15C8C373-4683-9C7C-8319-4DB103EF7499}"/>
              </a:ext>
            </a:extLst>
          </p:cNvPr>
          <p:cNvSpPr>
            <a:spLocks noGrp="1"/>
          </p:cNvSpPr>
          <p:nvPr>
            <p:ph type="title"/>
          </p:nvPr>
        </p:nvSpPr>
        <p:spPr>
          <a:xfrm>
            <a:off x="524327" y="-430887"/>
            <a:ext cx="11018520" cy="430887"/>
          </a:xfrm>
        </p:spPr>
        <p:txBody>
          <a:bodyPr/>
          <a:lstStyle/>
          <a:p>
            <a:r>
              <a:rPr lang="en-US"/>
              <a:t>Demo</a:t>
            </a:r>
            <a:endParaRPr lang="en-HK"/>
          </a:p>
        </p:txBody>
      </p:sp>
      <p:pic>
        <p:nvPicPr>
          <p:cNvPr id="3" name="Picture 2">
            <a:extLst>
              <a:ext uri="{FF2B5EF4-FFF2-40B4-BE49-F238E27FC236}">
                <a16:creationId xmlns:a16="http://schemas.microsoft.com/office/drawing/2014/main" id="{100A6BD9-9B48-7694-E1A5-9DD3F2E14CA7}"/>
              </a:ext>
            </a:extLst>
          </p:cNvPr>
          <p:cNvPicPr>
            <a:picLocks noChangeAspect="1"/>
          </p:cNvPicPr>
          <p:nvPr/>
        </p:nvPicPr>
        <p:blipFill>
          <a:blip r:embed="rId3"/>
          <a:stretch>
            <a:fillRect/>
          </a:stretch>
        </p:blipFill>
        <p:spPr>
          <a:xfrm>
            <a:off x="189078" y="0"/>
            <a:ext cx="11813843" cy="6858000"/>
          </a:xfrm>
          <a:prstGeom prst="rect">
            <a:avLst/>
          </a:prstGeom>
        </p:spPr>
      </p:pic>
    </p:spTree>
    <p:extLst>
      <p:ext uri="{BB962C8B-B14F-4D97-AF65-F5344CB8AC3E}">
        <p14:creationId xmlns:p14="http://schemas.microsoft.com/office/powerpoint/2010/main" val="59791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C96A9-7414-DEB1-EAFA-D4C08F575481}"/>
              </a:ext>
            </a:extLst>
          </p:cNvPr>
          <p:cNvSpPr>
            <a:spLocks noGrp="1"/>
          </p:cNvSpPr>
          <p:nvPr>
            <p:ph type="title"/>
          </p:nvPr>
        </p:nvSpPr>
        <p:spPr/>
        <p:txBody>
          <a:bodyPr/>
          <a:lstStyle/>
          <a:p>
            <a:endParaRPr lang="en-HK"/>
          </a:p>
        </p:txBody>
      </p:sp>
      <p:pic>
        <p:nvPicPr>
          <p:cNvPr id="4" name="Picture 3">
            <a:extLst>
              <a:ext uri="{FF2B5EF4-FFF2-40B4-BE49-F238E27FC236}">
                <a16:creationId xmlns:a16="http://schemas.microsoft.com/office/drawing/2014/main" id="{A8BADBF1-44FF-2859-7EF0-5E1E3EDF8B41}"/>
              </a:ext>
            </a:extLst>
          </p:cNvPr>
          <p:cNvPicPr>
            <a:picLocks noChangeAspect="1"/>
          </p:cNvPicPr>
          <p:nvPr/>
        </p:nvPicPr>
        <p:blipFill>
          <a:blip r:embed="rId2"/>
          <a:stretch>
            <a:fillRect/>
          </a:stretch>
        </p:blipFill>
        <p:spPr>
          <a:xfrm>
            <a:off x="1559701" y="276225"/>
            <a:ext cx="9048750" cy="6305550"/>
          </a:xfrm>
          <a:prstGeom prst="rect">
            <a:avLst/>
          </a:prstGeom>
        </p:spPr>
      </p:pic>
    </p:spTree>
    <p:extLst>
      <p:ext uri="{BB962C8B-B14F-4D97-AF65-F5344CB8AC3E}">
        <p14:creationId xmlns:p14="http://schemas.microsoft.com/office/powerpoint/2010/main" val="9126357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355ED-265D-2017-93A1-6CEA786C5296}"/>
              </a:ext>
            </a:extLst>
          </p:cNvPr>
          <p:cNvSpPr>
            <a:spLocks noGrp="1"/>
          </p:cNvSpPr>
          <p:nvPr>
            <p:ph type="title"/>
          </p:nvPr>
        </p:nvSpPr>
        <p:spPr/>
        <p:txBody>
          <a:bodyPr/>
          <a:lstStyle/>
          <a:p>
            <a:endParaRPr lang="en-HK"/>
          </a:p>
        </p:txBody>
      </p:sp>
      <p:pic>
        <p:nvPicPr>
          <p:cNvPr id="1026" name="Picture 2">
            <a:extLst>
              <a:ext uri="{FF2B5EF4-FFF2-40B4-BE49-F238E27FC236}">
                <a16:creationId xmlns:a16="http://schemas.microsoft.com/office/drawing/2014/main" id="{A914887A-228D-ADED-03B8-65D8BA730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0"/>
            <a:ext cx="120919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2730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FF9E-1C97-A6E9-4BB9-07EF5C0FB9E3}"/>
              </a:ext>
            </a:extLst>
          </p:cNvPr>
          <p:cNvSpPr>
            <a:spLocks noGrp="1"/>
          </p:cNvSpPr>
          <p:nvPr>
            <p:ph type="title"/>
          </p:nvPr>
        </p:nvSpPr>
        <p:spPr/>
        <p:txBody>
          <a:bodyPr/>
          <a:lstStyle/>
          <a:p>
            <a:r>
              <a:rPr lang="en-HK"/>
              <a:t>Demo</a:t>
            </a:r>
          </a:p>
        </p:txBody>
      </p:sp>
    </p:spTree>
    <p:extLst>
      <p:ext uri="{BB962C8B-B14F-4D97-AF65-F5344CB8AC3E}">
        <p14:creationId xmlns:p14="http://schemas.microsoft.com/office/powerpoint/2010/main" val="37498101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FFB6B-AC26-C008-D6DB-D6966F40D165}"/>
              </a:ext>
            </a:extLst>
          </p:cNvPr>
          <p:cNvSpPr>
            <a:spLocks noGrp="1"/>
          </p:cNvSpPr>
          <p:nvPr>
            <p:ph type="title" idx="4294967295"/>
          </p:nvPr>
        </p:nvSpPr>
        <p:spPr>
          <a:xfrm>
            <a:off x="587375" y="450325"/>
            <a:ext cx="11017250" cy="554038"/>
          </a:xfrm>
        </p:spPr>
        <p:txBody>
          <a:bodyPr/>
          <a:lstStyle/>
          <a:p>
            <a:r>
              <a:rPr lang="en-HK" dirty="0"/>
              <a:t>What can </a:t>
            </a:r>
            <a:r>
              <a:rPr lang="en-HK" dirty="0">
                <a:gradFill>
                  <a:gsLst>
                    <a:gs pos="100000">
                      <a:srgbClr val="49C5B1"/>
                    </a:gs>
                    <a:gs pos="0">
                      <a:srgbClr val="FFA38B"/>
                    </a:gs>
                    <a:gs pos="32000">
                      <a:srgbClr val="D59ED7"/>
                    </a:gs>
                    <a:gs pos="68000">
                      <a:srgbClr val="8DC8E8"/>
                    </a:gs>
                  </a:gsLst>
                  <a:path path="circle">
                    <a:fillToRect l="100000" t="100000"/>
                  </a:path>
                </a:gradFill>
              </a:rPr>
              <a:t>Copilot Studio</a:t>
            </a:r>
            <a:r>
              <a:rPr lang="en-HK" dirty="0"/>
              <a:t> do for </a:t>
            </a:r>
            <a:r>
              <a:rPr lang="en-HK" dirty="0">
                <a:gradFill>
                  <a:gsLst>
                    <a:gs pos="100000">
                      <a:srgbClr val="49C5B1"/>
                    </a:gs>
                    <a:gs pos="0">
                      <a:srgbClr val="FFA38B"/>
                    </a:gs>
                    <a:gs pos="32000">
                      <a:srgbClr val="D59ED7"/>
                    </a:gs>
                    <a:gs pos="68000">
                      <a:srgbClr val="8DC8E8"/>
                    </a:gs>
                  </a:gsLst>
                  <a:path path="circle">
                    <a:fillToRect l="100000" t="100000"/>
                  </a:path>
                </a:gradFill>
              </a:rPr>
              <a:t>Copilot for M365</a:t>
            </a:r>
            <a:r>
              <a:rPr lang="en-HK" dirty="0"/>
              <a:t>?</a:t>
            </a:r>
          </a:p>
        </p:txBody>
      </p:sp>
      <p:graphicFrame>
        <p:nvGraphicFramePr>
          <p:cNvPr id="11" name="Diagram 10">
            <a:extLst>
              <a:ext uri="{FF2B5EF4-FFF2-40B4-BE49-F238E27FC236}">
                <a16:creationId xmlns:a16="http://schemas.microsoft.com/office/drawing/2014/main" id="{D499546A-83BC-C049-A804-5252A2848324}"/>
              </a:ext>
            </a:extLst>
          </p:cNvPr>
          <p:cNvGraphicFramePr/>
          <p:nvPr>
            <p:extLst>
              <p:ext uri="{D42A27DB-BD31-4B8C-83A1-F6EECF244321}">
                <p14:modId xmlns:p14="http://schemas.microsoft.com/office/powerpoint/2010/main" val="4021870044"/>
              </p:ext>
            </p:extLst>
          </p:nvPr>
        </p:nvGraphicFramePr>
        <p:xfrm>
          <a:off x="591310" y="2285283"/>
          <a:ext cx="5423653" cy="37551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1" name="Diagram 30">
            <a:extLst>
              <a:ext uri="{FF2B5EF4-FFF2-40B4-BE49-F238E27FC236}">
                <a16:creationId xmlns:a16="http://schemas.microsoft.com/office/drawing/2014/main" id="{AEFAB649-8994-900F-9309-A2EB57894919}"/>
              </a:ext>
            </a:extLst>
          </p:cNvPr>
          <p:cNvGraphicFramePr/>
          <p:nvPr>
            <p:extLst>
              <p:ext uri="{D42A27DB-BD31-4B8C-83A1-F6EECF244321}">
                <p14:modId xmlns:p14="http://schemas.microsoft.com/office/powerpoint/2010/main" val="4073977626"/>
              </p:ext>
            </p:extLst>
          </p:nvPr>
        </p:nvGraphicFramePr>
        <p:xfrm>
          <a:off x="6183131" y="2285282"/>
          <a:ext cx="5423653" cy="37551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208424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57971-1938-6DF6-E0B6-A3FC43BDBE54}"/>
              </a:ext>
            </a:extLst>
          </p:cNvPr>
          <p:cNvSpPr>
            <a:spLocks noGrp="1"/>
          </p:cNvSpPr>
          <p:nvPr>
            <p:ph type="title"/>
          </p:nvPr>
        </p:nvSpPr>
        <p:spPr/>
        <p:txBody>
          <a:bodyPr/>
          <a:lstStyle/>
          <a:p>
            <a:r>
              <a:rPr lang="en-US"/>
              <a:t>Scenarios examples from different license type</a:t>
            </a:r>
          </a:p>
        </p:txBody>
      </p:sp>
      <p:graphicFrame>
        <p:nvGraphicFramePr>
          <p:cNvPr id="4" name="Table 3">
            <a:extLst>
              <a:ext uri="{FF2B5EF4-FFF2-40B4-BE49-F238E27FC236}">
                <a16:creationId xmlns:a16="http://schemas.microsoft.com/office/drawing/2014/main" id="{9AFFB666-5E89-30AB-67D4-BED6EA912B0F}"/>
              </a:ext>
            </a:extLst>
          </p:cNvPr>
          <p:cNvGraphicFramePr>
            <a:graphicFrameLocks noGrp="1"/>
          </p:cNvGraphicFramePr>
          <p:nvPr>
            <p:extLst>
              <p:ext uri="{D42A27DB-BD31-4B8C-83A1-F6EECF244321}">
                <p14:modId xmlns:p14="http://schemas.microsoft.com/office/powerpoint/2010/main" val="2515032877"/>
              </p:ext>
            </p:extLst>
          </p:nvPr>
        </p:nvGraphicFramePr>
        <p:xfrm>
          <a:off x="586740" y="1327413"/>
          <a:ext cx="11018520" cy="5080000"/>
        </p:xfrm>
        <a:graphic>
          <a:graphicData uri="http://schemas.openxmlformats.org/drawingml/2006/table">
            <a:tbl>
              <a:tblPr firstRow="1" bandRow="1">
                <a:tableStyleId>{D7AC3CCA-C797-4891-BE02-D94E43425B78}</a:tableStyleId>
              </a:tblPr>
              <a:tblGrid>
                <a:gridCol w="1730729">
                  <a:extLst>
                    <a:ext uri="{9D8B030D-6E8A-4147-A177-3AD203B41FA5}">
                      <a16:colId xmlns:a16="http://schemas.microsoft.com/office/drawing/2014/main" val="2339049492"/>
                    </a:ext>
                  </a:extLst>
                </a:gridCol>
                <a:gridCol w="4648792">
                  <a:extLst>
                    <a:ext uri="{9D8B030D-6E8A-4147-A177-3AD203B41FA5}">
                      <a16:colId xmlns:a16="http://schemas.microsoft.com/office/drawing/2014/main" val="2483654417"/>
                    </a:ext>
                  </a:extLst>
                </a:gridCol>
                <a:gridCol w="4638999">
                  <a:extLst>
                    <a:ext uri="{9D8B030D-6E8A-4147-A177-3AD203B41FA5}">
                      <a16:colId xmlns:a16="http://schemas.microsoft.com/office/drawing/2014/main" val="1163360145"/>
                    </a:ext>
                  </a:extLst>
                </a:gridCol>
              </a:tblGrid>
              <a:tr h="370840">
                <a:tc>
                  <a:txBody>
                    <a:bodyPr/>
                    <a:lstStyle/>
                    <a:p>
                      <a:r>
                        <a:rPr lang="en-US" sz="1600" b="1" dirty="0"/>
                        <a:t>Plans</a:t>
                      </a:r>
                    </a:p>
                  </a:txBody>
                  <a:tcPr>
                    <a:solidFill>
                      <a:srgbClr val="C3E5FF"/>
                    </a:solidFill>
                  </a:tcPr>
                </a:tc>
                <a:tc>
                  <a:txBody>
                    <a:bodyPr/>
                    <a:lstStyle/>
                    <a:p>
                      <a:r>
                        <a:rPr lang="en-US" sz="1600" b="1" dirty="0"/>
                        <a:t>Microsoft Copilot Studio</a:t>
                      </a:r>
                    </a:p>
                  </a:txBody>
                  <a:tcPr>
                    <a:solidFill>
                      <a:srgbClr val="C3E5FF"/>
                    </a:solidFill>
                  </a:tcPr>
                </a:tc>
                <a:tc>
                  <a:txBody>
                    <a:bodyPr/>
                    <a:lstStyle/>
                    <a:p>
                      <a:r>
                        <a:rPr lang="en-US" sz="1600" b="1" dirty="0"/>
                        <a:t>Copilot Studio in Copilot for M365</a:t>
                      </a:r>
                    </a:p>
                  </a:txBody>
                  <a:tcPr>
                    <a:solidFill>
                      <a:srgbClr val="C3E5FF"/>
                    </a:solidFill>
                  </a:tcPr>
                </a:tc>
                <a:extLst>
                  <a:ext uri="{0D108BD9-81ED-4DB2-BD59-A6C34878D82A}">
                    <a16:rowId xmlns:a16="http://schemas.microsoft.com/office/drawing/2014/main" val="1067133844"/>
                  </a:ext>
                </a:extLst>
              </a:tr>
              <a:tr h="370840">
                <a:tc>
                  <a:txBody>
                    <a:bodyPr/>
                    <a:lstStyle/>
                    <a:p>
                      <a:r>
                        <a:rPr lang="en-US" sz="1600" b="1" dirty="0"/>
                        <a:t>Price</a:t>
                      </a:r>
                    </a:p>
                  </a:txBody>
                  <a:tcPr>
                    <a:noFill/>
                  </a:tcPr>
                </a:tc>
                <a:tc>
                  <a:txBody>
                    <a:bodyPr/>
                    <a:lstStyle/>
                    <a:p>
                      <a:r>
                        <a:rPr lang="en-US" sz="1600" dirty="0"/>
                        <a:t>Capacity Pack </a:t>
                      </a:r>
                      <a:r>
                        <a:rPr lang="en-US" sz="1600" b="1" dirty="0"/>
                        <a:t>$200 </a:t>
                      </a:r>
                      <a:r>
                        <a:rPr lang="en-US" sz="1600" dirty="0"/>
                        <a:t>per tenant/ month for 25k messages</a:t>
                      </a:r>
                    </a:p>
                  </a:txBody>
                  <a:tcPr>
                    <a:noFill/>
                  </a:tcPr>
                </a:tc>
                <a:tc>
                  <a:txBody>
                    <a:bodyPr/>
                    <a:lstStyle/>
                    <a:p>
                      <a:r>
                        <a:rPr lang="en-US" sz="1600"/>
                        <a:t>Included in </a:t>
                      </a:r>
                      <a:r>
                        <a:rPr lang="en-US" sz="1600" b="1"/>
                        <a:t>$30 </a:t>
                      </a:r>
                      <a:r>
                        <a:rPr lang="en-US" sz="1600"/>
                        <a:t>M365 Copilot SKU per user per month</a:t>
                      </a:r>
                    </a:p>
                  </a:txBody>
                  <a:tcPr>
                    <a:noFill/>
                  </a:tcPr>
                </a:tc>
                <a:extLst>
                  <a:ext uri="{0D108BD9-81ED-4DB2-BD59-A6C34878D82A}">
                    <a16:rowId xmlns:a16="http://schemas.microsoft.com/office/drawing/2014/main" val="3945030298"/>
                  </a:ext>
                </a:extLst>
              </a:tr>
              <a:tr h="370840">
                <a:tc>
                  <a:txBody>
                    <a:bodyPr/>
                    <a:lstStyle/>
                    <a:p>
                      <a:r>
                        <a:rPr lang="en-US" sz="1600" b="1"/>
                        <a:t>Pre-</a:t>
                      </a:r>
                      <a:r>
                        <a:rPr lang="en-US" sz="1600" b="1" err="1"/>
                        <a:t>reqs</a:t>
                      </a:r>
                      <a:endParaRPr lang="en-US" sz="1600" b="1"/>
                    </a:p>
                  </a:txBody>
                  <a:tcPr>
                    <a:noFill/>
                  </a:tcPr>
                </a:tc>
                <a:tc>
                  <a:txBody>
                    <a:bodyPr/>
                    <a:lstStyle/>
                    <a:p>
                      <a:r>
                        <a:rPr lang="en-US" sz="1600"/>
                        <a:t>No</a:t>
                      </a:r>
                    </a:p>
                  </a:txBody>
                  <a:tcPr>
                    <a:noFill/>
                  </a:tcPr>
                </a:tc>
                <a:tc>
                  <a:txBody>
                    <a:bodyPr/>
                    <a:lstStyle/>
                    <a:p>
                      <a:r>
                        <a:rPr lang="en-US" sz="1600"/>
                        <a:t>ME3/ME5</a:t>
                      </a:r>
                    </a:p>
                  </a:txBody>
                  <a:tcPr>
                    <a:noFill/>
                  </a:tcPr>
                </a:tc>
                <a:extLst>
                  <a:ext uri="{0D108BD9-81ED-4DB2-BD59-A6C34878D82A}">
                    <a16:rowId xmlns:a16="http://schemas.microsoft.com/office/drawing/2014/main" val="228997790"/>
                  </a:ext>
                </a:extLst>
              </a:tr>
              <a:tr h="370840">
                <a:tc>
                  <a:txBody>
                    <a:bodyPr/>
                    <a:lstStyle/>
                    <a:p>
                      <a:r>
                        <a:rPr lang="en-US" sz="1600" b="1"/>
                        <a:t>Output</a:t>
                      </a:r>
                    </a:p>
                  </a:txBody>
                  <a:tcPr>
                    <a:noFill/>
                  </a:tcPr>
                </a:tc>
                <a:tc>
                  <a:txBody>
                    <a:bodyPr/>
                    <a:lstStyle/>
                    <a:p>
                      <a:r>
                        <a:rPr lang="en-US" sz="1600" dirty="0"/>
                        <a:t>Your own Copilot</a:t>
                      </a:r>
                    </a:p>
                  </a:txBody>
                  <a:tcPr>
                    <a:noFill/>
                  </a:tcPr>
                </a:tc>
                <a:tc>
                  <a:txBody>
                    <a:bodyPr/>
                    <a:lstStyle/>
                    <a:p>
                      <a:r>
                        <a:rPr lang="en-US" sz="1600" dirty="0"/>
                        <a:t>Plugins for Microsoft Copilot</a:t>
                      </a:r>
                    </a:p>
                  </a:txBody>
                  <a:tcPr>
                    <a:noFill/>
                  </a:tcPr>
                </a:tc>
                <a:extLst>
                  <a:ext uri="{0D108BD9-81ED-4DB2-BD59-A6C34878D82A}">
                    <a16:rowId xmlns:a16="http://schemas.microsoft.com/office/drawing/2014/main" val="1583077537"/>
                  </a:ext>
                </a:extLst>
              </a:tr>
              <a:tr h="370840">
                <a:tc>
                  <a:txBody>
                    <a:bodyPr/>
                    <a:lstStyle/>
                    <a:p>
                      <a:r>
                        <a:rPr lang="en-US" sz="1600" b="1"/>
                        <a:t>Example Scenarios</a:t>
                      </a:r>
                    </a:p>
                  </a:txBody>
                  <a:tcPr>
                    <a:noFill/>
                  </a:tcPr>
                </a:tc>
                <a:tc>
                  <a:txBody>
                    <a:bodyPr/>
                    <a:lstStyle/>
                    <a:p>
                      <a:r>
                        <a:rPr lang="en-US" sz="1600" b="1"/>
                        <a:t>Host your own copilot on any channel for employees: </a:t>
                      </a:r>
                    </a:p>
                    <a:p>
                      <a:r>
                        <a:rPr lang="en-US" sz="1600"/>
                        <a:t>• HR Copilot on SharePoint to help with onboarding, benefits etc. </a:t>
                      </a:r>
                    </a:p>
                    <a:p>
                      <a:r>
                        <a:rPr lang="en-US" sz="1600"/>
                        <a:t>• IT Services copilot on custom IT employee website.</a:t>
                      </a:r>
                    </a:p>
                    <a:p>
                      <a:r>
                        <a:rPr lang="en-US" sz="1600" b="1"/>
                        <a:t>Customer facing copilots on web, social media etc.: </a:t>
                      </a:r>
                    </a:p>
                    <a:p>
                      <a:r>
                        <a:rPr lang="en-US" sz="1600"/>
                        <a:t>• Account Management </a:t>
                      </a:r>
                    </a:p>
                    <a:p>
                      <a:r>
                        <a:rPr lang="en-US" sz="1600"/>
                        <a:t>• Order management </a:t>
                      </a:r>
                    </a:p>
                    <a:p>
                      <a:r>
                        <a:rPr lang="en-US" sz="1600"/>
                        <a:t>• Find your product </a:t>
                      </a:r>
                    </a:p>
                    <a:p>
                      <a:r>
                        <a:rPr lang="en-US" sz="1600"/>
                        <a:t>• Manage bookings</a:t>
                      </a:r>
                    </a:p>
                  </a:txBody>
                  <a:tcPr>
                    <a:noFill/>
                  </a:tcPr>
                </a:tc>
                <a:tc>
                  <a:txBody>
                    <a:bodyPr/>
                    <a:lstStyle/>
                    <a:p>
                      <a:r>
                        <a:rPr lang="en-US" sz="1600" b="1"/>
                        <a:t>Only consumed via M365 Copilot   </a:t>
                      </a:r>
                    </a:p>
                    <a:p>
                      <a:endParaRPr lang="en-US" sz="1600" b="1"/>
                    </a:p>
                    <a:p>
                      <a:r>
                        <a:rPr lang="en-US" sz="1600" b="1"/>
                        <a:t>Horizontal Workflows backed with automation: </a:t>
                      </a:r>
                    </a:p>
                    <a:p>
                      <a:r>
                        <a:rPr lang="en-US" sz="1600"/>
                        <a:t>• Expense management </a:t>
                      </a:r>
                    </a:p>
                    <a:p>
                      <a:r>
                        <a:rPr lang="en-US" sz="1600"/>
                        <a:t>• Vacation requests </a:t>
                      </a:r>
                    </a:p>
                    <a:p>
                      <a:r>
                        <a:rPr lang="en-US" sz="1600"/>
                        <a:t>• Reset my password </a:t>
                      </a:r>
                    </a:p>
                    <a:p>
                      <a:r>
                        <a:rPr lang="en-US" sz="1600"/>
                        <a:t>• Specifically designed responses for - Legal requests; HR sensitive topics; Finance/compliance requests </a:t>
                      </a:r>
                    </a:p>
                  </a:txBody>
                  <a:tcPr>
                    <a:noFill/>
                  </a:tcPr>
                </a:tc>
                <a:extLst>
                  <a:ext uri="{0D108BD9-81ED-4DB2-BD59-A6C34878D82A}">
                    <a16:rowId xmlns:a16="http://schemas.microsoft.com/office/drawing/2014/main" val="2774229057"/>
                  </a:ext>
                </a:extLst>
              </a:tr>
              <a:tr h="370840">
                <a:tc>
                  <a:txBody>
                    <a:bodyPr/>
                    <a:lstStyle/>
                    <a:p>
                      <a:r>
                        <a:rPr lang="en-US" sz="1600" b="1"/>
                        <a:t>Limitation</a:t>
                      </a:r>
                    </a:p>
                  </a:txBody>
                  <a:tcPr>
                    <a:noFill/>
                  </a:tcPr>
                </a:tc>
                <a:tc>
                  <a:txBody>
                    <a:bodyPr/>
                    <a:lstStyle/>
                    <a:p>
                      <a:r>
                        <a:rPr lang="en-US" sz="1600" dirty="0"/>
                        <a:t>25k messages</a:t>
                      </a:r>
                    </a:p>
                  </a:txBody>
                  <a:tcPr>
                    <a:noFill/>
                  </a:tcPr>
                </a:tc>
                <a:tc>
                  <a:txBody>
                    <a:bodyPr/>
                    <a:lstStyle/>
                    <a:p>
                      <a:r>
                        <a:rPr lang="en-US" sz="1600" dirty="0"/>
                        <a:t>Does not support Premium Connectors</a:t>
                      </a:r>
                    </a:p>
                  </a:txBody>
                  <a:tcPr>
                    <a:noFill/>
                  </a:tcPr>
                </a:tc>
                <a:extLst>
                  <a:ext uri="{0D108BD9-81ED-4DB2-BD59-A6C34878D82A}">
                    <a16:rowId xmlns:a16="http://schemas.microsoft.com/office/drawing/2014/main" val="1452351898"/>
                  </a:ext>
                </a:extLst>
              </a:tr>
            </a:tbl>
          </a:graphicData>
        </a:graphic>
      </p:graphicFrame>
    </p:spTree>
    <p:extLst>
      <p:ext uri="{BB962C8B-B14F-4D97-AF65-F5344CB8AC3E}">
        <p14:creationId xmlns:p14="http://schemas.microsoft.com/office/powerpoint/2010/main" val="35013368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B8C43-4A2A-A6E1-E3E9-19467407723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B6A8642-9EA2-0CE4-858B-B321D1D70626}"/>
              </a:ext>
            </a:extLst>
          </p:cNvPr>
          <p:cNvSpPr txBox="1"/>
          <p:nvPr/>
        </p:nvSpPr>
        <p:spPr>
          <a:xfrm>
            <a:off x="1409700" y="4284450"/>
            <a:ext cx="9372600" cy="88742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lang="en-US" sz="2800">
                <a:gradFill>
                  <a:gsLst>
                    <a:gs pos="100000">
                      <a:srgbClr val="49C5B1"/>
                    </a:gs>
                    <a:gs pos="0">
                      <a:srgbClr val="FFA38B"/>
                    </a:gs>
                    <a:gs pos="32000">
                      <a:srgbClr val="D59ED7"/>
                    </a:gs>
                    <a:gs pos="68000">
                      <a:srgbClr val="8DC8E8"/>
                    </a:gs>
                  </a:gsLst>
                  <a:path path="circle">
                    <a:fillToRect l="100000" t="100000"/>
                  </a:path>
                </a:gradFill>
                <a:latin typeface="Segoe UI Semibold"/>
              </a:rPr>
              <a:t>Remember, Copilot for Microsoft 365 </a:t>
            </a:r>
          </a:p>
          <a:p>
            <a:pPr marL="0" marR="0" lvl="0" indent="0" algn="ctr" defTabSz="932449" rtl="0" eaLnBrk="1" fontAlgn="auto" latinLnBrk="0" hangingPunct="1">
              <a:lnSpc>
                <a:spcPct val="100000"/>
              </a:lnSpc>
              <a:spcBef>
                <a:spcPts val="200"/>
              </a:spcBef>
              <a:spcAft>
                <a:spcPts val="0"/>
              </a:spcAft>
              <a:buClrTx/>
              <a:buSzTx/>
              <a:buFontTx/>
              <a:buNone/>
              <a:tabLst/>
              <a:defRPr/>
            </a:pPr>
            <a:r>
              <a:rPr lang="en-US" sz="2800">
                <a:gradFill>
                  <a:gsLst>
                    <a:gs pos="100000">
                      <a:srgbClr val="49C5B1"/>
                    </a:gs>
                    <a:gs pos="0">
                      <a:srgbClr val="FFA38B"/>
                    </a:gs>
                    <a:gs pos="32000">
                      <a:srgbClr val="D59ED7"/>
                    </a:gs>
                    <a:gs pos="68000">
                      <a:srgbClr val="8DC8E8"/>
                    </a:gs>
                  </a:gsLst>
                  <a:path path="circle">
                    <a:fillToRect l="100000" t="100000"/>
                  </a:path>
                </a:gradFill>
                <a:latin typeface="Segoe UI Semibold"/>
              </a:rPr>
              <a:t>is just one kind of Copilot</a:t>
            </a:r>
            <a:endParaRPr kumimoji="0" lang="en-US" sz="2800" b="0" i="0" u="none" strike="noStrike" kern="1200" cap="none" spc="0" normalizeH="0" baseline="0" noProof="0">
              <a:ln>
                <a:noFill/>
              </a:ln>
              <a:gradFill>
                <a:gsLst>
                  <a:gs pos="100000">
                    <a:srgbClr val="49C5B1"/>
                  </a:gs>
                  <a:gs pos="0">
                    <a:srgbClr val="FFA38B"/>
                  </a:gs>
                  <a:gs pos="32000">
                    <a:srgbClr val="D59ED7"/>
                  </a:gs>
                  <a:gs pos="68000">
                    <a:srgbClr val="8DC8E8"/>
                  </a:gs>
                </a:gsLst>
                <a:path path="circle">
                  <a:fillToRect l="100000" t="100000"/>
                </a:path>
              </a:gradFill>
              <a:effectLst/>
              <a:uLnTx/>
              <a:uFillTx/>
              <a:latin typeface="Segoe UI Semibold"/>
            </a:endParaRPr>
          </a:p>
        </p:txBody>
      </p:sp>
      <p:sp>
        <p:nvSpPr>
          <p:cNvPr id="8" name="TextBox 7">
            <a:extLst>
              <a:ext uri="{FF2B5EF4-FFF2-40B4-BE49-F238E27FC236}">
                <a16:creationId xmlns:a16="http://schemas.microsoft.com/office/drawing/2014/main" id="{1BC08535-E224-7ED6-3288-7126CC16362D}"/>
              </a:ext>
            </a:extLst>
          </p:cNvPr>
          <p:cNvSpPr txBox="1"/>
          <p:nvPr/>
        </p:nvSpPr>
        <p:spPr>
          <a:xfrm>
            <a:off x="1162050" y="2056572"/>
            <a:ext cx="9867900" cy="166199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6000" b="0" i="0" u="none" strike="noStrike" kern="1200" cap="none" spc="0" normalizeH="0" baseline="0" noProof="0">
                <a:ln w="3175">
                  <a:noFill/>
                </a:ln>
                <a:solidFill>
                  <a:srgbClr val="FFFFFF"/>
                </a:solidFill>
                <a:effectLst/>
                <a:uLnTx/>
                <a:uFillTx/>
                <a:latin typeface="Segoe UI Semibold"/>
              </a:rPr>
              <a:t>Wha</a:t>
            </a:r>
            <a:r>
              <a:rPr lang="en-US" sz="6000">
                <a:solidFill>
                  <a:srgbClr val="FFFFFF"/>
                </a:solidFill>
                <a:latin typeface="Segoe UI Semibold"/>
              </a:rPr>
              <a:t>t if I want to build a Custom Copilot?</a:t>
            </a:r>
            <a:endParaRPr kumimoji="0" lang="en-US" sz="6000" b="0" i="0" u="none" strike="noStrike" kern="1200" cap="none" spc="0" normalizeH="0" baseline="0" noProof="0">
              <a:ln w="3175">
                <a:noFill/>
              </a:ln>
              <a:solidFill>
                <a:srgbClr val="FFFFFF"/>
              </a:solidFill>
              <a:effectLst/>
              <a:uLnTx/>
              <a:uFillTx/>
              <a:latin typeface="Segoe UI Semibold"/>
            </a:endParaRPr>
          </a:p>
        </p:txBody>
      </p:sp>
    </p:spTree>
    <p:extLst>
      <p:ext uri="{BB962C8B-B14F-4D97-AF65-F5344CB8AC3E}">
        <p14:creationId xmlns:p14="http://schemas.microsoft.com/office/powerpoint/2010/main" val="30270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3.33333E-6 L 0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500"/>
                                  </p:stCondLst>
                                  <p:childTnLst>
                                    <p:animMotion origin="layout" path="M 0 -1.85185E-6 L 0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A4B273-6AAD-56DD-F80E-01ACBD42E800}"/>
              </a:ext>
            </a:extLst>
          </p:cNvPr>
          <p:cNvSpPr>
            <a:spLocks noGrp="1"/>
          </p:cNvSpPr>
          <p:nvPr>
            <p:ph type="body" sz="quarter" idx="11"/>
          </p:nvPr>
        </p:nvSpPr>
        <p:spPr/>
        <p:txBody>
          <a:bodyPr/>
          <a:lstStyle/>
          <a:p>
            <a:r>
              <a:rPr lang="en-HK"/>
              <a:t>Copilot Studio – Custom Copilot</a:t>
            </a:r>
          </a:p>
        </p:txBody>
      </p:sp>
      <p:sp>
        <p:nvSpPr>
          <p:cNvPr id="3" name="Text Placeholder 2">
            <a:extLst>
              <a:ext uri="{FF2B5EF4-FFF2-40B4-BE49-F238E27FC236}">
                <a16:creationId xmlns:a16="http://schemas.microsoft.com/office/drawing/2014/main" id="{118B119D-7488-BB35-56EE-B0B9650973F8}"/>
              </a:ext>
            </a:extLst>
          </p:cNvPr>
          <p:cNvSpPr>
            <a:spLocks noGrp="1"/>
          </p:cNvSpPr>
          <p:nvPr>
            <p:ph type="body" sz="quarter" idx="12"/>
          </p:nvPr>
        </p:nvSpPr>
        <p:spPr/>
        <p:txBody>
          <a:bodyPr/>
          <a:lstStyle/>
          <a:p>
            <a:r>
              <a:rPr lang="en-US"/>
              <a:t>“I have more specific questions about this trip that I want to ask”</a:t>
            </a:r>
            <a:endParaRPr lang="en-HK"/>
          </a:p>
        </p:txBody>
      </p:sp>
    </p:spTree>
    <p:extLst>
      <p:ext uri="{BB962C8B-B14F-4D97-AF65-F5344CB8AC3E}">
        <p14:creationId xmlns:p14="http://schemas.microsoft.com/office/powerpoint/2010/main" val="32373046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875130F-2862-184E-0F2D-901531C0D9CF}"/>
              </a:ext>
            </a:extLst>
          </p:cNvPr>
          <p:cNvSpPr/>
          <p:nvPr/>
        </p:nvSpPr>
        <p:spPr>
          <a:xfrm>
            <a:off x="942109" y="1281796"/>
            <a:ext cx="8297121" cy="167875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HK"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FE3A7644-6B95-9D39-80F5-07A1FFCB95DF}"/>
              </a:ext>
            </a:extLst>
          </p:cNvPr>
          <p:cNvSpPr>
            <a:spLocks noGrp="1"/>
          </p:cNvSpPr>
          <p:nvPr>
            <p:ph type="title"/>
          </p:nvPr>
        </p:nvSpPr>
        <p:spPr/>
        <p:txBody>
          <a:bodyPr/>
          <a:lstStyle/>
          <a:p>
            <a:r>
              <a:rPr lang="en-US"/>
              <a:t>Copilot Studio - Custom Copilot</a:t>
            </a:r>
          </a:p>
        </p:txBody>
      </p:sp>
      <p:cxnSp>
        <p:nvCxnSpPr>
          <p:cNvPr id="3" name="Straight Arrow Connector 2">
            <a:extLst>
              <a:ext uri="{FF2B5EF4-FFF2-40B4-BE49-F238E27FC236}">
                <a16:creationId xmlns:a16="http://schemas.microsoft.com/office/drawing/2014/main" id="{9297983D-2C75-D237-3DBC-59A7C3E64A38}"/>
              </a:ext>
            </a:extLst>
          </p:cNvPr>
          <p:cNvCxnSpPr>
            <a:cxnSpLocks/>
          </p:cNvCxnSpPr>
          <p:nvPr/>
        </p:nvCxnSpPr>
        <p:spPr>
          <a:xfrm>
            <a:off x="4580514" y="3043765"/>
            <a:ext cx="0" cy="123799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4A04B50D-70E2-273E-84EC-B50F16B0A480}"/>
              </a:ext>
            </a:extLst>
          </p:cNvPr>
          <p:cNvCxnSpPr>
            <a:cxnSpLocks/>
          </p:cNvCxnSpPr>
          <p:nvPr/>
        </p:nvCxnSpPr>
        <p:spPr>
          <a:xfrm flipV="1">
            <a:off x="4460146" y="3035878"/>
            <a:ext cx="0" cy="12458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06BFD84-D5D6-B9C5-205A-075D10ED041D}"/>
              </a:ext>
            </a:extLst>
          </p:cNvPr>
          <p:cNvSpPr txBox="1"/>
          <p:nvPr/>
        </p:nvSpPr>
        <p:spPr>
          <a:xfrm>
            <a:off x="4034866" y="4926256"/>
            <a:ext cx="940532" cy="105411"/>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latin typeface="Segoe UI"/>
                <a:ea typeface="+mn-ea"/>
                <a:cs typeface="+mn-cs"/>
              </a:rPr>
              <a:t>Copilot Studio</a:t>
            </a:r>
          </a:p>
        </p:txBody>
      </p:sp>
      <p:sp>
        <p:nvSpPr>
          <p:cNvPr id="10" name="Left Bracket 9">
            <a:extLst>
              <a:ext uri="{FF2B5EF4-FFF2-40B4-BE49-F238E27FC236}">
                <a16:creationId xmlns:a16="http://schemas.microsoft.com/office/drawing/2014/main" id="{DEA06B45-1E91-5190-FEE5-78FAB28158BA}"/>
              </a:ext>
            </a:extLst>
          </p:cNvPr>
          <p:cNvSpPr/>
          <p:nvPr/>
        </p:nvSpPr>
        <p:spPr>
          <a:xfrm rot="5400000">
            <a:off x="8225027" y="1568999"/>
            <a:ext cx="159124" cy="5224435"/>
          </a:xfrm>
          <a:prstGeom prst="lef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cxnSp>
        <p:nvCxnSpPr>
          <p:cNvPr id="11" name="Straight Arrow Connector 10">
            <a:extLst>
              <a:ext uri="{FF2B5EF4-FFF2-40B4-BE49-F238E27FC236}">
                <a16:creationId xmlns:a16="http://schemas.microsoft.com/office/drawing/2014/main" id="{03C3503E-D59E-518C-DB66-8A4C56970AFB}"/>
              </a:ext>
            </a:extLst>
          </p:cNvPr>
          <p:cNvCxnSpPr>
            <a:cxnSpLocks/>
          </p:cNvCxnSpPr>
          <p:nvPr/>
        </p:nvCxnSpPr>
        <p:spPr>
          <a:xfrm>
            <a:off x="4825584" y="4460580"/>
            <a:ext cx="57705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F4B20E5-15A8-FFFB-9D4E-E9936329E5A7}"/>
              </a:ext>
            </a:extLst>
          </p:cNvPr>
          <p:cNvCxnSpPr>
            <a:cxnSpLocks/>
          </p:cNvCxnSpPr>
          <p:nvPr/>
        </p:nvCxnSpPr>
        <p:spPr>
          <a:xfrm flipH="1">
            <a:off x="4824956" y="4546787"/>
            <a:ext cx="5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A225DD3-023E-6DB3-5DA0-5452EAEC68DF}"/>
              </a:ext>
            </a:extLst>
          </p:cNvPr>
          <p:cNvSpPr txBox="1"/>
          <p:nvPr/>
        </p:nvSpPr>
        <p:spPr>
          <a:xfrm>
            <a:off x="4740009" y="4285985"/>
            <a:ext cx="771402" cy="132096"/>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a:ea typeface="+mn-ea"/>
                <a:cs typeface="+mn-cs"/>
              </a:rPr>
              <a:t>Question</a:t>
            </a:r>
          </a:p>
        </p:txBody>
      </p:sp>
      <p:sp>
        <p:nvSpPr>
          <p:cNvPr id="14" name="TextBox 13">
            <a:extLst>
              <a:ext uri="{FF2B5EF4-FFF2-40B4-BE49-F238E27FC236}">
                <a16:creationId xmlns:a16="http://schemas.microsoft.com/office/drawing/2014/main" id="{71B169BC-F39D-B385-F7A0-6A2169C39FF4}"/>
              </a:ext>
            </a:extLst>
          </p:cNvPr>
          <p:cNvSpPr txBox="1"/>
          <p:nvPr/>
        </p:nvSpPr>
        <p:spPr>
          <a:xfrm>
            <a:off x="4759308" y="4583973"/>
            <a:ext cx="771402" cy="132096"/>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a:ea typeface="+mn-ea"/>
                <a:cs typeface="+mn-cs"/>
              </a:rPr>
              <a:t>Answer</a:t>
            </a:r>
          </a:p>
        </p:txBody>
      </p:sp>
      <p:cxnSp>
        <p:nvCxnSpPr>
          <p:cNvPr id="15" name="Straight Connector 14">
            <a:extLst>
              <a:ext uri="{FF2B5EF4-FFF2-40B4-BE49-F238E27FC236}">
                <a16:creationId xmlns:a16="http://schemas.microsoft.com/office/drawing/2014/main" id="{1D847FE8-A597-2B1A-9FAD-239925F0182A}"/>
              </a:ext>
            </a:extLst>
          </p:cNvPr>
          <p:cNvCxnSpPr>
            <a:cxnSpLocks/>
          </p:cNvCxnSpPr>
          <p:nvPr/>
        </p:nvCxnSpPr>
        <p:spPr>
          <a:xfrm flipH="1" flipV="1">
            <a:off x="6305775" y="3916266"/>
            <a:ext cx="1" cy="1842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Picture 2">
            <a:extLst>
              <a:ext uri="{FF2B5EF4-FFF2-40B4-BE49-F238E27FC236}">
                <a16:creationId xmlns:a16="http://schemas.microsoft.com/office/drawing/2014/main" id="{AB11C7A7-23EE-9D0B-77A6-E86B85635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284942" y="4394657"/>
            <a:ext cx="440380" cy="484515"/>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A8E83F78-4E4E-2DED-6935-CE6AB8807BCD}"/>
              </a:ext>
            </a:extLst>
          </p:cNvPr>
          <p:cNvGrpSpPr/>
          <p:nvPr/>
        </p:nvGrpSpPr>
        <p:grpSpPr>
          <a:xfrm>
            <a:off x="5893333" y="3170734"/>
            <a:ext cx="821257" cy="465357"/>
            <a:chOff x="10020754" y="1742664"/>
            <a:chExt cx="1390358" cy="787835"/>
          </a:xfrm>
        </p:grpSpPr>
        <p:pic>
          <p:nvPicPr>
            <p:cNvPr id="18" name="Graphic 17" descr="User with solid fill">
              <a:extLst>
                <a:ext uri="{FF2B5EF4-FFF2-40B4-BE49-F238E27FC236}">
                  <a16:creationId xmlns:a16="http://schemas.microsoft.com/office/drawing/2014/main" id="{EEC90EC6-F4AA-F3A8-E977-94210CCAF5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60785" y="1742664"/>
              <a:ext cx="664866" cy="664864"/>
            </a:xfrm>
            <a:prstGeom prst="rect">
              <a:avLst/>
            </a:prstGeom>
          </p:spPr>
        </p:pic>
        <p:sp>
          <p:nvSpPr>
            <p:cNvPr id="19" name="TextBox 18">
              <a:extLst>
                <a:ext uri="{FF2B5EF4-FFF2-40B4-BE49-F238E27FC236}">
                  <a16:creationId xmlns:a16="http://schemas.microsoft.com/office/drawing/2014/main" id="{AFC40568-0ED7-CB76-49EC-F6369C65D0C7}"/>
                </a:ext>
              </a:extLst>
            </p:cNvPr>
            <p:cNvSpPr txBox="1"/>
            <p:nvPr/>
          </p:nvSpPr>
          <p:spPr>
            <a:xfrm>
              <a:off x="10020754" y="2351057"/>
              <a:ext cx="1390358" cy="179442"/>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latin typeface="Segoe UI"/>
                  <a:ea typeface="+mn-ea"/>
                  <a:cs typeface="+mn-cs"/>
                </a:rPr>
                <a:t>Users</a:t>
              </a:r>
            </a:p>
          </p:txBody>
        </p:sp>
      </p:grpSp>
      <p:sp>
        <p:nvSpPr>
          <p:cNvPr id="20" name="TextBox 19">
            <a:extLst>
              <a:ext uri="{FF2B5EF4-FFF2-40B4-BE49-F238E27FC236}">
                <a16:creationId xmlns:a16="http://schemas.microsoft.com/office/drawing/2014/main" id="{20EA69CE-1CAF-3774-74BF-642960158B5F}"/>
              </a:ext>
            </a:extLst>
          </p:cNvPr>
          <p:cNvSpPr txBox="1"/>
          <p:nvPr/>
        </p:nvSpPr>
        <p:spPr>
          <a:xfrm>
            <a:off x="5787491" y="3755991"/>
            <a:ext cx="1058495" cy="178194"/>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a:ea typeface="+mn-ea"/>
                <a:cs typeface="+mn-cs"/>
              </a:rPr>
              <a:t>Interact with Bot</a:t>
            </a:r>
          </a:p>
        </p:txBody>
      </p:sp>
      <p:sp>
        <p:nvSpPr>
          <p:cNvPr id="21" name="TextBox 14">
            <a:extLst>
              <a:ext uri="{FF2B5EF4-FFF2-40B4-BE49-F238E27FC236}">
                <a16:creationId xmlns:a16="http://schemas.microsoft.com/office/drawing/2014/main" id="{D42508F5-77C0-D599-EB0B-AFA9BE49D5A4}"/>
              </a:ext>
            </a:extLst>
          </p:cNvPr>
          <p:cNvSpPr txBox="1"/>
          <p:nvPr/>
        </p:nvSpPr>
        <p:spPr>
          <a:xfrm>
            <a:off x="5692372" y="5563656"/>
            <a:ext cx="1377793" cy="239146"/>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latin typeface="Segoe UI"/>
                <a:ea typeface="+mn-ea"/>
                <a:cs typeface="+mn-cs"/>
              </a:rPr>
              <a:t>Communication Channels</a:t>
            </a:r>
          </a:p>
        </p:txBody>
      </p:sp>
      <p:sp>
        <p:nvSpPr>
          <p:cNvPr id="23" name="TextBox 22">
            <a:extLst>
              <a:ext uri="{FF2B5EF4-FFF2-40B4-BE49-F238E27FC236}">
                <a16:creationId xmlns:a16="http://schemas.microsoft.com/office/drawing/2014/main" id="{F09BA916-09CC-2EF1-B176-E81D677214BA}"/>
              </a:ext>
            </a:extLst>
          </p:cNvPr>
          <p:cNvSpPr txBox="1"/>
          <p:nvPr/>
        </p:nvSpPr>
        <p:spPr>
          <a:xfrm>
            <a:off x="4516093" y="3392067"/>
            <a:ext cx="821256" cy="266752"/>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latin typeface="Segoe UI"/>
                <a:ea typeface="+mn-ea"/>
                <a:cs typeface="+mn-cs"/>
              </a:rPr>
              <a:t>Generative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latin typeface="Segoe UI"/>
                <a:ea typeface="+mn-ea"/>
                <a:cs typeface="+mn-cs"/>
              </a:rPr>
              <a:t>Answer </a:t>
            </a:r>
          </a:p>
        </p:txBody>
      </p:sp>
      <p:sp>
        <p:nvSpPr>
          <p:cNvPr id="24" name="TextBox 14">
            <a:extLst>
              <a:ext uri="{FF2B5EF4-FFF2-40B4-BE49-F238E27FC236}">
                <a16:creationId xmlns:a16="http://schemas.microsoft.com/office/drawing/2014/main" id="{891DC2DD-DE14-323A-D1E2-5E8F6AF55B87}"/>
              </a:ext>
            </a:extLst>
          </p:cNvPr>
          <p:cNvSpPr txBox="1"/>
          <p:nvPr/>
        </p:nvSpPr>
        <p:spPr>
          <a:xfrm>
            <a:off x="3868481" y="5608445"/>
            <a:ext cx="1377793" cy="239146"/>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latin typeface="Segoe UI"/>
                <a:ea typeface="+mn-ea"/>
                <a:cs typeface="+mn-cs"/>
              </a:rPr>
              <a:t>Bot</a:t>
            </a:r>
          </a:p>
        </p:txBody>
      </p:sp>
      <p:pic>
        <p:nvPicPr>
          <p:cNvPr id="26" name="Picture 2" descr="Microsoft AI Builder Capacity T1 add-on | DSA ICT">
            <a:extLst>
              <a:ext uri="{FF2B5EF4-FFF2-40B4-BE49-F238E27FC236}">
                <a16:creationId xmlns:a16="http://schemas.microsoft.com/office/drawing/2014/main" id="{5CFBFFB3-56CF-3347-D105-0A21908F9D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6769" y="4352085"/>
            <a:ext cx="548894" cy="540317"/>
          </a:xfrm>
          <a:prstGeom prst="rect">
            <a:avLst/>
          </a:prstGeom>
          <a:noFill/>
          <a:extLst>
            <a:ext uri="{909E8E84-426E-40DD-AFC4-6F175D3DCCD1}">
              <a14:hiddenFill xmlns:a14="http://schemas.microsoft.com/office/drawing/2010/main">
                <a:solidFill>
                  <a:srgbClr val="FFFFFF"/>
                </a:solidFill>
              </a14:hiddenFill>
            </a:ext>
          </a:extLst>
        </p:spPr>
      </p:pic>
      <p:cxnSp>
        <p:nvCxnSpPr>
          <p:cNvPr id="27" name="Straight Arrow Connector 26">
            <a:extLst>
              <a:ext uri="{FF2B5EF4-FFF2-40B4-BE49-F238E27FC236}">
                <a16:creationId xmlns:a16="http://schemas.microsoft.com/office/drawing/2014/main" id="{B994D5EE-79FC-5FB5-CAD3-3BD8BED810E1}"/>
              </a:ext>
            </a:extLst>
          </p:cNvPr>
          <p:cNvCxnSpPr>
            <a:cxnSpLocks/>
          </p:cNvCxnSpPr>
          <p:nvPr/>
        </p:nvCxnSpPr>
        <p:spPr>
          <a:xfrm>
            <a:off x="3517306" y="4480395"/>
            <a:ext cx="57705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6353E5-A3B0-7AA1-0062-3335BD1F95E9}"/>
              </a:ext>
            </a:extLst>
          </p:cNvPr>
          <p:cNvCxnSpPr>
            <a:cxnSpLocks/>
          </p:cNvCxnSpPr>
          <p:nvPr/>
        </p:nvCxnSpPr>
        <p:spPr>
          <a:xfrm flipH="1">
            <a:off x="3516678" y="4566602"/>
            <a:ext cx="5720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1FA1338-77B2-05E4-A55B-A93AFE45A4E5}"/>
              </a:ext>
            </a:extLst>
          </p:cNvPr>
          <p:cNvSpPr txBox="1"/>
          <p:nvPr/>
        </p:nvSpPr>
        <p:spPr>
          <a:xfrm>
            <a:off x="3429602" y="3978290"/>
            <a:ext cx="771402" cy="132096"/>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a:ea typeface="+mn-ea"/>
                <a:cs typeface="+mn-cs"/>
              </a:rPr>
              <a:t>Advanced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a:ea typeface="+mn-ea"/>
                <a:cs typeface="+mn-cs"/>
              </a:rPr>
              <a:t>Intent Recognition</a:t>
            </a:r>
          </a:p>
        </p:txBody>
      </p:sp>
      <p:sp>
        <p:nvSpPr>
          <p:cNvPr id="30" name="TextBox 29">
            <a:extLst>
              <a:ext uri="{FF2B5EF4-FFF2-40B4-BE49-F238E27FC236}">
                <a16:creationId xmlns:a16="http://schemas.microsoft.com/office/drawing/2014/main" id="{163D9F6F-0E52-CD18-3B85-4CA2DD6EF9F4}"/>
              </a:ext>
            </a:extLst>
          </p:cNvPr>
          <p:cNvSpPr txBox="1"/>
          <p:nvPr/>
        </p:nvSpPr>
        <p:spPr>
          <a:xfrm>
            <a:off x="2599986" y="5067170"/>
            <a:ext cx="940532" cy="105411"/>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latin typeface="Segoe UI"/>
                <a:ea typeface="+mn-ea"/>
                <a:cs typeface="+mn-cs"/>
              </a:rPr>
              <a:t>AI Prompt</a:t>
            </a:r>
          </a:p>
        </p:txBody>
      </p:sp>
      <p:sp>
        <p:nvSpPr>
          <p:cNvPr id="31" name="TextBox 30">
            <a:extLst>
              <a:ext uri="{FF2B5EF4-FFF2-40B4-BE49-F238E27FC236}">
                <a16:creationId xmlns:a16="http://schemas.microsoft.com/office/drawing/2014/main" id="{02E34A39-AC15-4E70-FA4F-E83455E92FF1}"/>
              </a:ext>
            </a:extLst>
          </p:cNvPr>
          <p:cNvSpPr txBox="1"/>
          <p:nvPr/>
        </p:nvSpPr>
        <p:spPr>
          <a:xfrm>
            <a:off x="3440677" y="4675323"/>
            <a:ext cx="771402" cy="132096"/>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a:ea typeface="+mn-ea"/>
                <a:cs typeface="+mn-cs"/>
              </a:rPr>
              <a:t>Return dynamic intent </a:t>
            </a:r>
          </a:p>
        </p:txBody>
      </p:sp>
      <p:pic>
        <p:nvPicPr>
          <p:cNvPr id="37" name="Graphic 36">
            <a:extLst>
              <a:ext uri="{FF2B5EF4-FFF2-40B4-BE49-F238E27FC236}">
                <a16:creationId xmlns:a16="http://schemas.microsoft.com/office/drawing/2014/main" id="{2B75AFA4-98BE-2B91-9E7C-76E2E328D9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8845" y="1562206"/>
            <a:ext cx="973790" cy="973790"/>
          </a:xfrm>
          <a:prstGeom prst="rect">
            <a:avLst/>
          </a:prstGeom>
        </p:spPr>
      </p:pic>
      <p:sp>
        <p:nvSpPr>
          <p:cNvPr id="38" name="TextBox 37">
            <a:extLst>
              <a:ext uri="{FF2B5EF4-FFF2-40B4-BE49-F238E27FC236}">
                <a16:creationId xmlns:a16="http://schemas.microsoft.com/office/drawing/2014/main" id="{B3049E6F-F558-E655-F11A-C5828D836124}"/>
              </a:ext>
            </a:extLst>
          </p:cNvPr>
          <p:cNvSpPr txBox="1"/>
          <p:nvPr/>
        </p:nvSpPr>
        <p:spPr>
          <a:xfrm>
            <a:off x="1400503" y="2414514"/>
            <a:ext cx="1230666" cy="13689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Segoe UI"/>
              </a:rPr>
              <a:t>Public Websites</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a:endParaRPr>
          </a:p>
        </p:txBody>
      </p:sp>
      <p:sp>
        <p:nvSpPr>
          <p:cNvPr id="39" name="TextBox 38">
            <a:extLst>
              <a:ext uri="{FF2B5EF4-FFF2-40B4-BE49-F238E27FC236}">
                <a16:creationId xmlns:a16="http://schemas.microsoft.com/office/drawing/2014/main" id="{3A624D58-2A70-82A4-6AE0-1BD937715097}"/>
              </a:ext>
            </a:extLst>
          </p:cNvPr>
          <p:cNvSpPr txBox="1"/>
          <p:nvPr/>
        </p:nvSpPr>
        <p:spPr>
          <a:xfrm>
            <a:off x="7507062" y="2416840"/>
            <a:ext cx="1230666" cy="13689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Segoe UI"/>
              </a:rPr>
              <a:t>1500+ Copilot Connectors</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a:endParaRPr>
          </a:p>
        </p:txBody>
      </p:sp>
      <p:sp>
        <p:nvSpPr>
          <p:cNvPr id="40" name="TextBox 39">
            <a:extLst>
              <a:ext uri="{FF2B5EF4-FFF2-40B4-BE49-F238E27FC236}">
                <a16:creationId xmlns:a16="http://schemas.microsoft.com/office/drawing/2014/main" id="{0EFCCC1F-8298-8781-F43D-4108F5C51575}"/>
              </a:ext>
            </a:extLst>
          </p:cNvPr>
          <p:cNvSpPr txBox="1"/>
          <p:nvPr/>
        </p:nvSpPr>
        <p:spPr>
          <a:xfrm>
            <a:off x="3826378" y="1344297"/>
            <a:ext cx="2888212" cy="123117"/>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Segoe UI"/>
                <a:ea typeface="+mn-ea"/>
                <a:cs typeface="Segoe UI"/>
              </a:rPr>
              <a:t>Knowledge Sources</a:t>
            </a:r>
            <a:endParaRPr kumimoji="0" lang="en-US" sz="1800" b="1" i="0" u="none" strike="noStrike" kern="1200" cap="none" spc="0" normalizeH="0" baseline="0" noProof="0">
              <a:ln>
                <a:noFill/>
              </a:ln>
              <a:solidFill>
                <a:prstClr val="black"/>
              </a:solidFill>
              <a:effectLst/>
              <a:uLnTx/>
              <a:uFillTx/>
              <a:latin typeface="Aptos" panose="02110004020202020204"/>
              <a:ea typeface="+mn-ea"/>
              <a:cs typeface="Segoe UI"/>
            </a:endParaRPr>
          </a:p>
        </p:txBody>
      </p:sp>
      <p:pic>
        <p:nvPicPr>
          <p:cNvPr id="42" name="Picture 41" descr="A black and grey square with four squares&#10;&#10;Description automatically generated">
            <a:extLst>
              <a:ext uri="{FF2B5EF4-FFF2-40B4-BE49-F238E27FC236}">
                <a16:creationId xmlns:a16="http://schemas.microsoft.com/office/drawing/2014/main" id="{122E6969-42A4-3EBC-5070-0DC75838F6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49269" y="1831773"/>
            <a:ext cx="516020" cy="516020"/>
          </a:xfrm>
          <a:prstGeom prst="rect">
            <a:avLst/>
          </a:prstGeom>
        </p:spPr>
      </p:pic>
      <p:pic>
        <p:nvPicPr>
          <p:cNvPr id="44" name="Graphic 43">
            <a:extLst>
              <a:ext uri="{FF2B5EF4-FFF2-40B4-BE49-F238E27FC236}">
                <a16:creationId xmlns:a16="http://schemas.microsoft.com/office/drawing/2014/main" id="{F278E5EA-DB05-E148-C7F2-7F7B59A396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83890" y="1772449"/>
            <a:ext cx="606032" cy="570380"/>
          </a:xfrm>
          <a:prstGeom prst="rect">
            <a:avLst/>
          </a:prstGeom>
        </p:spPr>
      </p:pic>
      <p:pic>
        <p:nvPicPr>
          <p:cNvPr id="48" name="Graphic 47">
            <a:extLst>
              <a:ext uri="{FF2B5EF4-FFF2-40B4-BE49-F238E27FC236}">
                <a16:creationId xmlns:a16="http://schemas.microsoft.com/office/drawing/2014/main" id="{5D48ED65-3DE6-E322-DE14-ED84B9460E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09806" y="1780683"/>
            <a:ext cx="516572" cy="516572"/>
          </a:xfrm>
          <a:prstGeom prst="rect">
            <a:avLst/>
          </a:prstGeom>
        </p:spPr>
      </p:pic>
      <p:pic>
        <p:nvPicPr>
          <p:cNvPr id="50" name="Graphic 49">
            <a:extLst>
              <a:ext uri="{FF2B5EF4-FFF2-40B4-BE49-F238E27FC236}">
                <a16:creationId xmlns:a16="http://schemas.microsoft.com/office/drawing/2014/main" id="{9AF88DAB-F42A-8CAC-80B2-8B2D35C2ABF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759903" y="1720094"/>
            <a:ext cx="595370" cy="595370"/>
          </a:xfrm>
          <a:prstGeom prst="rect">
            <a:avLst/>
          </a:prstGeom>
        </p:spPr>
      </p:pic>
      <p:sp>
        <p:nvSpPr>
          <p:cNvPr id="51" name="TextBox 50">
            <a:extLst>
              <a:ext uri="{FF2B5EF4-FFF2-40B4-BE49-F238E27FC236}">
                <a16:creationId xmlns:a16="http://schemas.microsoft.com/office/drawing/2014/main" id="{7BEB82C5-0554-66E7-0244-9B3E851BFCD9}"/>
              </a:ext>
            </a:extLst>
          </p:cNvPr>
          <p:cNvSpPr txBox="1"/>
          <p:nvPr/>
        </p:nvSpPr>
        <p:spPr>
          <a:xfrm>
            <a:off x="2952759" y="2416112"/>
            <a:ext cx="1230666" cy="13689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Segoe UI"/>
              </a:rPr>
              <a:t>Files</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a:endParaRPr>
          </a:p>
        </p:txBody>
      </p:sp>
      <p:sp>
        <p:nvSpPr>
          <p:cNvPr id="52" name="TextBox 51">
            <a:extLst>
              <a:ext uri="{FF2B5EF4-FFF2-40B4-BE49-F238E27FC236}">
                <a16:creationId xmlns:a16="http://schemas.microsoft.com/office/drawing/2014/main" id="{4BE87D56-6ACC-9834-86D1-12F5D7A42114}"/>
              </a:ext>
            </a:extLst>
          </p:cNvPr>
          <p:cNvSpPr txBox="1"/>
          <p:nvPr/>
        </p:nvSpPr>
        <p:spPr>
          <a:xfrm>
            <a:off x="4311388" y="2408712"/>
            <a:ext cx="1230666" cy="13689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Segoe UI"/>
              </a:rPr>
              <a:t>SharePoint and OneDrive</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a:endParaRPr>
          </a:p>
        </p:txBody>
      </p:sp>
      <p:sp>
        <p:nvSpPr>
          <p:cNvPr id="53" name="TextBox 52">
            <a:extLst>
              <a:ext uri="{FF2B5EF4-FFF2-40B4-BE49-F238E27FC236}">
                <a16:creationId xmlns:a16="http://schemas.microsoft.com/office/drawing/2014/main" id="{B5B1AC61-3CD4-72FF-FAFC-51E07DE388AB}"/>
              </a:ext>
            </a:extLst>
          </p:cNvPr>
          <p:cNvSpPr txBox="1"/>
          <p:nvPr/>
        </p:nvSpPr>
        <p:spPr>
          <a:xfrm>
            <a:off x="5836027" y="2404503"/>
            <a:ext cx="1230666" cy="136890"/>
          </a:xfrm>
          <a:prstGeom prst="rect">
            <a:avLst/>
          </a:prstGeom>
          <a:noFill/>
        </p:spPr>
        <p:txBody>
          <a:bodyPr wrap="square" lIns="0" tIns="0" rIns="0" bIns="0" rtlCol="0" anchor="t">
            <a:no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Segoe UI"/>
              </a:rPr>
              <a:t>Dataverse (preview)</a:t>
            </a: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Segoe UI"/>
            </a:endParaRPr>
          </a:p>
        </p:txBody>
      </p:sp>
      <p:pic>
        <p:nvPicPr>
          <p:cNvPr id="25" name="Picture 24">
            <a:extLst>
              <a:ext uri="{FF2B5EF4-FFF2-40B4-BE49-F238E27FC236}">
                <a16:creationId xmlns:a16="http://schemas.microsoft.com/office/drawing/2014/main" id="{61864549-DA22-0310-37CA-F360FCB04879}"/>
              </a:ext>
            </a:extLst>
          </p:cNvPr>
          <p:cNvPicPr>
            <a:picLocks noChangeAspect="1"/>
          </p:cNvPicPr>
          <p:nvPr/>
        </p:nvPicPr>
        <p:blipFill>
          <a:blip r:embed="rId15"/>
          <a:stretch>
            <a:fillRect/>
          </a:stretch>
        </p:blipFill>
        <p:spPr>
          <a:xfrm>
            <a:off x="5600814" y="4316868"/>
            <a:ext cx="5315993" cy="745142"/>
          </a:xfrm>
          <a:prstGeom prst="rect">
            <a:avLst/>
          </a:prstGeom>
        </p:spPr>
      </p:pic>
    </p:spTree>
    <p:extLst>
      <p:ext uri="{BB962C8B-B14F-4D97-AF65-F5344CB8AC3E}">
        <p14:creationId xmlns:p14="http://schemas.microsoft.com/office/powerpoint/2010/main" val="325439712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8213-3608-6F47-AE71-4E434853C390}"/>
              </a:ext>
            </a:extLst>
          </p:cNvPr>
          <p:cNvSpPr>
            <a:spLocks noGrp="1"/>
          </p:cNvSpPr>
          <p:nvPr>
            <p:ph type="title"/>
          </p:nvPr>
        </p:nvSpPr>
        <p:spPr/>
        <p:txBody>
          <a:bodyPr/>
          <a:lstStyle/>
          <a:p>
            <a:r>
              <a:rPr lang="en-US"/>
              <a:t>Automatically determine intent</a:t>
            </a:r>
          </a:p>
        </p:txBody>
      </p:sp>
      <p:pic>
        <p:nvPicPr>
          <p:cNvPr id="4" name="Picture 3" descr="A screenshot of a computer&#10;&#10;Description automatically generated">
            <a:extLst>
              <a:ext uri="{FF2B5EF4-FFF2-40B4-BE49-F238E27FC236}">
                <a16:creationId xmlns:a16="http://schemas.microsoft.com/office/drawing/2014/main" id="{88AF36E9-32D0-4BF5-55C9-0C3DDDFD5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46" y="1129951"/>
            <a:ext cx="7324581" cy="5191335"/>
          </a:xfrm>
          <a:prstGeom prst="rect">
            <a:avLst/>
          </a:prstGeom>
        </p:spPr>
      </p:pic>
      <p:sp>
        <p:nvSpPr>
          <p:cNvPr id="5" name="Rectangle 4">
            <a:extLst>
              <a:ext uri="{FF2B5EF4-FFF2-40B4-BE49-F238E27FC236}">
                <a16:creationId xmlns:a16="http://schemas.microsoft.com/office/drawing/2014/main" id="{2E812A64-4EA3-1AF4-A07D-1E335C66FD28}"/>
              </a:ext>
            </a:extLst>
          </p:cNvPr>
          <p:cNvSpPr/>
          <p:nvPr/>
        </p:nvSpPr>
        <p:spPr>
          <a:xfrm>
            <a:off x="1807114" y="3146789"/>
            <a:ext cx="5230995" cy="1432138"/>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00ABE757-B247-C933-CE76-DC79A2B0A232}"/>
              </a:ext>
            </a:extLst>
          </p:cNvPr>
          <p:cNvSpPr txBox="1"/>
          <p:nvPr/>
        </p:nvSpPr>
        <p:spPr>
          <a:xfrm>
            <a:off x="7716983" y="1344707"/>
            <a:ext cx="4301836" cy="286232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Classic</a:t>
            </a:r>
            <a:r>
              <a:rPr kumimoji="0" lang="en-US" sz="1800" b="0" i="0" u="none" strike="noStrike" kern="1200" cap="none" spc="0" normalizeH="0" baseline="0" noProof="0">
                <a:ln>
                  <a:noFill/>
                </a:ln>
                <a:solidFill>
                  <a:srgbClr val="000000"/>
                </a:solidFill>
                <a:effectLst/>
                <a:uLnTx/>
                <a:uFillTx/>
                <a:latin typeface="Segoe UI"/>
                <a:ea typeface="+mn-ea"/>
                <a:cs typeface="+mn-cs"/>
              </a:rPr>
              <a:t> - old Generative Answers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Generative</a:t>
            </a:r>
            <a:r>
              <a:rPr kumimoji="0" lang="en-US" sz="1800" b="0" i="0" u="none" strike="noStrike" kern="1200" cap="none" spc="0" normalizeH="0" baseline="0" noProof="0">
                <a:ln>
                  <a:noFill/>
                </a:ln>
                <a:solidFill>
                  <a:srgbClr val="000000"/>
                </a:solidFill>
                <a:effectLst/>
                <a:uLnTx/>
                <a:uFillTx/>
                <a:latin typeface="Segoe UI"/>
                <a:ea typeface="+mn-ea"/>
                <a:cs typeface="+mn-cs"/>
              </a:rPr>
              <a:t> - dynamic chaining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1100F"/>
                </a:solidFill>
                <a:effectLst/>
                <a:uLnTx/>
                <a:uFillTx/>
                <a:latin typeface="Segoe UI" panose="020B0502040204020203" pitchFamily="34" charset="0"/>
                <a:ea typeface="+mn-ea"/>
                <a:cs typeface="+mn-cs"/>
              </a:rPr>
              <a:t>Classic</a:t>
            </a:r>
            <a:r>
              <a:rPr kumimoji="0" lang="en-US" sz="1800" b="0" i="0" u="none" strike="noStrike" kern="1200" cap="none" spc="0" normalizeH="0" baseline="0" noProof="0">
                <a:ln>
                  <a:noFill/>
                </a:ln>
                <a:solidFill>
                  <a:srgbClr val="11100F"/>
                </a:solidFill>
                <a:effectLst/>
                <a:uLnTx/>
                <a:uFillTx/>
                <a:latin typeface="Segoe UI" panose="020B0502040204020203" pitchFamily="34" charset="0"/>
                <a:ea typeface="+mn-ea"/>
                <a:cs typeface="+mn-cs"/>
              </a:rPr>
              <a:t> supports Using Power </a:t>
            </a:r>
            <a:r>
              <a:rPr kumimoji="0" lang="en-US" sz="1800" b="0" i="0" u="none" strike="noStrike" kern="1200" cap="none" spc="0" normalizeH="0" baseline="0" noProof="0" err="1">
                <a:ln>
                  <a:noFill/>
                </a:ln>
                <a:solidFill>
                  <a:srgbClr val="11100F"/>
                </a:solidFill>
                <a:effectLst/>
                <a:uLnTx/>
                <a:uFillTx/>
                <a:latin typeface="Segoe UI" panose="020B0502040204020203" pitchFamily="34" charset="0"/>
                <a:ea typeface="+mn-ea"/>
                <a:cs typeface="+mn-cs"/>
              </a:rPr>
              <a:t>Fx</a:t>
            </a:r>
            <a:r>
              <a:rPr kumimoji="0" lang="en-US" sz="1800" b="0" i="0" u="none" strike="noStrike" kern="1200" cap="none" spc="0" normalizeH="0" baseline="0" noProof="0">
                <a:ln>
                  <a:noFill/>
                </a:ln>
                <a:solidFill>
                  <a:srgbClr val="11100F"/>
                </a:solidFill>
                <a:effectLst/>
                <a:uLnTx/>
                <a:uFillTx/>
                <a:latin typeface="Segoe UI" panose="020B0502040204020203" pitchFamily="34" charset="0"/>
                <a:ea typeface="+mn-ea"/>
                <a:cs typeface="+mn-cs"/>
              </a:rPr>
              <a:t> to express URL dynamically (along with custom data and </a:t>
            </a:r>
            <a:r>
              <a:rPr kumimoji="0" lang="en-US" sz="1800" b="0" i="0" u="none" strike="noStrike" kern="1200" cap="none" spc="0" normalizeH="0" baseline="0" noProof="0" err="1">
                <a:ln>
                  <a:noFill/>
                </a:ln>
                <a:solidFill>
                  <a:srgbClr val="11100F"/>
                </a:solidFill>
                <a:effectLst/>
                <a:uLnTx/>
                <a:uFillTx/>
                <a:latin typeface="Segoe UI" panose="020B0502040204020203" pitchFamily="34" charset="0"/>
                <a:ea typeface="+mn-ea"/>
                <a:cs typeface="+mn-cs"/>
              </a:rPr>
              <a:t>bing</a:t>
            </a:r>
            <a:r>
              <a:rPr kumimoji="0" lang="en-US" sz="1800" b="0" i="0" u="none" strike="noStrike" kern="1200" cap="none" spc="0" normalizeH="0" baseline="0" noProof="0">
                <a:ln>
                  <a:noFill/>
                </a:ln>
                <a:solidFill>
                  <a:srgbClr val="11100F"/>
                </a:solidFill>
                <a:effectLst/>
                <a:uLnTx/>
                <a:uFillTx/>
                <a:latin typeface="Segoe UI" panose="020B0502040204020203" pitchFamily="34" charset="0"/>
                <a:ea typeface="+mn-ea"/>
                <a:cs typeface="+mn-cs"/>
              </a:rPr>
              <a:t> custom search API), this will be available in </a:t>
            </a:r>
            <a:r>
              <a:rPr kumimoji="0" lang="en-US" sz="1800" i="1" u="none" strike="noStrike" kern="1200" cap="none" spc="0" normalizeH="0" baseline="0" noProof="0">
                <a:ln>
                  <a:noFill/>
                </a:ln>
                <a:solidFill>
                  <a:srgbClr val="11100F"/>
                </a:solidFill>
                <a:effectLst/>
                <a:uLnTx/>
                <a:uFillTx/>
                <a:latin typeface="Segoe UI" panose="020B0502040204020203" pitchFamily="34" charset="0"/>
                <a:ea typeface="+mn-ea"/>
                <a:cs typeface="+mn-cs"/>
              </a:rPr>
              <a:t>Generative</a:t>
            </a:r>
            <a:r>
              <a:rPr kumimoji="0" lang="en-US" sz="1800" b="0" i="0" u="none" strike="noStrike" kern="1200" cap="none" spc="0" normalizeH="0" baseline="0" noProof="0">
                <a:ln>
                  <a:noFill/>
                </a:ln>
                <a:solidFill>
                  <a:srgbClr val="11100F"/>
                </a:solidFill>
                <a:effectLst/>
                <a:uLnTx/>
                <a:uFillTx/>
                <a:latin typeface="Segoe UI" panose="020B0502040204020203" pitchFamily="34" charset="0"/>
                <a:ea typeface="+mn-ea"/>
                <a:cs typeface="+mn-cs"/>
              </a:rPr>
              <a:t> soon</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302978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88FA45-35F3-B552-C94D-0E118824ADF6}"/>
              </a:ext>
            </a:extLst>
          </p:cNvPr>
          <p:cNvSpPr txBox="1"/>
          <p:nvPr/>
        </p:nvSpPr>
        <p:spPr>
          <a:xfrm>
            <a:off x="1993900" y="3720103"/>
            <a:ext cx="8204200"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3600" b="0" i="0" u="none" strike="noStrike" kern="1200" cap="none" spc="0" normalizeH="0" baseline="0" noProof="0">
                <a:ln>
                  <a:noFill/>
                </a:ln>
                <a:gradFill>
                  <a:gsLst>
                    <a:gs pos="100000">
                      <a:srgbClr val="49C5B1"/>
                    </a:gs>
                    <a:gs pos="0">
                      <a:srgbClr val="FFA38B"/>
                    </a:gs>
                    <a:gs pos="32000">
                      <a:srgbClr val="D59ED7"/>
                    </a:gs>
                    <a:gs pos="68000">
                      <a:srgbClr val="8DC8E8"/>
                    </a:gs>
                  </a:gsLst>
                  <a:path path="circle">
                    <a:fillToRect l="100000" t="100000"/>
                  </a:path>
                </a:gradFill>
                <a:effectLst/>
                <a:uLnTx/>
                <a:uFillTx/>
                <a:latin typeface="Segoe UI Semibold"/>
                <a:ea typeface="+mn-ea"/>
                <a:cs typeface="+mn-cs"/>
              </a:rPr>
              <a:t>When to use what?</a:t>
            </a:r>
          </a:p>
        </p:txBody>
      </p:sp>
      <p:sp>
        <p:nvSpPr>
          <p:cNvPr id="5" name="TextBox 4">
            <a:extLst>
              <a:ext uri="{FF2B5EF4-FFF2-40B4-BE49-F238E27FC236}">
                <a16:creationId xmlns:a16="http://schemas.microsoft.com/office/drawing/2014/main" id="{157CDBBB-301F-7EC5-196A-761DB658C002}"/>
              </a:ext>
            </a:extLst>
          </p:cNvPr>
          <p:cNvSpPr txBox="1"/>
          <p:nvPr/>
        </p:nvSpPr>
        <p:spPr>
          <a:xfrm>
            <a:off x="1162050" y="2330530"/>
            <a:ext cx="9867900" cy="11079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2800" b="1"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US" sz="7200" b="0" i="0" u="none" strike="noStrike" kern="1200" cap="none" spc="0" normalizeH="0" baseline="0" noProof="0">
                <a:ln w="3175">
                  <a:noFill/>
                </a:ln>
                <a:solidFill>
                  <a:srgbClr val="FFFFFF"/>
                </a:solidFill>
                <a:effectLst/>
                <a:uLnTx/>
                <a:uFillTx/>
                <a:latin typeface="Segoe UI Semibold"/>
                <a:ea typeface="+mn-ea"/>
                <a:cs typeface="Segoe UI" pitchFamily="34" charset="0"/>
              </a:rPr>
              <a:t>The real question is…</a:t>
            </a:r>
          </a:p>
        </p:txBody>
      </p:sp>
    </p:spTree>
    <p:extLst>
      <p:ext uri="{BB962C8B-B14F-4D97-AF65-F5344CB8AC3E}">
        <p14:creationId xmlns:p14="http://schemas.microsoft.com/office/powerpoint/2010/main" val="17984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0 -2.96296E-6 L 0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500"/>
                                  </p:stCondLst>
                                  <p:childTnLst>
                                    <p:animMotion origin="layout" path="M 0 1.11111E-6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FF9E-1C97-A6E9-4BB9-07EF5C0FB9E3}"/>
              </a:ext>
            </a:extLst>
          </p:cNvPr>
          <p:cNvSpPr>
            <a:spLocks noGrp="1"/>
          </p:cNvSpPr>
          <p:nvPr>
            <p:ph type="title"/>
          </p:nvPr>
        </p:nvSpPr>
        <p:spPr>
          <a:xfrm>
            <a:off x="588263" y="2875002"/>
            <a:ext cx="7425205" cy="1107996"/>
          </a:xfrm>
        </p:spPr>
        <p:txBody>
          <a:bodyPr/>
          <a:lstStyle/>
          <a:p>
            <a:r>
              <a:rPr lang="en-HK"/>
              <a:t>Copilot Studio Walkthrough</a:t>
            </a:r>
          </a:p>
        </p:txBody>
      </p:sp>
    </p:spTree>
    <p:extLst>
      <p:ext uri="{BB962C8B-B14F-4D97-AF65-F5344CB8AC3E}">
        <p14:creationId xmlns:p14="http://schemas.microsoft.com/office/powerpoint/2010/main" val="45782151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5FF9E-1C97-A6E9-4BB9-07EF5C0FB9E3}"/>
              </a:ext>
            </a:extLst>
          </p:cNvPr>
          <p:cNvSpPr>
            <a:spLocks noGrp="1"/>
          </p:cNvSpPr>
          <p:nvPr>
            <p:ph type="title" idx="4294967295"/>
          </p:nvPr>
        </p:nvSpPr>
        <p:spPr>
          <a:xfrm>
            <a:off x="798022" y="1425951"/>
            <a:ext cx="9631363" cy="2216150"/>
          </a:xfrm>
        </p:spPr>
        <p:txBody>
          <a:bodyPr/>
          <a:lstStyle/>
          <a:p>
            <a:r>
              <a:rPr lang="en-HK"/>
              <a:t>Start with hands on lab</a:t>
            </a:r>
            <a:br>
              <a:rPr lang="en-HK"/>
            </a:br>
            <a:br>
              <a:rPr lang="en-HK"/>
            </a:br>
            <a:r>
              <a:rPr lang="en-US">
                <a:hlinkClick r:id="rId2"/>
              </a:rPr>
              <a:t>Create copilots with Microsoft Copilot Studio - Online Workshop - Training | Microsoft Learn</a:t>
            </a:r>
            <a:endParaRPr lang="en-HK"/>
          </a:p>
        </p:txBody>
      </p:sp>
    </p:spTree>
    <p:extLst>
      <p:ext uri="{BB962C8B-B14F-4D97-AF65-F5344CB8AC3E}">
        <p14:creationId xmlns:p14="http://schemas.microsoft.com/office/powerpoint/2010/main" val="3757785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6E86-7550-9D71-6078-EA81C660D3E7}"/>
              </a:ext>
            </a:extLst>
          </p:cNvPr>
          <p:cNvSpPr>
            <a:spLocks noGrp="1"/>
          </p:cNvSpPr>
          <p:nvPr>
            <p:ph type="title"/>
          </p:nvPr>
        </p:nvSpPr>
        <p:spPr/>
        <p:txBody>
          <a:bodyPr/>
          <a:lstStyle/>
          <a:p>
            <a:r>
              <a:rPr lang="en-US"/>
              <a:t>Custom Prompt</a:t>
            </a:r>
          </a:p>
        </p:txBody>
      </p:sp>
      <p:pic>
        <p:nvPicPr>
          <p:cNvPr id="6" name="Picture 5">
            <a:extLst>
              <a:ext uri="{FF2B5EF4-FFF2-40B4-BE49-F238E27FC236}">
                <a16:creationId xmlns:a16="http://schemas.microsoft.com/office/drawing/2014/main" id="{2BA1797A-B552-D0DB-E690-68FBBF0530C0}"/>
              </a:ext>
            </a:extLst>
          </p:cNvPr>
          <p:cNvPicPr>
            <a:picLocks noChangeAspect="1"/>
          </p:cNvPicPr>
          <p:nvPr/>
        </p:nvPicPr>
        <p:blipFill>
          <a:blip r:embed="rId2"/>
          <a:stretch>
            <a:fillRect/>
          </a:stretch>
        </p:blipFill>
        <p:spPr>
          <a:xfrm>
            <a:off x="588263" y="1076950"/>
            <a:ext cx="4868895" cy="3581885"/>
          </a:xfrm>
          <a:prstGeom prst="rect">
            <a:avLst/>
          </a:prstGeom>
        </p:spPr>
      </p:pic>
      <p:pic>
        <p:nvPicPr>
          <p:cNvPr id="10" name="Picture 9">
            <a:extLst>
              <a:ext uri="{FF2B5EF4-FFF2-40B4-BE49-F238E27FC236}">
                <a16:creationId xmlns:a16="http://schemas.microsoft.com/office/drawing/2014/main" id="{FB95A5BB-2DCF-D7D8-D51C-396DE03F720A}"/>
              </a:ext>
            </a:extLst>
          </p:cNvPr>
          <p:cNvPicPr>
            <a:picLocks noChangeAspect="1"/>
          </p:cNvPicPr>
          <p:nvPr/>
        </p:nvPicPr>
        <p:blipFill>
          <a:blip r:embed="rId3"/>
          <a:stretch>
            <a:fillRect/>
          </a:stretch>
        </p:blipFill>
        <p:spPr>
          <a:xfrm>
            <a:off x="6096000" y="1028461"/>
            <a:ext cx="5652152" cy="3640525"/>
          </a:xfrm>
          <a:prstGeom prst="rect">
            <a:avLst/>
          </a:prstGeom>
        </p:spPr>
      </p:pic>
      <p:sp>
        <p:nvSpPr>
          <p:cNvPr id="11" name="TextBox 10">
            <a:extLst>
              <a:ext uri="{FF2B5EF4-FFF2-40B4-BE49-F238E27FC236}">
                <a16:creationId xmlns:a16="http://schemas.microsoft.com/office/drawing/2014/main" id="{7FF4D2B6-4585-78DF-118D-0AF80ECB9B30}"/>
              </a:ext>
            </a:extLst>
          </p:cNvPr>
          <p:cNvSpPr txBox="1"/>
          <p:nvPr/>
        </p:nvSpPr>
        <p:spPr>
          <a:xfrm>
            <a:off x="1279540" y="4869875"/>
            <a:ext cx="3486339" cy="83099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Generative Answer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Limitation on 2000 max characters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No choice on model</a:t>
            </a:r>
          </a:p>
        </p:txBody>
      </p:sp>
      <p:sp>
        <p:nvSpPr>
          <p:cNvPr id="12" name="TextBox 11">
            <a:extLst>
              <a:ext uri="{FF2B5EF4-FFF2-40B4-BE49-F238E27FC236}">
                <a16:creationId xmlns:a16="http://schemas.microsoft.com/office/drawing/2014/main" id="{F1C400C3-E963-15C1-21F4-AF07F2859DA9}"/>
              </a:ext>
            </a:extLst>
          </p:cNvPr>
          <p:cNvSpPr txBox="1"/>
          <p:nvPr/>
        </p:nvSpPr>
        <p:spPr>
          <a:xfrm>
            <a:off x="6159113" y="4785992"/>
            <a:ext cx="5525935" cy="138499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AI Builder Prompt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61616"/>
                </a:solidFill>
                <a:effectLst/>
                <a:highlight>
                  <a:srgbClr val="FFFFFF"/>
                </a:highlight>
                <a:uLnTx/>
                <a:uFillTx/>
                <a:latin typeface="Segoe UI" panose="020B0502040204020203" pitchFamily="34" charset="0"/>
                <a:ea typeface="+mn-ea"/>
                <a:cs typeface="+mn-cs"/>
              </a:rPr>
              <a:t>Default GPT 3.5 turbo 0125 – 16k token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61616"/>
                </a:solidFill>
                <a:effectLst/>
                <a:highlight>
                  <a:srgbClr val="FFFFFF"/>
                </a:highlight>
                <a:uLnTx/>
                <a:uFillTx/>
                <a:latin typeface="Segoe UI" panose="020B0502040204020203" pitchFamily="34" charset="0"/>
                <a:ea typeface="+mn-ea"/>
                <a:cs typeface="+mn-cs"/>
              </a:rPr>
              <a:t>Option for using gpt-4o (Free in Preview) – 128k token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61616"/>
                </a:solidFill>
                <a:effectLst/>
                <a:highlight>
                  <a:srgbClr val="FFFFFF"/>
                </a:highlight>
                <a:uLnTx/>
                <a:uFillTx/>
                <a:latin typeface="Segoe UI" panose="020B0502040204020203" pitchFamily="34" charset="0"/>
                <a:ea typeface="+mn-ea"/>
                <a:cs typeface="+mn-cs"/>
              </a:rPr>
              <a:t>Support Temperature setup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61616"/>
                </a:solidFill>
                <a:effectLst/>
                <a:highlight>
                  <a:srgbClr val="FFFFFF"/>
                </a:highlight>
                <a:uLnTx/>
                <a:uFillTx/>
                <a:latin typeface="Segoe UI" panose="020B0502040204020203" pitchFamily="34" charset="0"/>
                <a:ea typeface="+mn-ea"/>
                <a:cs typeface="+mn-cs"/>
              </a:rPr>
              <a:t>AI Builder license required</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7755A170-B7BF-7FE4-DB2B-84B3BB18786D}"/>
              </a:ext>
            </a:extLst>
          </p:cNvPr>
          <p:cNvSpPr txBox="1"/>
          <p:nvPr/>
        </p:nvSpPr>
        <p:spPr>
          <a:xfrm>
            <a:off x="8061614" y="6581001"/>
            <a:ext cx="6812972"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4"/>
              </a:rPr>
              <a:t>Model selection and temperature settings | Microsoft Learn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48880896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84631-D533-DB0B-22B7-5B01CE4968C5}"/>
              </a:ext>
            </a:extLst>
          </p:cNvPr>
          <p:cNvSpPr>
            <a:spLocks noGrp="1"/>
          </p:cNvSpPr>
          <p:nvPr>
            <p:ph type="title"/>
          </p:nvPr>
        </p:nvSpPr>
        <p:spPr/>
        <p:txBody>
          <a:bodyPr/>
          <a:lstStyle/>
          <a:p>
            <a:r>
              <a:rPr lang="en-US" i="0">
                <a:effectLst/>
                <a:highlight>
                  <a:srgbClr val="FFFFFF"/>
                </a:highlight>
              </a:rPr>
              <a:t>AI Builder credits by license</a:t>
            </a:r>
            <a:endParaRPr lang="en-US"/>
          </a:p>
        </p:txBody>
      </p:sp>
      <p:graphicFrame>
        <p:nvGraphicFramePr>
          <p:cNvPr id="4" name="Content Placeholder 3">
            <a:extLst>
              <a:ext uri="{FF2B5EF4-FFF2-40B4-BE49-F238E27FC236}">
                <a16:creationId xmlns:a16="http://schemas.microsoft.com/office/drawing/2014/main" id="{EEC7BC28-DB37-FDBA-53BE-E625BBDF3527}"/>
              </a:ext>
            </a:extLst>
          </p:cNvPr>
          <p:cNvGraphicFramePr>
            <a:graphicFrameLocks noGrp="1"/>
          </p:cNvGraphicFramePr>
          <p:nvPr>
            <p:ph sz="quarter" idx="10"/>
          </p:nvPr>
        </p:nvGraphicFramePr>
        <p:xfrm>
          <a:off x="588263" y="3828341"/>
          <a:ext cx="9779577" cy="2804160"/>
        </p:xfrm>
        <a:graphic>
          <a:graphicData uri="http://schemas.openxmlformats.org/drawingml/2006/table">
            <a:tbl>
              <a:tblPr firstRow="1" bandRow="1">
                <a:tableStyleId>{93296810-A885-4BE3-A3E7-6D5BEEA58F35}</a:tableStyleId>
              </a:tblPr>
              <a:tblGrid>
                <a:gridCol w="3259859">
                  <a:extLst>
                    <a:ext uri="{9D8B030D-6E8A-4147-A177-3AD203B41FA5}">
                      <a16:colId xmlns:a16="http://schemas.microsoft.com/office/drawing/2014/main" val="4139683291"/>
                    </a:ext>
                  </a:extLst>
                </a:gridCol>
                <a:gridCol w="1555803">
                  <a:extLst>
                    <a:ext uri="{9D8B030D-6E8A-4147-A177-3AD203B41FA5}">
                      <a16:colId xmlns:a16="http://schemas.microsoft.com/office/drawing/2014/main" val="2828728808"/>
                    </a:ext>
                  </a:extLst>
                </a:gridCol>
                <a:gridCol w="4963915">
                  <a:extLst>
                    <a:ext uri="{9D8B030D-6E8A-4147-A177-3AD203B41FA5}">
                      <a16:colId xmlns:a16="http://schemas.microsoft.com/office/drawing/2014/main" val="1388526960"/>
                    </a:ext>
                  </a:extLst>
                </a:gridCol>
              </a:tblGrid>
              <a:tr h="131594">
                <a:tc>
                  <a:txBody>
                    <a:bodyPr/>
                    <a:lstStyle/>
                    <a:p>
                      <a:pPr algn="l" fontAlgn="t">
                        <a:spcBef>
                          <a:spcPts val="0"/>
                        </a:spcBef>
                        <a:spcAft>
                          <a:spcPts val="0"/>
                        </a:spcAft>
                      </a:pPr>
                      <a:r>
                        <a:rPr lang="en-US" sz="1300" b="1" u="none" strike="noStrike">
                          <a:effectLst/>
                        </a:rPr>
                        <a:t>License</a:t>
                      </a:r>
                      <a:endParaRPr lang="en-US" sz="1300" b="1"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1" u="none" strike="noStrike">
                          <a:effectLst/>
                        </a:rPr>
                        <a:t>Number of credits</a:t>
                      </a:r>
                      <a:endParaRPr lang="en-US" sz="1300" b="1"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1" u="none" strike="noStrike">
                          <a:effectLst/>
                        </a:rPr>
                        <a:t>Rules</a:t>
                      </a:r>
                      <a:endParaRPr lang="en-US" sz="1300" b="1" i="0" u="none" strike="noStrike">
                        <a:effectLst/>
                        <a:latin typeface="Arial" panose="020B0604020202020204" pitchFamily="34" charset="0"/>
                      </a:endParaRPr>
                    </a:p>
                  </a:txBody>
                  <a:tcPr marL="45720" marR="45720"/>
                </a:tc>
                <a:extLst>
                  <a:ext uri="{0D108BD9-81ED-4DB2-BD59-A6C34878D82A}">
                    <a16:rowId xmlns:a16="http://schemas.microsoft.com/office/drawing/2014/main" val="2171778200"/>
                  </a:ext>
                </a:extLst>
              </a:tr>
              <a:tr h="131594">
                <a:tc>
                  <a:txBody>
                    <a:bodyPr/>
                    <a:lstStyle/>
                    <a:p>
                      <a:pPr algn="l" fontAlgn="t">
                        <a:spcBef>
                          <a:spcPts val="0"/>
                        </a:spcBef>
                        <a:spcAft>
                          <a:spcPts val="0"/>
                        </a:spcAft>
                      </a:pPr>
                      <a:r>
                        <a:rPr lang="en-US" sz="1300" b="0" u="none" strike="noStrike">
                          <a:effectLst/>
                        </a:rPr>
                        <a:t>AI Builder add-on (T1, T2, T3)</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1,000,000</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None.</a:t>
                      </a:r>
                      <a:endParaRPr lang="en-US" sz="1300" b="0" i="0" u="none" strike="noStrike">
                        <a:effectLst/>
                        <a:latin typeface="Arial" panose="020B0604020202020204" pitchFamily="34" charset="0"/>
                      </a:endParaRPr>
                    </a:p>
                  </a:txBody>
                  <a:tcPr marL="45720" marR="45720"/>
                </a:tc>
                <a:extLst>
                  <a:ext uri="{0D108BD9-81ED-4DB2-BD59-A6C34878D82A}">
                    <a16:rowId xmlns:a16="http://schemas.microsoft.com/office/drawing/2014/main" val="2434215882"/>
                  </a:ext>
                </a:extLst>
              </a:tr>
              <a:tr h="131594">
                <a:tc>
                  <a:txBody>
                    <a:bodyPr/>
                    <a:lstStyle/>
                    <a:p>
                      <a:pPr algn="l" fontAlgn="t">
                        <a:spcBef>
                          <a:spcPts val="0"/>
                        </a:spcBef>
                        <a:spcAft>
                          <a:spcPts val="0"/>
                        </a:spcAft>
                      </a:pPr>
                      <a:r>
                        <a:rPr lang="en-US" sz="1300" b="0" u="none" strike="noStrike">
                          <a:effectLst/>
                        </a:rPr>
                        <a:t>Power Apps Premium</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500</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Maximum = 1,000,000 credits per tenant.</a:t>
                      </a:r>
                      <a:endParaRPr lang="en-US" sz="1300" b="0" i="0" u="none" strike="noStrike">
                        <a:effectLst/>
                        <a:latin typeface="Arial" panose="020B0604020202020204" pitchFamily="34" charset="0"/>
                      </a:endParaRPr>
                    </a:p>
                  </a:txBody>
                  <a:tcPr marL="45720" marR="45720"/>
                </a:tc>
                <a:extLst>
                  <a:ext uri="{0D108BD9-81ED-4DB2-BD59-A6C34878D82A}">
                    <a16:rowId xmlns:a16="http://schemas.microsoft.com/office/drawing/2014/main" val="1267896748"/>
                  </a:ext>
                </a:extLst>
              </a:tr>
              <a:tr h="217377">
                <a:tc>
                  <a:txBody>
                    <a:bodyPr/>
                    <a:lstStyle/>
                    <a:p>
                      <a:pPr algn="l" fontAlgn="t">
                        <a:spcBef>
                          <a:spcPts val="0"/>
                        </a:spcBef>
                        <a:spcAft>
                          <a:spcPts val="0"/>
                        </a:spcAft>
                      </a:pPr>
                      <a:r>
                        <a:rPr lang="en-US" sz="1300" b="0" u="none" strike="noStrike">
                          <a:effectLst/>
                        </a:rPr>
                        <a:t>Power Apps per app</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250</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Maximum = 1,000,000 credits per tenant. Per app licenses purchased before November 2022 don't include any credits.</a:t>
                      </a:r>
                      <a:endParaRPr lang="en-US" sz="1300" b="0" i="0" u="none" strike="noStrike">
                        <a:effectLst/>
                        <a:latin typeface="Arial" panose="020B0604020202020204" pitchFamily="34" charset="0"/>
                      </a:endParaRPr>
                    </a:p>
                  </a:txBody>
                  <a:tcPr marL="45720" marR="45720"/>
                </a:tc>
                <a:extLst>
                  <a:ext uri="{0D108BD9-81ED-4DB2-BD59-A6C34878D82A}">
                    <a16:rowId xmlns:a16="http://schemas.microsoft.com/office/drawing/2014/main" val="3037649449"/>
                  </a:ext>
                </a:extLst>
              </a:tr>
              <a:tr h="131594">
                <a:tc>
                  <a:txBody>
                    <a:bodyPr/>
                    <a:lstStyle/>
                    <a:p>
                      <a:pPr algn="l" fontAlgn="t">
                        <a:spcBef>
                          <a:spcPts val="0"/>
                        </a:spcBef>
                        <a:spcAft>
                          <a:spcPts val="0"/>
                        </a:spcAft>
                      </a:pPr>
                      <a:r>
                        <a:rPr lang="en-US" sz="1300" b="0" u="none" strike="noStrike">
                          <a:effectLst/>
                        </a:rPr>
                        <a:t>Power Automate Premium</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5,000</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Maximum = 1,000,000 credits per tenant.</a:t>
                      </a:r>
                      <a:endParaRPr lang="en-US" sz="1300" b="0" i="0" u="none" strike="noStrike">
                        <a:effectLst/>
                        <a:latin typeface="Arial" panose="020B0604020202020204" pitchFamily="34" charset="0"/>
                      </a:endParaRPr>
                    </a:p>
                  </a:txBody>
                  <a:tcPr marL="45720" marR="45720"/>
                </a:tc>
                <a:extLst>
                  <a:ext uri="{0D108BD9-81ED-4DB2-BD59-A6C34878D82A}">
                    <a16:rowId xmlns:a16="http://schemas.microsoft.com/office/drawing/2014/main" val="2880988942"/>
                  </a:ext>
                </a:extLst>
              </a:tr>
              <a:tr h="131594">
                <a:tc>
                  <a:txBody>
                    <a:bodyPr/>
                    <a:lstStyle/>
                    <a:p>
                      <a:pPr algn="l" fontAlgn="t">
                        <a:spcBef>
                          <a:spcPts val="0"/>
                        </a:spcBef>
                        <a:spcAft>
                          <a:spcPts val="0"/>
                        </a:spcAft>
                      </a:pPr>
                      <a:r>
                        <a:rPr lang="en-US" sz="1300" b="0" u="none" strike="noStrike">
                          <a:effectLst/>
                        </a:rPr>
                        <a:t>Power Automate Process</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5,000</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Maximum = 1,000,000 credits per tenant.</a:t>
                      </a:r>
                      <a:endParaRPr lang="en-US" sz="1300" b="0" i="0" u="none" strike="noStrike">
                        <a:effectLst/>
                        <a:latin typeface="Arial" panose="020B0604020202020204" pitchFamily="34" charset="0"/>
                      </a:endParaRPr>
                    </a:p>
                  </a:txBody>
                  <a:tcPr marL="45720" marR="45720"/>
                </a:tc>
                <a:extLst>
                  <a:ext uri="{0D108BD9-81ED-4DB2-BD59-A6C34878D82A}">
                    <a16:rowId xmlns:a16="http://schemas.microsoft.com/office/drawing/2014/main" val="3616083015"/>
                  </a:ext>
                </a:extLst>
              </a:tr>
              <a:tr h="131594">
                <a:tc>
                  <a:txBody>
                    <a:bodyPr/>
                    <a:lstStyle/>
                    <a:p>
                      <a:pPr algn="l" fontAlgn="t">
                        <a:spcBef>
                          <a:spcPts val="0"/>
                        </a:spcBef>
                        <a:spcAft>
                          <a:spcPts val="0"/>
                        </a:spcAft>
                      </a:pPr>
                      <a:r>
                        <a:rPr lang="en-US" sz="1300" b="0" u="none" strike="noStrike">
                          <a:effectLst/>
                        </a:rPr>
                        <a:t>Power Automate Hosted RPA add-on</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5,000</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Maximum = 1,000,000 credits per tenant.</a:t>
                      </a:r>
                      <a:endParaRPr lang="en-US" sz="1300" b="0" i="0" u="none" strike="noStrike">
                        <a:effectLst/>
                        <a:latin typeface="Arial" panose="020B0604020202020204" pitchFamily="34" charset="0"/>
                      </a:endParaRPr>
                    </a:p>
                  </a:txBody>
                  <a:tcPr marL="45720" marR="45720"/>
                </a:tc>
                <a:extLst>
                  <a:ext uri="{0D108BD9-81ED-4DB2-BD59-A6C34878D82A}">
                    <a16:rowId xmlns:a16="http://schemas.microsoft.com/office/drawing/2014/main" val="1728866505"/>
                  </a:ext>
                </a:extLst>
              </a:tr>
              <a:tr h="131594">
                <a:tc>
                  <a:txBody>
                    <a:bodyPr/>
                    <a:lstStyle/>
                    <a:p>
                      <a:pPr algn="l" fontAlgn="t">
                        <a:spcBef>
                          <a:spcPts val="0"/>
                        </a:spcBef>
                        <a:spcAft>
                          <a:spcPts val="0"/>
                        </a:spcAft>
                      </a:pPr>
                      <a:r>
                        <a:rPr lang="en-US" sz="1300" b="0" u="none" strike="noStrike">
                          <a:effectLst/>
                        </a:rPr>
                        <a:t>Power Automate Unattended RPA add-on</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5,000</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Maximum = 1,000,000 credits per tenant.</a:t>
                      </a:r>
                      <a:endParaRPr lang="en-US" sz="1300" b="0" i="0" u="none" strike="noStrike">
                        <a:effectLst/>
                        <a:latin typeface="Arial" panose="020B0604020202020204" pitchFamily="34" charset="0"/>
                      </a:endParaRPr>
                    </a:p>
                  </a:txBody>
                  <a:tcPr marL="45720" marR="45720"/>
                </a:tc>
                <a:extLst>
                  <a:ext uri="{0D108BD9-81ED-4DB2-BD59-A6C34878D82A}">
                    <a16:rowId xmlns:a16="http://schemas.microsoft.com/office/drawing/2014/main" val="1010547142"/>
                  </a:ext>
                </a:extLst>
              </a:tr>
              <a:tr h="131594">
                <a:tc>
                  <a:txBody>
                    <a:bodyPr/>
                    <a:lstStyle/>
                    <a:p>
                      <a:pPr algn="l" fontAlgn="t">
                        <a:spcBef>
                          <a:spcPts val="0"/>
                        </a:spcBef>
                        <a:spcAft>
                          <a:spcPts val="0"/>
                        </a:spcAft>
                      </a:pPr>
                      <a:r>
                        <a:rPr lang="en-US" sz="1300" b="0" u="none" strike="noStrike">
                          <a:effectLst/>
                        </a:rPr>
                        <a:t>Dynamics 365 F&amp;O</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a:effectLst/>
                        </a:rPr>
                        <a:t>20,000</a:t>
                      </a:r>
                      <a:endParaRPr lang="en-US" sz="1300" b="0" i="0" u="none" strike="noStrike">
                        <a:effectLst/>
                        <a:latin typeface="Arial" panose="020B0604020202020204" pitchFamily="34" charset="0"/>
                      </a:endParaRPr>
                    </a:p>
                  </a:txBody>
                  <a:tcPr marL="45720" marR="45720"/>
                </a:tc>
                <a:tc>
                  <a:txBody>
                    <a:bodyPr/>
                    <a:lstStyle/>
                    <a:p>
                      <a:pPr algn="l" fontAlgn="t">
                        <a:spcBef>
                          <a:spcPts val="0"/>
                        </a:spcBef>
                        <a:spcAft>
                          <a:spcPts val="0"/>
                        </a:spcAft>
                      </a:pPr>
                      <a:r>
                        <a:rPr lang="en-US" sz="1300" b="0" u="none" strike="noStrike" dirty="0">
                          <a:effectLst/>
                        </a:rPr>
                        <a:t>Maximum = 20,000 credits per tenant.</a:t>
                      </a:r>
                      <a:endParaRPr lang="en-US" sz="1300" b="0" i="0" u="none" strike="noStrike" dirty="0">
                        <a:effectLst/>
                        <a:latin typeface="Arial" panose="020B0604020202020204" pitchFamily="34" charset="0"/>
                      </a:endParaRPr>
                    </a:p>
                  </a:txBody>
                  <a:tcPr marL="45720" marR="45720"/>
                </a:tc>
                <a:extLst>
                  <a:ext uri="{0D108BD9-81ED-4DB2-BD59-A6C34878D82A}">
                    <a16:rowId xmlns:a16="http://schemas.microsoft.com/office/drawing/2014/main" val="797306624"/>
                  </a:ext>
                </a:extLst>
              </a:tr>
            </a:tbl>
          </a:graphicData>
        </a:graphic>
      </p:graphicFrame>
      <p:sp>
        <p:nvSpPr>
          <p:cNvPr id="6" name="TextBox 5">
            <a:extLst>
              <a:ext uri="{FF2B5EF4-FFF2-40B4-BE49-F238E27FC236}">
                <a16:creationId xmlns:a16="http://schemas.microsoft.com/office/drawing/2014/main" id="{8CC1D048-15F5-C70A-C5EA-677D57C95ADE}"/>
              </a:ext>
            </a:extLst>
          </p:cNvPr>
          <p:cNvSpPr txBox="1"/>
          <p:nvPr/>
        </p:nvSpPr>
        <p:spPr>
          <a:xfrm>
            <a:off x="7751618" y="80711"/>
            <a:ext cx="4294910" cy="461665"/>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2"/>
              </a:rPr>
              <a:t>AI Builder licensing and credit management | Microsoft Learn</a:t>
            </a:r>
            <a:endParaRPr kumimoji="0" lang="en-US" sz="1200" b="0" i="0" u="none" strike="noStrike" kern="1200" cap="none" spc="0" normalizeH="0" baseline="0" noProof="0">
              <a:ln>
                <a:noFill/>
              </a:ln>
              <a:solidFill>
                <a:srgbClr val="000000"/>
              </a:solidFill>
              <a:effectLst/>
              <a:uLnTx/>
              <a:uFillTx/>
              <a:latin typeface="Segoe UI"/>
              <a:ea typeface="+mn-ea"/>
              <a:cs typeface="+mn-cs"/>
              <a:hlinkClick r:id="rId3"/>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hlinkClick r:id="rId3"/>
              </a:rPr>
              <a:t>Microsoft Power Platform Licensing Guide</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E98F319B-D027-DF74-CF78-972198481A63}"/>
              </a:ext>
            </a:extLst>
          </p:cNvPr>
          <p:cNvPicPr>
            <a:picLocks noChangeAspect="1"/>
          </p:cNvPicPr>
          <p:nvPr/>
        </p:nvPicPr>
        <p:blipFill>
          <a:blip r:embed="rId4"/>
          <a:stretch>
            <a:fillRect/>
          </a:stretch>
        </p:blipFill>
        <p:spPr>
          <a:xfrm>
            <a:off x="588263" y="1149926"/>
            <a:ext cx="6055912" cy="1570051"/>
          </a:xfrm>
          <a:prstGeom prst="rect">
            <a:avLst/>
          </a:prstGeom>
        </p:spPr>
      </p:pic>
      <p:pic>
        <p:nvPicPr>
          <p:cNvPr id="12" name="Picture 11">
            <a:extLst>
              <a:ext uri="{FF2B5EF4-FFF2-40B4-BE49-F238E27FC236}">
                <a16:creationId xmlns:a16="http://schemas.microsoft.com/office/drawing/2014/main" id="{F1C63A08-B70E-5C78-2035-BDF98302CD63}"/>
              </a:ext>
            </a:extLst>
          </p:cNvPr>
          <p:cNvPicPr>
            <a:picLocks noChangeAspect="1"/>
          </p:cNvPicPr>
          <p:nvPr/>
        </p:nvPicPr>
        <p:blipFill rotWithShape="1">
          <a:blip r:embed="rId5"/>
          <a:srcRect t="7909"/>
          <a:stretch/>
        </p:blipFill>
        <p:spPr>
          <a:xfrm>
            <a:off x="588263" y="2902527"/>
            <a:ext cx="8241166" cy="797943"/>
          </a:xfrm>
          <a:prstGeom prst="rect">
            <a:avLst/>
          </a:prstGeom>
        </p:spPr>
      </p:pic>
    </p:spTree>
    <p:extLst>
      <p:ext uri="{BB962C8B-B14F-4D97-AF65-F5344CB8AC3E}">
        <p14:creationId xmlns:p14="http://schemas.microsoft.com/office/powerpoint/2010/main" val="22621045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7A40A-55F0-9A93-A18C-762A2DC920F6}"/>
              </a:ext>
            </a:extLst>
          </p:cNvPr>
          <p:cNvSpPr>
            <a:spLocks noGrp="1"/>
          </p:cNvSpPr>
          <p:nvPr>
            <p:ph type="title"/>
          </p:nvPr>
        </p:nvSpPr>
        <p:spPr/>
        <p:txBody>
          <a:bodyPr/>
          <a:lstStyle/>
          <a:p>
            <a:r>
              <a:rPr lang="en-US"/>
              <a:t>Power CAT Copilot Studio Kit</a:t>
            </a:r>
          </a:p>
        </p:txBody>
      </p:sp>
      <p:sp>
        <p:nvSpPr>
          <p:cNvPr id="3" name="Content Placeholder 2">
            <a:extLst>
              <a:ext uri="{FF2B5EF4-FFF2-40B4-BE49-F238E27FC236}">
                <a16:creationId xmlns:a16="http://schemas.microsoft.com/office/drawing/2014/main" id="{022E198C-C526-13F5-74E9-5825BB49B8A3}"/>
              </a:ext>
            </a:extLst>
          </p:cNvPr>
          <p:cNvSpPr>
            <a:spLocks noGrp="1"/>
          </p:cNvSpPr>
          <p:nvPr>
            <p:ph sz="quarter" idx="10"/>
          </p:nvPr>
        </p:nvSpPr>
        <p:spPr/>
        <p:txBody>
          <a:bodyPr/>
          <a:lstStyle/>
          <a:p>
            <a:r>
              <a:rPr lang="en-US" sz="2200">
                <a:solidFill>
                  <a:srgbClr val="11100F"/>
                </a:solidFill>
                <a:latin typeface="Segoe UI" panose="020B0502040204020203" pitchFamily="34" charset="0"/>
              </a:rPr>
              <a:t>A</a:t>
            </a:r>
            <a:r>
              <a:rPr lang="en-US" sz="2200" b="0" i="0">
                <a:solidFill>
                  <a:srgbClr val="11100F"/>
                </a:solidFill>
                <a:effectLst/>
                <a:latin typeface="Segoe UI" panose="020B0502040204020203" pitchFamily="34" charset="0"/>
              </a:rPr>
              <a:t> user-friendly application that empowers makers to configure copilots and tests sets. It has native capabilities such as Excel export or import for bulk creation and updates.</a:t>
            </a:r>
          </a:p>
          <a:p>
            <a:pPr marL="0" indent="0" algn="l">
              <a:buNone/>
            </a:pPr>
            <a:r>
              <a:rPr lang="en-US" sz="2200" b="0" i="0">
                <a:solidFill>
                  <a:srgbClr val="11100F"/>
                </a:solidFill>
                <a:effectLst/>
                <a:latin typeface="Segoe UI" panose="020B0502040204020203" pitchFamily="34" charset="0"/>
              </a:rPr>
              <a:t> </a:t>
            </a:r>
          </a:p>
          <a:p>
            <a:r>
              <a:rPr lang="en-US" sz="2200" b="0" i="0">
                <a:solidFill>
                  <a:srgbClr val="11100F"/>
                </a:solidFill>
                <a:effectLst/>
                <a:latin typeface="Segoe UI" panose="020B0502040204020203" pitchFamily="34" charset="0"/>
              </a:rPr>
              <a:t>By running individual tests against the Copilot Studio APIs (Direct Line), the copilot responses are evaluated against expected results. For AI-generated answers, that are by nature non-deterministic, AI Builder prompts are used to compare the generated answer with a sample answer or with validation instructions.</a:t>
            </a:r>
          </a:p>
          <a:p>
            <a:pPr marL="0" indent="0" algn="l">
              <a:buNone/>
            </a:pPr>
            <a:r>
              <a:rPr lang="en-US" sz="2200" b="0" i="0">
                <a:solidFill>
                  <a:srgbClr val="11100F"/>
                </a:solidFill>
                <a:effectLst/>
                <a:latin typeface="Segoe UI" panose="020B0502040204020203" pitchFamily="34" charset="0"/>
              </a:rPr>
              <a:t> </a:t>
            </a:r>
          </a:p>
          <a:p>
            <a:r>
              <a:rPr lang="en-US" sz="2200" b="0" i="0">
                <a:solidFill>
                  <a:srgbClr val="11100F"/>
                </a:solidFill>
                <a:effectLst/>
                <a:latin typeface="Segoe UI" panose="020B0502040204020203" pitchFamily="34" charset="0"/>
              </a:rPr>
              <a:t>Today, the tool supports these types of tests:</a:t>
            </a:r>
          </a:p>
          <a:p>
            <a:pPr lvl="1"/>
            <a:r>
              <a:rPr lang="en-US" sz="1400" b="0" i="0">
                <a:solidFill>
                  <a:srgbClr val="11100F"/>
                </a:solidFill>
                <a:effectLst/>
                <a:latin typeface="Segoe UI" panose="020B0502040204020203" pitchFamily="34" charset="0"/>
              </a:rPr>
              <a:t>Response exact match.</a:t>
            </a:r>
          </a:p>
          <a:p>
            <a:pPr lvl="1"/>
            <a:r>
              <a:rPr lang="en-US" sz="1400" b="0" i="0">
                <a:solidFill>
                  <a:srgbClr val="11100F"/>
                </a:solidFill>
                <a:effectLst/>
                <a:latin typeface="Segoe UI" panose="020B0502040204020203" pitchFamily="34" charset="0"/>
              </a:rPr>
              <a:t>Attachments match.</a:t>
            </a:r>
          </a:p>
          <a:p>
            <a:pPr lvl="1"/>
            <a:r>
              <a:rPr lang="en-US" sz="1400" b="0" i="0">
                <a:solidFill>
                  <a:srgbClr val="11100F"/>
                </a:solidFill>
                <a:effectLst/>
                <a:latin typeface="Segoe UI" panose="020B0502040204020203" pitchFamily="34" charset="0"/>
              </a:rPr>
              <a:t>Topic match (requires Dataverse enrichment)</a:t>
            </a:r>
          </a:p>
          <a:p>
            <a:pPr lvl="1"/>
            <a:r>
              <a:rPr lang="en-US" sz="1400" b="0" i="0">
                <a:solidFill>
                  <a:srgbClr val="11100F"/>
                </a:solidFill>
                <a:effectLst/>
                <a:latin typeface="Segoe UI" panose="020B0502040204020203" pitchFamily="34" charset="0"/>
              </a:rPr>
              <a:t>Generative answers (requires AI Builder for response analysis, and Azure Application Insights for details on why an answer was or was not generated)</a:t>
            </a:r>
          </a:p>
          <a:p>
            <a:pPr marL="0" indent="0" algn="l">
              <a:buNone/>
            </a:pPr>
            <a:r>
              <a:rPr lang="en-US" sz="2200" b="0" i="0">
                <a:solidFill>
                  <a:srgbClr val="11100F"/>
                </a:solidFill>
                <a:effectLst/>
                <a:latin typeface="Segoe UI" panose="020B0502040204020203" pitchFamily="34" charset="0"/>
              </a:rPr>
              <a:t>Download: </a:t>
            </a:r>
            <a:r>
              <a:rPr lang="en-US" sz="2200" b="0" i="0" u="none" strike="noStrike">
                <a:solidFill>
                  <a:srgbClr val="106EBE"/>
                </a:solidFill>
                <a:effectLst/>
                <a:latin typeface="Segoe UI" panose="020B0502040204020203" pitchFamily="34" charset="0"/>
                <a:hlinkClick r:id="rId2" tooltip="https://aka.ms/PowerCATCopilotStudioKit"/>
              </a:rPr>
              <a:t>https://aka.ms/PowerCATCopilotStudioKit</a:t>
            </a:r>
            <a:r>
              <a:rPr lang="en-US" sz="2200" b="0" i="0">
                <a:solidFill>
                  <a:srgbClr val="11100F"/>
                </a:solidFill>
                <a:effectLst/>
                <a:latin typeface="Segoe UI" panose="020B0502040204020203" pitchFamily="34" charset="0"/>
              </a:rPr>
              <a:t>.</a:t>
            </a:r>
          </a:p>
        </p:txBody>
      </p:sp>
    </p:spTree>
    <p:extLst>
      <p:ext uri="{BB962C8B-B14F-4D97-AF65-F5344CB8AC3E}">
        <p14:creationId xmlns:p14="http://schemas.microsoft.com/office/powerpoint/2010/main" val="35135231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2F5DC1-2934-5BA5-8B3F-3F5D262243B9}"/>
              </a:ext>
              <a:ext uri="{C183D7F6-B498-43B3-948B-1728B52AA6E4}">
                <adec:decorative xmlns:adec="http://schemas.microsoft.com/office/drawing/2017/decorative" val="1"/>
              </a:ext>
            </a:extLst>
          </p:cNvPr>
          <p:cNvSpPr/>
          <p:nvPr/>
        </p:nvSpPr>
        <p:spPr bwMode="auto">
          <a:xfrm>
            <a:off x="4188054" y="1447800"/>
            <a:ext cx="7450838" cy="4953000"/>
          </a:xfrm>
          <a:prstGeom prst="roundRect">
            <a:avLst>
              <a:gd name="adj" fmla="val 2308"/>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58145D9E-BE3F-8563-3877-B2416AF1D669}"/>
              </a:ext>
              <a:ext uri="{C183D7F6-B498-43B3-948B-1728B52AA6E4}">
                <adec:decorative xmlns:adec="http://schemas.microsoft.com/office/drawing/2017/decorative" val="1"/>
              </a:ext>
            </a:extLst>
          </p:cNvPr>
          <p:cNvGrpSpPr>
            <a:grpSpLocks/>
          </p:cNvGrpSpPr>
          <p:nvPr/>
        </p:nvGrpSpPr>
        <p:grpSpPr>
          <a:xfrm>
            <a:off x="4832758" y="1967021"/>
            <a:ext cx="1013277" cy="1013277"/>
            <a:chOff x="1707415" y="920254"/>
            <a:chExt cx="1452880" cy="1452880"/>
          </a:xfrm>
        </p:grpSpPr>
        <p:sp>
          <p:nvSpPr>
            <p:cNvPr id="62" name="Oval 61">
              <a:extLst>
                <a:ext uri="{FF2B5EF4-FFF2-40B4-BE49-F238E27FC236}">
                  <a16:creationId xmlns:a16="http://schemas.microsoft.com/office/drawing/2014/main" id="{5229FC89-2596-252B-0BEF-8B940233AA99}"/>
                </a:ext>
              </a:extLst>
            </p:cNvPr>
            <p:cNvSpPr/>
            <p:nvPr/>
          </p:nvSpPr>
          <p:spPr bwMode="auto">
            <a:xfrm>
              <a:off x="1707415" y="920254"/>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06864969-3547-B25F-BEBE-DE0A9F834BB3}"/>
                </a:ext>
              </a:extLst>
            </p:cNvPr>
            <p:cNvSpPr/>
            <p:nvPr/>
          </p:nvSpPr>
          <p:spPr bwMode="auto">
            <a:xfrm>
              <a:off x="1835050" y="1047889"/>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sp>
        <p:nvSpPr>
          <p:cNvPr id="2" name="Title 1">
            <a:extLst>
              <a:ext uri="{FF2B5EF4-FFF2-40B4-BE49-F238E27FC236}">
                <a16:creationId xmlns:a16="http://schemas.microsoft.com/office/drawing/2014/main" id="{922A31EF-BF2B-154E-8A1A-21E833967C16}"/>
              </a:ext>
            </a:extLst>
          </p:cNvPr>
          <p:cNvSpPr>
            <a:spLocks noGrp="1"/>
          </p:cNvSpPr>
          <p:nvPr>
            <p:ph type="title"/>
          </p:nvPr>
        </p:nvSpPr>
        <p:spPr/>
        <p:txBody>
          <a:bodyPr/>
          <a:lstStyle/>
          <a:p>
            <a:r>
              <a:rPr lang="en-US"/>
              <a:t>Application Lifecycle Management</a:t>
            </a:r>
          </a:p>
        </p:txBody>
      </p:sp>
      <p:sp>
        <p:nvSpPr>
          <p:cNvPr id="7" name="Text Placeholder 11">
            <a:extLst>
              <a:ext uri="{FF2B5EF4-FFF2-40B4-BE49-F238E27FC236}">
                <a16:creationId xmlns:a16="http://schemas.microsoft.com/office/drawing/2014/main" id="{88CAF22C-6863-669A-F1E0-ECA26F14E4B4}"/>
              </a:ext>
            </a:extLst>
          </p:cNvPr>
          <p:cNvSpPr txBox="1">
            <a:spLocks/>
          </p:cNvSpPr>
          <p:nvPr/>
        </p:nvSpPr>
        <p:spPr>
          <a:xfrm>
            <a:off x="588263" y="1447800"/>
            <a:ext cx="3459862" cy="1107996"/>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Customers have bot lifecycle management requirements -  governance, development, </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maintenance.</a:t>
            </a:r>
          </a:p>
        </p:txBody>
      </p:sp>
      <p:sp>
        <p:nvSpPr>
          <p:cNvPr id="8" name="Text Placeholder 12">
            <a:extLst>
              <a:ext uri="{FF2B5EF4-FFF2-40B4-BE49-F238E27FC236}">
                <a16:creationId xmlns:a16="http://schemas.microsoft.com/office/drawing/2014/main" id="{0DDF7E63-98A7-BF63-1AE8-28699BC15757}"/>
              </a:ext>
            </a:extLst>
          </p:cNvPr>
          <p:cNvSpPr txBox="1">
            <a:spLocks/>
          </p:cNvSpPr>
          <p:nvPr/>
        </p:nvSpPr>
        <p:spPr>
          <a:xfrm>
            <a:off x="588263" y="2949356"/>
            <a:ext cx="3459862" cy="1107996"/>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Customers can export and </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import copilots across multiple environments – development, </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test and production.</a:t>
            </a:r>
          </a:p>
        </p:txBody>
      </p:sp>
      <p:sp>
        <p:nvSpPr>
          <p:cNvPr id="9" name="Text Placeholder 13">
            <a:extLst>
              <a:ext uri="{FF2B5EF4-FFF2-40B4-BE49-F238E27FC236}">
                <a16:creationId xmlns:a16="http://schemas.microsoft.com/office/drawing/2014/main" id="{E4BEE284-4666-F67F-FCF1-77EB97B6CBD7}"/>
              </a:ext>
            </a:extLst>
          </p:cNvPr>
          <p:cNvSpPr txBox="1">
            <a:spLocks/>
          </p:cNvSpPr>
          <p:nvPr/>
        </p:nvSpPr>
        <p:spPr>
          <a:xfrm>
            <a:off x="588263" y="4450913"/>
            <a:ext cx="3459862" cy="786384"/>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Learn more: </a:t>
            </a:r>
            <a:b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aka.ms/PVA/export-import</a:t>
            </a:r>
            <a:br>
              <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powerplatform</a:t>
            </a:r>
            <a:r>
              <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/ALM</a:t>
            </a:r>
            <a:endParaRPr kumimoji="0" lang="en-US" sz="18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cxnSp>
        <p:nvCxnSpPr>
          <p:cNvPr id="10" name="Straight Connector 9">
            <a:extLst>
              <a:ext uri="{FF2B5EF4-FFF2-40B4-BE49-F238E27FC236}">
                <a16:creationId xmlns:a16="http://schemas.microsoft.com/office/drawing/2014/main" id="{8596C648-8157-C629-D5E7-B9C02C21E32C}"/>
              </a:ext>
              <a:ext uri="{C183D7F6-B498-43B3-948B-1728B52AA6E4}">
                <adec:decorative xmlns:adec="http://schemas.microsoft.com/office/drawing/2017/decorative" val="1"/>
              </a:ext>
            </a:extLst>
          </p:cNvPr>
          <p:cNvCxnSpPr>
            <a:cxnSpLocks/>
          </p:cNvCxnSpPr>
          <p:nvPr/>
        </p:nvCxnSpPr>
        <p:spPr>
          <a:xfrm>
            <a:off x="588263" y="2752576"/>
            <a:ext cx="3459862"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B2FBB1B-769F-A075-7568-339427296A7E}"/>
              </a:ext>
              <a:ext uri="{C183D7F6-B498-43B3-948B-1728B52AA6E4}">
                <adec:decorative xmlns:adec="http://schemas.microsoft.com/office/drawing/2017/decorative" val="1"/>
              </a:ext>
            </a:extLst>
          </p:cNvPr>
          <p:cNvCxnSpPr>
            <a:cxnSpLocks/>
          </p:cNvCxnSpPr>
          <p:nvPr/>
        </p:nvCxnSpPr>
        <p:spPr>
          <a:xfrm>
            <a:off x="588263" y="4254132"/>
            <a:ext cx="3459862"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9DC6F4-40F3-B3F4-94FE-100D6B4EDB36}"/>
              </a:ext>
              <a:ext uri="{C183D7F6-B498-43B3-948B-1728B52AA6E4}">
                <adec:decorative xmlns:adec="http://schemas.microsoft.com/office/drawing/2017/decorative" val="1"/>
              </a:ext>
            </a:extLst>
          </p:cNvPr>
          <p:cNvCxnSpPr>
            <a:cxnSpLocks/>
          </p:cNvCxnSpPr>
          <p:nvPr/>
        </p:nvCxnSpPr>
        <p:spPr>
          <a:xfrm rot="5400000" flipH="1">
            <a:off x="5231254"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cxnSp>
        <p:nvCxnSpPr>
          <p:cNvPr id="27" name="Straight Connector 26">
            <a:extLst>
              <a:ext uri="{FF2B5EF4-FFF2-40B4-BE49-F238E27FC236}">
                <a16:creationId xmlns:a16="http://schemas.microsoft.com/office/drawing/2014/main" id="{F5CD6A13-337E-E52F-35CA-FB0E6797E386}"/>
              </a:ext>
              <a:ext uri="{C183D7F6-B498-43B3-948B-1728B52AA6E4}">
                <adec:decorative xmlns:adec="http://schemas.microsoft.com/office/drawing/2017/decorative" val="1"/>
              </a:ext>
            </a:extLst>
          </p:cNvPr>
          <p:cNvCxnSpPr>
            <a:cxnSpLocks/>
          </p:cNvCxnSpPr>
          <p:nvPr/>
        </p:nvCxnSpPr>
        <p:spPr>
          <a:xfrm rot="16200000" flipH="1" flipV="1">
            <a:off x="4934947"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grpSp>
        <p:nvGrpSpPr>
          <p:cNvPr id="29" name="Group 28">
            <a:extLst>
              <a:ext uri="{FF2B5EF4-FFF2-40B4-BE49-F238E27FC236}">
                <a16:creationId xmlns:a16="http://schemas.microsoft.com/office/drawing/2014/main" id="{02674516-12CE-4D8E-D759-EB6601F868AA}"/>
              </a:ext>
              <a:ext uri="{C183D7F6-B498-43B3-948B-1728B52AA6E4}">
                <adec:decorative xmlns:adec="http://schemas.microsoft.com/office/drawing/2017/decorative" val="1"/>
              </a:ext>
            </a:extLst>
          </p:cNvPr>
          <p:cNvGrpSpPr/>
          <p:nvPr/>
        </p:nvGrpSpPr>
        <p:grpSpPr>
          <a:xfrm>
            <a:off x="4697696" y="3850907"/>
            <a:ext cx="645289" cy="268823"/>
            <a:chOff x="4347862" y="2820811"/>
            <a:chExt cx="1545873" cy="644000"/>
          </a:xfrm>
        </p:grpSpPr>
        <p:pic>
          <p:nvPicPr>
            <p:cNvPr id="32" name="Picture 2">
              <a:extLst>
                <a:ext uri="{FF2B5EF4-FFF2-40B4-BE49-F238E27FC236}">
                  <a16:creationId xmlns:a16="http://schemas.microsoft.com/office/drawing/2014/main" id="{E08972E3-00A3-E5D4-6298-11D82F26AFD0}"/>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F606E67B-12AC-2A72-FBF1-563D2DF48040}"/>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Rounded Corners 29">
            <a:extLst>
              <a:ext uri="{FF2B5EF4-FFF2-40B4-BE49-F238E27FC236}">
                <a16:creationId xmlns:a16="http://schemas.microsoft.com/office/drawing/2014/main" id="{ABA6991C-E734-836A-B2F0-BF9D42CF4954}"/>
              </a:ext>
              <a:ext uri="{C183D7F6-B498-43B3-948B-1728B52AA6E4}">
                <adec:decorative xmlns:adec="http://schemas.microsoft.com/office/drawing/2017/decorative" val="1"/>
              </a:ext>
            </a:extLst>
          </p:cNvPr>
          <p:cNvSpPr/>
          <p:nvPr/>
        </p:nvSpPr>
        <p:spPr bwMode="auto">
          <a:xfrm>
            <a:off x="4511858"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A20F7E0E-E2D0-5299-4465-9DEB59C5C672}"/>
              </a:ext>
              <a:ext uri="{C183D7F6-B498-43B3-948B-1728B52AA6E4}">
                <adec:decorative xmlns:adec="http://schemas.microsoft.com/office/drawing/2017/decorative" val="1"/>
              </a:ext>
            </a:extLst>
          </p:cNvPr>
          <p:cNvGrpSpPr/>
          <p:nvPr/>
        </p:nvGrpSpPr>
        <p:grpSpPr>
          <a:xfrm>
            <a:off x="7398000" y="3850907"/>
            <a:ext cx="645289" cy="268823"/>
            <a:chOff x="4347862" y="2820811"/>
            <a:chExt cx="1545873" cy="644000"/>
          </a:xfrm>
        </p:grpSpPr>
        <p:pic>
          <p:nvPicPr>
            <p:cNvPr id="38" name="Picture 2">
              <a:extLst>
                <a:ext uri="{FF2B5EF4-FFF2-40B4-BE49-F238E27FC236}">
                  <a16:creationId xmlns:a16="http://schemas.microsoft.com/office/drawing/2014/main" id="{E51BBE25-85D5-A2B1-D1BE-325D9826A289}"/>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6E1F282C-3BB8-04E3-15C3-6B6064D022A5}"/>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Rounded Corners 35">
            <a:extLst>
              <a:ext uri="{FF2B5EF4-FFF2-40B4-BE49-F238E27FC236}">
                <a16:creationId xmlns:a16="http://schemas.microsoft.com/office/drawing/2014/main" id="{9E4409D4-F0A7-EA61-3112-2AC7B95379CA}"/>
              </a:ext>
              <a:ext uri="{C183D7F6-B498-43B3-948B-1728B52AA6E4}">
                <adec:decorative xmlns:adec="http://schemas.microsoft.com/office/drawing/2017/decorative" val="1"/>
              </a:ext>
            </a:extLst>
          </p:cNvPr>
          <p:cNvSpPr/>
          <p:nvPr/>
        </p:nvSpPr>
        <p:spPr bwMode="auto">
          <a:xfrm>
            <a:off x="7212162"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9D421C92-6283-473A-8312-BB64185904EF}"/>
              </a:ext>
              <a:ext uri="{C183D7F6-B498-43B3-948B-1728B52AA6E4}">
                <adec:decorative xmlns:adec="http://schemas.microsoft.com/office/drawing/2017/decorative" val="1"/>
              </a:ext>
            </a:extLst>
          </p:cNvPr>
          <p:cNvGrpSpPr/>
          <p:nvPr/>
        </p:nvGrpSpPr>
        <p:grpSpPr>
          <a:xfrm>
            <a:off x="10098303" y="3850907"/>
            <a:ext cx="645289" cy="268823"/>
            <a:chOff x="4347862" y="2820811"/>
            <a:chExt cx="1545873" cy="644000"/>
          </a:xfrm>
        </p:grpSpPr>
        <p:pic>
          <p:nvPicPr>
            <p:cNvPr id="44" name="Picture 2">
              <a:extLst>
                <a:ext uri="{FF2B5EF4-FFF2-40B4-BE49-F238E27FC236}">
                  <a16:creationId xmlns:a16="http://schemas.microsoft.com/office/drawing/2014/main" id="{02F81517-BBA5-E1FD-6AFA-C90089F9ED00}"/>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13B750F5-B4D2-1C84-CF83-4F35C5502762}"/>
                </a:ext>
                <a:ext uri="{C183D7F6-B498-43B3-948B-1728B52AA6E4}">
                  <adec:decorative xmlns:adec="http://schemas.microsoft.com/office/drawing/2017/decorative" val="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Rounded Corners 41">
            <a:extLst>
              <a:ext uri="{FF2B5EF4-FFF2-40B4-BE49-F238E27FC236}">
                <a16:creationId xmlns:a16="http://schemas.microsoft.com/office/drawing/2014/main" id="{9A28A680-518E-0D9C-F20F-7FF3FB5C3CA7}"/>
              </a:ext>
              <a:ext uri="{C183D7F6-B498-43B3-948B-1728B52AA6E4}">
                <adec:decorative xmlns:adec="http://schemas.microsoft.com/office/drawing/2017/decorative" val="1"/>
              </a:ext>
            </a:extLst>
          </p:cNvPr>
          <p:cNvSpPr/>
          <p:nvPr/>
        </p:nvSpPr>
        <p:spPr bwMode="auto">
          <a:xfrm>
            <a:off x="9912465"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6" name="Left Bracket 45">
            <a:extLst>
              <a:ext uri="{FF2B5EF4-FFF2-40B4-BE49-F238E27FC236}">
                <a16:creationId xmlns:a16="http://schemas.microsoft.com/office/drawing/2014/main" id="{8409BE86-8E04-2884-64CB-50D90FD6EA2D}"/>
              </a:ext>
              <a:ext uri="{C183D7F6-B498-43B3-948B-1728B52AA6E4}">
                <adec:decorative xmlns:adec="http://schemas.microsoft.com/office/drawing/2017/decorative" val="1"/>
              </a:ext>
            </a:extLst>
          </p:cNvPr>
          <p:cNvSpPr/>
          <p:nvPr/>
        </p:nvSpPr>
        <p:spPr>
          <a:xfrm rot="16200000">
            <a:off x="7766594" y="2367125"/>
            <a:ext cx="311445" cy="7064198"/>
          </a:xfrm>
          <a:prstGeom prst="leftBracket">
            <a:avLst>
              <a:gd name="adj" fmla="val 0"/>
            </a:avLst>
          </a:prstGeom>
          <a:noFill/>
          <a:ln w="12700" cap="rnd" cmpd="sng" algn="ctr">
            <a:solidFill>
              <a:schemeClr val="bg1">
                <a:lumMod val="75000"/>
              </a:schemeClr>
            </a:solidFill>
            <a:prstDash val="solid"/>
            <a:round/>
            <a:headEnd type="none" w="med" len="sm"/>
            <a:tailEnd type="none" w="med"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85041F0B-2145-D955-456F-09E8765BCA64}"/>
              </a:ext>
            </a:extLst>
          </p:cNvPr>
          <p:cNvSpPr txBox="1"/>
          <p:nvPr/>
        </p:nvSpPr>
        <p:spPr>
          <a:xfrm>
            <a:off x="4689081" y="1681829"/>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Developer </a:t>
            </a:r>
          </a:p>
        </p:txBody>
      </p:sp>
      <p:sp>
        <p:nvSpPr>
          <p:cNvPr id="48" name="TextBox 47">
            <a:extLst>
              <a:ext uri="{FF2B5EF4-FFF2-40B4-BE49-F238E27FC236}">
                <a16:creationId xmlns:a16="http://schemas.microsoft.com/office/drawing/2014/main" id="{A1F2F3A9-AE39-7484-4A78-A579D7A155F8}"/>
              </a:ext>
            </a:extLst>
          </p:cNvPr>
          <p:cNvSpPr txBox="1"/>
          <p:nvPr/>
        </p:nvSpPr>
        <p:spPr>
          <a:xfrm>
            <a:off x="4308313" y="3193129"/>
            <a:ext cx="683946"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Make changes</a:t>
            </a:r>
          </a:p>
        </p:txBody>
      </p:sp>
      <p:sp>
        <p:nvSpPr>
          <p:cNvPr id="49" name="TextBox 48">
            <a:extLst>
              <a:ext uri="{FF2B5EF4-FFF2-40B4-BE49-F238E27FC236}">
                <a16:creationId xmlns:a16="http://schemas.microsoft.com/office/drawing/2014/main" id="{F827A55A-AE30-D25F-D6AC-6C2187F7E07F}"/>
              </a:ext>
            </a:extLst>
          </p:cNvPr>
          <p:cNvSpPr txBox="1"/>
          <p:nvPr/>
        </p:nvSpPr>
        <p:spPr>
          <a:xfrm>
            <a:off x="5835673" y="2892860"/>
            <a:ext cx="188590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Back to dev to fix bugs identified in Test</a:t>
            </a:r>
          </a:p>
        </p:txBody>
      </p:sp>
      <p:sp>
        <p:nvSpPr>
          <p:cNvPr id="50" name="TextBox 49">
            <a:extLst>
              <a:ext uri="{FF2B5EF4-FFF2-40B4-BE49-F238E27FC236}">
                <a16:creationId xmlns:a16="http://schemas.microsoft.com/office/drawing/2014/main" id="{0CB581B5-30AA-CD5D-116B-E725123AF20E}"/>
              </a:ext>
            </a:extLst>
          </p:cNvPr>
          <p:cNvSpPr txBox="1"/>
          <p:nvPr/>
        </p:nvSpPr>
        <p:spPr>
          <a:xfrm>
            <a:off x="4571697"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Power Platform Dev Environment </a:t>
            </a:r>
          </a:p>
        </p:txBody>
      </p:sp>
      <p:sp>
        <p:nvSpPr>
          <p:cNvPr id="51" name="TextBox 50">
            <a:extLst>
              <a:ext uri="{FF2B5EF4-FFF2-40B4-BE49-F238E27FC236}">
                <a16:creationId xmlns:a16="http://schemas.microsoft.com/office/drawing/2014/main" id="{9300FC20-4777-E9E8-52B6-7B93C7352620}"/>
              </a:ext>
            </a:extLst>
          </p:cNvPr>
          <p:cNvSpPr txBox="1"/>
          <p:nvPr/>
        </p:nvSpPr>
        <p:spPr>
          <a:xfrm>
            <a:off x="7272001"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Power Platform Test Environment </a:t>
            </a:r>
          </a:p>
        </p:txBody>
      </p:sp>
      <p:sp>
        <p:nvSpPr>
          <p:cNvPr id="52" name="TextBox 51">
            <a:extLst>
              <a:ext uri="{FF2B5EF4-FFF2-40B4-BE49-F238E27FC236}">
                <a16:creationId xmlns:a16="http://schemas.microsoft.com/office/drawing/2014/main" id="{C5BEF1C4-5F78-AB36-DC09-8D4F81B7C5F8}"/>
              </a:ext>
            </a:extLst>
          </p:cNvPr>
          <p:cNvSpPr txBox="1"/>
          <p:nvPr/>
        </p:nvSpPr>
        <p:spPr>
          <a:xfrm>
            <a:off x="9972304"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Power Platform Prod Environment </a:t>
            </a:r>
          </a:p>
        </p:txBody>
      </p:sp>
      <p:cxnSp>
        <p:nvCxnSpPr>
          <p:cNvPr id="53" name="Connector: Elbow 52">
            <a:extLst>
              <a:ext uri="{FF2B5EF4-FFF2-40B4-BE49-F238E27FC236}">
                <a16:creationId xmlns:a16="http://schemas.microsoft.com/office/drawing/2014/main" id="{0750037B-046E-2B0F-E672-1A01860669A3}"/>
              </a:ext>
              <a:ext uri="{C183D7F6-B498-43B3-948B-1728B52AA6E4}">
                <adec:decorative xmlns:adec="http://schemas.microsoft.com/office/drawing/2017/decorative" val="1"/>
              </a:ext>
            </a:extLst>
          </p:cNvPr>
          <p:cNvCxnSpPr>
            <a:cxnSpLocks/>
          </p:cNvCxnSpPr>
          <p:nvPr/>
        </p:nvCxnSpPr>
        <p:spPr>
          <a:xfrm rot="16200000" flipH="1">
            <a:off x="9328768" y="3500051"/>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cxnSp>
        <p:nvCxnSpPr>
          <p:cNvPr id="54" name="Connector: Elbow 53">
            <a:extLst>
              <a:ext uri="{FF2B5EF4-FFF2-40B4-BE49-F238E27FC236}">
                <a16:creationId xmlns:a16="http://schemas.microsoft.com/office/drawing/2014/main" id="{A146AF77-CCAD-E7BD-D579-E8C7C82D22E1}"/>
              </a:ext>
              <a:ext uri="{C183D7F6-B498-43B3-948B-1728B52AA6E4}">
                <adec:decorative xmlns:adec="http://schemas.microsoft.com/office/drawing/2017/decorative" val="1"/>
              </a:ext>
            </a:extLst>
          </p:cNvPr>
          <p:cNvCxnSpPr>
            <a:cxnSpLocks/>
          </p:cNvCxnSpPr>
          <p:nvPr/>
        </p:nvCxnSpPr>
        <p:spPr>
          <a:xfrm rot="16200000" flipH="1">
            <a:off x="6502213" y="3500050"/>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sp>
        <p:nvSpPr>
          <p:cNvPr id="55" name="TextBox 54">
            <a:extLst>
              <a:ext uri="{FF2B5EF4-FFF2-40B4-BE49-F238E27FC236}">
                <a16:creationId xmlns:a16="http://schemas.microsoft.com/office/drawing/2014/main" id="{A8237C53-FB33-725C-30BB-97242CF1B75F}"/>
              </a:ext>
            </a:extLst>
          </p:cNvPr>
          <p:cNvSpPr txBox="1"/>
          <p:nvPr/>
        </p:nvSpPr>
        <p:spPr>
          <a:xfrm>
            <a:off x="5858724" y="5146867"/>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Promote to Test</a:t>
            </a:r>
          </a:p>
        </p:txBody>
      </p:sp>
      <p:sp>
        <p:nvSpPr>
          <p:cNvPr id="56" name="TextBox 55">
            <a:extLst>
              <a:ext uri="{FF2B5EF4-FFF2-40B4-BE49-F238E27FC236}">
                <a16:creationId xmlns:a16="http://schemas.microsoft.com/office/drawing/2014/main" id="{F8A65329-969E-95E0-889F-64EE438A74E2}"/>
              </a:ext>
            </a:extLst>
          </p:cNvPr>
          <p:cNvSpPr txBox="1"/>
          <p:nvPr/>
        </p:nvSpPr>
        <p:spPr>
          <a:xfrm>
            <a:off x="8334302" y="5146867"/>
            <a:ext cx="200258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Deploy to Production if testing passes</a:t>
            </a:r>
          </a:p>
        </p:txBody>
      </p:sp>
      <p:sp>
        <p:nvSpPr>
          <p:cNvPr id="57" name="TextBox 56">
            <a:extLst>
              <a:ext uri="{FF2B5EF4-FFF2-40B4-BE49-F238E27FC236}">
                <a16:creationId xmlns:a16="http://schemas.microsoft.com/office/drawing/2014/main" id="{178E5F8D-9984-5B00-349E-472752783C93}"/>
              </a:ext>
            </a:extLst>
          </p:cNvPr>
          <p:cNvSpPr txBox="1"/>
          <p:nvPr/>
        </p:nvSpPr>
        <p:spPr>
          <a:xfrm>
            <a:off x="5915149" y="5856201"/>
            <a:ext cx="4014334" cy="338554"/>
          </a:xfrm>
          <a:prstGeom prst="rect">
            <a:avLst/>
          </a:prstGeom>
          <a:solidFill>
            <a:schemeClr val="bg1"/>
          </a:solid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Consistent environment configuration</a:t>
            </a:r>
            <a:endParaRPr kumimoji="0" lang="en-US" sz="1400" b="0" i="0" u="none" strike="noStrike" kern="1200" cap="none" spc="0" normalizeH="0" baseline="0" noProof="0">
              <a:ln>
                <a:noFill/>
              </a:ln>
              <a:solidFill>
                <a:srgbClr val="0078D4"/>
              </a:solidFill>
              <a:effectLst/>
              <a:uLnTx/>
              <a:uFillTx/>
              <a:latin typeface="Segoe UI Semibold"/>
              <a:ea typeface="+mn-ea"/>
              <a:cs typeface="+mn-cs"/>
            </a:endParaRPr>
          </a:p>
        </p:txBody>
      </p:sp>
      <p:cxnSp>
        <p:nvCxnSpPr>
          <p:cNvPr id="58" name="Connector: Elbow 57">
            <a:extLst>
              <a:ext uri="{FF2B5EF4-FFF2-40B4-BE49-F238E27FC236}">
                <a16:creationId xmlns:a16="http://schemas.microsoft.com/office/drawing/2014/main" id="{F9FD7E5A-10DA-0F88-6F02-FB2FFFF4C266}"/>
              </a:ext>
              <a:ext uri="{C183D7F6-B498-43B3-948B-1728B52AA6E4}">
                <adec:decorative xmlns:adec="http://schemas.microsoft.com/office/drawing/2017/decorative" val="1"/>
              </a:ext>
            </a:extLst>
          </p:cNvPr>
          <p:cNvCxnSpPr>
            <a:cxnSpLocks/>
          </p:cNvCxnSpPr>
          <p:nvPr/>
        </p:nvCxnSpPr>
        <p:spPr>
          <a:xfrm rot="16200000" flipV="1">
            <a:off x="6771797" y="2524481"/>
            <a:ext cx="13650" cy="2260510"/>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grpSp>
        <p:nvGrpSpPr>
          <p:cNvPr id="79" name="Group 78">
            <a:extLst>
              <a:ext uri="{FF2B5EF4-FFF2-40B4-BE49-F238E27FC236}">
                <a16:creationId xmlns:a16="http://schemas.microsoft.com/office/drawing/2014/main" id="{31B4FA67-F7AB-AF19-52AA-09B7511CB2C9}"/>
              </a:ext>
              <a:ext uri="{C183D7F6-B498-43B3-948B-1728B52AA6E4}">
                <adec:decorative xmlns:adec="http://schemas.microsoft.com/office/drawing/2017/decorative" val="1"/>
              </a:ext>
            </a:extLst>
          </p:cNvPr>
          <p:cNvGrpSpPr/>
          <p:nvPr/>
        </p:nvGrpSpPr>
        <p:grpSpPr>
          <a:xfrm>
            <a:off x="5092878" y="2227134"/>
            <a:ext cx="493039" cy="493050"/>
            <a:chOff x="3657600" y="990600"/>
            <a:chExt cx="4876799" cy="4876903"/>
          </a:xfrm>
        </p:grpSpPr>
        <p:sp>
          <p:nvSpPr>
            <p:cNvPr id="80" name="Freeform: Shape 79">
              <a:extLst>
                <a:ext uri="{FF2B5EF4-FFF2-40B4-BE49-F238E27FC236}">
                  <a16:creationId xmlns:a16="http://schemas.microsoft.com/office/drawing/2014/main" id="{FB023A9F-BD3F-3995-A01C-691670B9FECB}"/>
                </a:ext>
              </a:extLst>
            </p:cNvPr>
            <p:cNvSpPr/>
            <p:nvPr/>
          </p:nvSpPr>
          <p:spPr>
            <a:xfrm>
              <a:off x="4470400" y="990600"/>
              <a:ext cx="2032000" cy="2032000"/>
            </a:xfrm>
            <a:custGeom>
              <a:avLst/>
              <a:gdLst>
                <a:gd name="connsiteX0" fmla="*/ 1016000 w 2032000"/>
                <a:gd name="connsiteY0" fmla="*/ 0 h 2032000"/>
                <a:gd name="connsiteX1" fmla="*/ 0 w 2032000"/>
                <a:gd name="connsiteY1" fmla="*/ 1016000 h 2032000"/>
                <a:gd name="connsiteX2" fmla="*/ 1016000 w 2032000"/>
                <a:gd name="connsiteY2" fmla="*/ 2032000 h 2032000"/>
                <a:gd name="connsiteX3" fmla="*/ 2032000 w 2032000"/>
                <a:gd name="connsiteY3" fmla="*/ 1016000 h 2032000"/>
                <a:gd name="connsiteX4" fmla="*/ 1016000 w 2032000"/>
                <a:gd name="connsiteY4" fmla="*/ 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2032000">
                  <a:moveTo>
                    <a:pt x="1016000" y="0"/>
                  </a:moveTo>
                  <a:cubicBezTo>
                    <a:pt x="455778" y="0"/>
                    <a:pt x="0" y="455778"/>
                    <a:pt x="0" y="1016000"/>
                  </a:cubicBezTo>
                  <a:cubicBezTo>
                    <a:pt x="0" y="1576222"/>
                    <a:pt x="455778" y="2032000"/>
                    <a:pt x="1016000" y="2032000"/>
                  </a:cubicBezTo>
                  <a:cubicBezTo>
                    <a:pt x="1576222" y="2032000"/>
                    <a:pt x="2032000" y="1576222"/>
                    <a:pt x="2032000" y="1016000"/>
                  </a:cubicBezTo>
                  <a:cubicBezTo>
                    <a:pt x="2032000" y="455778"/>
                    <a:pt x="1576222" y="0"/>
                    <a:pt x="101600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DB3A79A-51CB-1AA5-E484-3795BED92767}"/>
                </a:ext>
              </a:extLst>
            </p:cNvPr>
            <p:cNvSpPr/>
            <p:nvPr/>
          </p:nvSpPr>
          <p:spPr>
            <a:xfrm>
              <a:off x="6908801" y="4241546"/>
              <a:ext cx="609597" cy="1625957"/>
            </a:xfrm>
            <a:custGeom>
              <a:avLst/>
              <a:gdLst>
                <a:gd name="connsiteX0" fmla="*/ 118261 w 609597"/>
                <a:gd name="connsiteY0" fmla="*/ 1621789 h 1625957"/>
                <a:gd name="connsiteX1" fmla="*/ 3859 w 609597"/>
                <a:gd name="connsiteY1" fmla="*/ 1439112 h 1625957"/>
                <a:gd name="connsiteX2" fmla="*/ 308659 w 609597"/>
                <a:gd name="connsiteY2" fmla="*/ 118312 h 1625957"/>
                <a:gd name="connsiteX3" fmla="*/ 491336 w 609597"/>
                <a:gd name="connsiteY3" fmla="*/ 4114 h 1625957"/>
                <a:gd name="connsiteX4" fmla="*/ 605738 w 609597"/>
                <a:gd name="connsiteY4" fmla="*/ 186791 h 1625957"/>
                <a:gd name="connsiteX5" fmla="*/ 300938 w 609597"/>
                <a:gd name="connsiteY5" fmla="*/ 1507591 h 1625957"/>
                <a:gd name="connsiteX6" fmla="*/ 118261 w 609597"/>
                <a:gd name="connsiteY6" fmla="*/ 1621789 h 1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597" h="1625957">
                  <a:moveTo>
                    <a:pt x="118261" y="1621789"/>
                  </a:moveTo>
                  <a:cubicBezTo>
                    <a:pt x="36168" y="1602891"/>
                    <a:pt x="-14835" y="1521205"/>
                    <a:pt x="3859" y="1439112"/>
                  </a:cubicBezTo>
                  <a:lnTo>
                    <a:pt x="308659" y="118312"/>
                  </a:lnTo>
                  <a:cubicBezTo>
                    <a:pt x="327761" y="36423"/>
                    <a:pt x="409650" y="-15393"/>
                    <a:pt x="491336" y="4114"/>
                  </a:cubicBezTo>
                  <a:cubicBezTo>
                    <a:pt x="573429" y="23011"/>
                    <a:pt x="624432" y="104698"/>
                    <a:pt x="605738" y="186791"/>
                  </a:cubicBezTo>
                  <a:lnTo>
                    <a:pt x="300938" y="1507591"/>
                  </a:lnTo>
                  <a:cubicBezTo>
                    <a:pt x="281634" y="1591716"/>
                    <a:pt x="197306" y="1641093"/>
                    <a:pt x="118261" y="1621789"/>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698B5C0-6899-B6FC-DC37-A8F9D48C1195}"/>
                </a:ext>
              </a:extLst>
            </p:cNvPr>
            <p:cNvSpPr/>
            <p:nvPr/>
          </p:nvSpPr>
          <p:spPr>
            <a:xfrm>
              <a:off x="7721513" y="4444994"/>
              <a:ext cx="812886" cy="1219205"/>
            </a:xfrm>
            <a:custGeom>
              <a:avLst/>
              <a:gdLst>
                <a:gd name="connsiteX0" fmla="*/ 152486 w 812886"/>
                <a:gd name="connsiteY0" fmla="*/ 1219205 h 1219205"/>
                <a:gd name="connsiteX1" fmla="*/ 39101 w 812886"/>
                <a:gd name="connsiteY1" fmla="*/ 1168812 h 1219205"/>
                <a:gd name="connsiteX2" fmla="*/ 50480 w 812886"/>
                <a:gd name="connsiteY2" fmla="*/ 953420 h 1219205"/>
                <a:gd name="connsiteX3" fmla="*/ 432699 w 812886"/>
                <a:gd name="connsiteY3" fmla="*/ 609605 h 1219205"/>
                <a:gd name="connsiteX4" fmla="*/ 50480 w 812886"/>
                <a:gd name="connsiteY4" fmla="*/ 265791 h 1219205"/>
                <a:gd name="connsiteX5" fmla="*/ 39101 w 812886"/>
                <a:gd name="connsiteY5" fmla="*/ 50399 h 1219205"/>
                <a:gd name="connsiteX6" fmla="*/ 254493 w 812886"/>
                <a:gd name="connsiteY6" fmla="*/ 39020 h 1219205"/>
                <a:gd name="connsiteX7" fmla="*/ 762493 w 812886"/>
                <a:gd name="connsiteY7" fmla="*/ 496220 h 1219205"/>
                <a:gd name="connsiteX8" fmla="*/ 812886 w 812886"/>
                <a:gd name="connsiteY8" fmla="*/ 609605 h 1219205"/>
                <a:gd name="connsiteX9" fmla="*/ 762493 w 812886"/>
                <a:gd name="connsiteY9" fmla="*/ 722991 h 1219205"/>
                <a:gd name="connsiteX10" fmla="*/ 254493 w 812886"/>
                <a:gd name="connsiteY10" fmla="*/ 1180191 h 1219205"/>
                <a:gd name="connsiteX11" fmla="*/ 152486 w 812886"/>
                <a:gd name="connsiteY11" fmla="*/ 1219205 h 121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205">
                  <a:moveTo>
                    <a:pt x="152486" y="1219205"/>
                  </a:moveTo>
                  <a:cubicBezTo>
                    <a:pt x="110830" y="1219205"/>
                    <a:pt x="69378" y="1202137"/>
                    <a:pt x="39101" y="1168812"/>
                  </a:cubicBezTo>
                  <a:cubicBezTo>
                    <a:pt x="-17185" y="1106023"/>
                    <a:pt x="-12105" y="1009909"/>
                    <a:pt x="50480" y="953420"/>
                  </a:cubicBezTo>
                  <a:lnTo>
                    <a:pt x="432699" y="609605"/>
                  </a:lnTo>
                  <a:lnTo>
                    <a:pt x="50480" y="265791"/>
                  </a:lnTo>
                  <a:cubicBezTo>
                    <a:pt x="-12105" y="209505"/>
                    <a:pt x="-17185" y="113188"/>
                    <a:pt x="39101" y="50399"/>
                  </a:cubicBezTo>
                  <a:cubicBezTo>
                    <a:pt x="95590" y="-12186"/>
                    <a:pt x="191907" y="-17063"/>
                    <a:pt x="254493" y="39020"/>
                  </a:cubicBezTo>
                  <a:lnTo>
                    <a:pt x="762493" y="496220"/>
                  </a:lnTo>
                  <a:cubicBezTo>
                    <a:pt x="794598" y="525277"/>
                    <a:pt x="812886" y="566324"/>
                    <a:pt x="812886" y="609605"/>
                  </a:cubicBezTo>
                  <a:cubicBezTo>
                    <a:pt x="812886" y="652887"/>
                    <a:pt x="794598" y="693934"/>
                    <a:pt x="762493" y="722991"/>
                  </a:cubicBezTo>
                  <a:lnTo>
                    <a:pt x="254493" y="1180191"/>
                  </a:lnTo>
                  <a:cubicBezTo>
                    <a:pt x="225232" y="1206404"/>
                    <a:pt x="188859" y="1219205"/>
                    <a:pt x="152486" y="121920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FE6C468-3B71-A1B3-EA31-52710F74CA3B}"/>
                </a:ext>
              </a:extLst>
            </p:cNvPr>
            <p:cNvSpPr/>
            <p:nvPr/>
          </p:nvSpPr>
          <p:spPr>
            <a:xfrm>
              <a:off x="5892800" y="4445065"/>
              <a:ext cx="812886" cy="1219134"/>
            </a:xfrm>
            <a:custGeom>
              <a:avLst/>
              <a:gdLst>
                <a:gd name="connsiteX0" fmla="*/ 660400 w 812886"/>
                <a:gd name="connsiteY0" fmla="*/ 1219135 h 1219134"/>
                <a:gd name="connsiteX1" fmla="*/ 558394 w 812886"/>
                <a:gd name="connsiteY1" fmla="*/ 1180121 h 1219134"/>
                <a:gd name="connsiteX2" fmla="*/ 50394 w 812886"/>
                <a:gd name="connsiteY2" fmla="*/ 722921 h 1219134"/>
                <a:gd name="connsiteX3" fmla="*/ 0 w 812886"/>
                <a:gd name="connsiteY3" fmla="*/ 609535 h 1219134"/>
                <a:gd name="connsiteX4" fmla="*/ 50394 w 812886"/>
                <a:gd name="connsiteY4" fmla="*/ 496149 h 1219134"/>
                <a:gd name="connsiteX5" fmla="*/ 558394 w 812886"/>
                <a:gd name="connsiteY5" fmla="*/ 38949 h 1219134"/>
                <a:gd name="connsiteX6" fmla="*/ 773786 w 812886"/>
                <a:gd name="connsiteY6" fmla="*/ 50328 h 1219134"/>
                <a:gd name="connsiteX7" fmla="*/ 762406 w 812886"/>
                <a:gd name="connsiteY7" fmla="*/ 265721 h 1219134"/>
                <a:gd name="connsiteX8" fmla="*/ 380187 w 812886"/>
                <a:gd name="connsiteY8" fmla="*/ 609535 h 1219134"/>
                <a:gd name="connsiteX9" fmla="*/ 762406 w 812886"/>
                <a:gd name="connsiteY9" fmla="*/ 953349 h 1219134"/>
                <a:gd name="connsiteX10" fmla="*/ 773786 w 812886"/>
                <a:gd name="connsiteY10" fmla="*/ 1168741 h 1219134"/>
                <a:gd name="connsiteX11" fmla="*/ 660400 w 812886"/>
                <a:gd name="connsiteY11" fmla="*/ 1219135 h 12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134">
                  <a:moveTo>
                    <a:pt x="660400" y="1219135"/>
                  </a:moveTo>
                  <a:cubicBezTo>
                    <a:pt x="624027" y="1219135"/>
                    <a:pt x="587654" y="1206333"/>
                    <a:pt x="558394" y="1180121"/>
                  </a:cubicBezTo>
                  <a:lnTo>
                    <a:pt x="50394" y="722921"/>
                  </a:lnTo>
                  <a:cubicBezTo>
                    <a:pt x="18288" y="693863"/>
                    <a:pt x="0" y="652816"/>
                    <a:pt x="0" y="609535"/>
                  </a:cubicBezTo>
                  <a:cubicBezTo>
                    <a:pt x="0" y="566253"/>
                    <a:pt x="18288" y="525207"/>
                    <a:pt x="50394" y="496149"/>
                  </a:cubicBezTo>
                  <a:lnTo>
                    <a:pt x="558394" y="38949"/>
                  </a:lnTo>
                  <a:cubicBezTo>
                    <a:pt x="620979" y="-17134"/>
                    <a:pt x="717296" y="-12054"/>
                    <a:pt x="773786" y="50328"/>
                  </a:cubicBezTo>
                  <a:cubicBezTo>
                    <a:pt x="830072" y="113117"/>
                    <a:pt x="824992" y="209231"/>
                    <a:pt x="762406" y="265721"/>
                  </a:cubicBezTo>
                  <a:lnTo>
                    <a:pt x="380187" y="609535"/>
                  </a:lnTo>
                  <a:lnTo>
                    <a:pt x="762406" y="953349"/>
                  </a:lnTo>
                  <a:cubicBezTo>
                    <a:pt x="824992" y="1009636"/>
                    <a:pt x="830072" y="1105953"/>
                    <a:pt x="773786" y="1168741"/>
                  </a:cubicBezTo>
                  <a:cubicBezTo>
                    <a:pt x="743509" y="1202066"/>
                    <a:pt x="702056" y="1219135"/>
                    <a:pt x="660400" y="121913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08E3934-B101-9792-AE8C-665526AD1CE8}"/>
                </a:ext>
              </a:extLst>
            </p:cNvPr>
            <p:cNvSpPr/>
            <p:nvPr/>
          </p:nvSpPr>
          <p:spPr>
            <a:xfrm>
              <a:off x="3657600" y="3429000"/>
              <a:ext cx="3597046" cy="1930400"/>
            </a:xfrm>
            <a:custGeom>
              <a:avLst/>
              <a:gdLst>
                <a:gd name="connsiteX0" fmla="*/ 1879600 w 3597046"/>
                <a:gd name="connsiteY0" fmla="*/ 1625600 h 1930400"/>
                <a:gd name="connsiteX1" fmla="*/ 2063902 w 3597046"/>
                <a:gd name="connsiteY1" fmla="*/ 1210869 h 1930400"/>
                <a:gd name="connsiteX2" fmla="*/ 2572512 w 3597046"/>
                <a:gd name="connsiteY2" fmla="*/ 753059 h 1930400"/>
                <a:gd name="connsiteX3" fmla="*/ 2946197 w 3597046"/>
                <a:gd name="connsiteY3" fmla="*/ 609803 h 1930400"/>
                <a:gd name="connsiteX4" fmla="*/ 3264002 w 3597046"/>
                <a:gd name="connsiteY4" fmla="*/ 709981 h 1930400"/>
                <a:gd name="connsiteX5" fmla="*/ 3597046 w 3597046"/>
                <a:gd name="connsiteY5" fmla="*/ 431190 h 1930400"/>
                <a:gd name="connsiteX6" fmla="*/ 2794000 w 3597046"/>
                <a:gd name="connsiteY6" fmla="*/ 0 h 1930400"/>
                <a:gd name="connsiteX7" fmla="*/ 965200 w 3597046"/>
                <a:gd name="connsiteY7" fmla="*/ 0 h 1930400"/>
                <a:gd name="connsiteX8" fmla="*/ 0 w 3597046"/>
                <a:gd name="connsiteY8" fmla="*/ 965200 h 1930400"/>
                <a:gd name="connsiteX9" fmla="*/ 0 w 3597046"/>
                <a:gd name="connsiteY9" fmla="*/ 1778000 h 1930400"/>
                <a:gd name="connsiteX10" fmla="*/ 152400 w 3597046"/>
                <a:gd name="connsiteY10" fmla="*/ 1930400 h 1930400"/>
                <a:gd name="connsiteX11" fmla="*/ 1972666 w 3597046"/>
                <a:gd name="connsiteY11" fmla="*/ 1930400 h 1930400"/>
                <a:gd name="connsiteX12" fmla="*/ 1879600 w 3597046"/>
                <a:gd name="connsiteY12" fmla="*/ 1625600 h 19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046" h="1930400">
                  <a:moveTo>
                    <a:pt x="1879600" y="1625600"/>
                  </a:moveTo>
                  <a:cubicBezTo>
                    <a:pt x="1879600" y="1467917"/>
                    <a:pt x="1946859" y="1316533"/>
                    <a:pt x="2063902" y="1210869"/>
                  </a:cubicBezTo>
                  <a:lnTo>
                    <a:pt x="2572512" y="753059"/>
                  </a:lnTo>
                  <a:cubicBezTo>
                    <a:pt x="2675738" y="660400"/>
                    <a:pt x="2808224" y="609803"/>
                    <a:pt x="2946197" y="609803"/>
                  </a:cubicBezTo>
                  <a:cubicBezTo>
                    <a:pt x="3060599" y="609803"/>
                    <a:pt x="3171139" y="645973"/>
                    <a:pt x="3264002" y="709981"/>
                  </a:cubicBezTo>
                  <a:cubicBezTo>
                    <a:pt x="3333090" y="574853"/>
                    <a:pt x="3453384" y="474878"/>
                    <a:pt x="3597046" y="431190"/>
                  </a:cubicBezTo>
                  <a:cubicBezTo>
                    <a:pt x="3423717" y="171501"/>
                    <a:pt x="3128671" y="0"/>
                    <a:pt x="2794000" y="0"/>
                  </a:cubicBezTo>
                  <a:lnTo>
                    <a:pt x="965200" y="0"/>
                  </a:lnTo>
                  <a:cubicBezTo>
                    <a:pt x="433019" y="0"/>
                    <a:pt x="0" y="433019"/>
                    <a:pt x="0" y="965200"/>
                  </a:cubicBezTo>
                  <a:lnTo>
                    <a:pt x="0" y="1778000"/>
                  </a:lnTo>
                  <a:cubicBezTo>
                    <a:pt x="0" y="1862125"/>
                    <a:pt x="68275" y="1930400"/>
                    <a:pt x="152400" y="1930400"/>
                  </a:cubicBezTo>
                  <a:lnTo>
                    <a:pt x="1972666" y="1930400"/>
                  </a:lnTo>
                  <a:cubicBezTo>
                    <a:pt x="1913738" y="1840179"/>
                    <a:pt x="1879600" y="1734922"/>
                    <a:pt x="1879600" y="162560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AC9039EB-F99A-09ED-63C1-6A685212A0F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45121" y="3851425"/>
            <a:ext cx="281591" cy="281591"/>
          </a:xfrm>
          <a:prstGeom prst="rect">
            <a:avLst/>
          </a:prstGeom>
        </p:spPr>
      </p:pic>
      <p:pic>
        <p:nvPicPr>
          <p:cNvPr id="5" name="Graphic 4">
            <a:extLst>
              <a:ext uri="{FF2B5EF4-FFF2-40B4-BE49-F238E27FC236}">
                <a16:creationId xmlns:a16="http://schemas.microsoft.com/office/drawing/2014/main" id="{8C3EE620-6C43-BD33-ECA3-4E72EF86FF9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95383" y="3859155"/>
            <a:ext cx="281591" cy="281591"/>
          </a:xfrm>
          <a:prstGeom prst="rect">
            <a:avLst/>
          </a:prstGeom>
        </p:spPr>
      </p:pic>
      <p:pic>
        <p:nvPicPr>
          <p:cNvPr id="12" name="Graphic 11">
            <a:extLst>
              <a:ext uri="{FF2B5EF4-FFF2-40B4-BE49-F238E27FC236}">
                <a16:creationId xmlns:a16="http://schemas.microsoft.com/office/drawing/2014/main" id="{7DFA4BAD-35A1-FCDB-BFDD-DAB1F7A2AF5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33519" y="3851425"/>
            <a:ext cx="281591" cy="281591"/>
          </a:xfrm>
          <a:prstGeom prst="rect">
            <a:avLst/>
          </a:prstGeom>
        </p:spPr>
      </p:pic>
    </p:spTree>
    <p:extLst>
      <p:ext uri="{BB962C8B-B14F-4D97-AF65-F5344CB8AC3E}">
        <p14:creationId xmlns:p14="http://schemas.microsoft.com/office/powerpoint/2010/main" val="16518564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37332E9-5A22-B26C-3E8D-F5F86E48BEA1}"/>
              </a:ext>
            </a:extLst>
          </p:cNvPr>
          <p:cNvSpPr/>
          <p:nvPr/>
        </p:nvSpPr>
        <p:spPr>
          <a:xfrm>
            <a:off x="247651" y="920626"/>
            <a:ext cx="11676540" cy="5715669"/>
          </a:xfrm>
          <a:prstGeom prst="roundRect">
            <a:avLst>
              <a:gd name="adj" fmla="val 679"/>
            </a:avLst>
          </a:prstGeom>
          <a:solidFill>
            <a:srgbClr val="17AAD2">
              <a:alpha val="5098"/>
            </a:srgbClr>
          </a:solidFill>
          <a:ln w="10795" cap="flat" cmpd="sng" algn="ctr">
            <a:solidFill>
              <a:srgbClr val="FFFFFF"/>
            </a:solidFill>
            <a:prstDash val="solid"/>
          </a:ln>
          <a:effectLst/>
        </p:spPr>
        <p:txBody>
          <a:bodyPr rtlCol="0" anchor="t"/>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4" name="Title 1">
            <a:extLst>
              <a:ext uri="{FF2B5EF4-FFF2-40B4-BE49-F238E27FC236}">
                <a16:creationId xmlns:a16="http://schemas.microsoft.com/office/drawing/2014/main" id="{5A3B04BB-0C23-7769-2247-5095AEE65159}"/>
              </a:ext>
            </a:extLst>
          </p:cNvPr>
          <p:cNvSpPr txBox="1">
            <a:spLocks/>
          </p:cNvSpPr>
          <p:nvPr/>
        </p:nvSpPr>
        <p:spPr>
          <a:xfrm>
            <a:off x="894762" y="218642"/>
            <a:ext cx="10981803"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itchFamily="34" charset="0"/>
              </a:rPr>
              <a:t>Generative answers processes and considerations</a:t>
            </a:r>
          </a:p>
        </p:txBody>
      </p:sp>
      <p:pic>
        <p:nvPicPr>
          <p:cNvPr id="5" name="Graphic 4">
            <a:extLst>
              <a:ext uri="{FF2B5EF4-FFF2-40B4-BE49-F238E27FC236}">
                <a16:creationId xmlns:a16="http://schemas.microsoft.com/office/drawing/2014/main" id="{25019686-FB0E-9E56-3CBC-4B6D7A38F84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23793" y="218944"/>
            <a:ext cx="562216" cy="562216"/>
          </a:xfrm>
          <a:prstGeom prst="rect">
            <a:avLst/>
          </a:prstGeom>
          <a:effectLst>
            <a:outerShdw blurRad="63500" sx="102000" sy="102000" algn="ctr" rotWithShape="0">
              <a:prstClr val="black">
                <a:alpha val="40000"/>
              </a:prstClr>
            </a:outerShdw>
          </a:effectLst>
        </p:spPr>
      </p:pic>
      <p:cxnSp>
        <p:nvCxnSpPr>
          <p:cNvPr id="6" name="Straight Connector 5">
            <a:extLst>
              <a:ext uri="{FF2B5EF4-FFF2-40B4-BE49-F238E27FC236}">
                <a16:creationId xmlns:a16="http://schemas.microsoft.com/office/drawing/2014/main" id="{78C931D8-432D-1793-0B3C-6154616384CA}"/>
              </a:ext>
            </a:extLst>
          </p:cNvPr>
          <p:cNvCxnSpPr>
            <a:cxnSpLocks/>
            <a:stCxn id="44" idx="2"/>
            <a:endCxn id="55" idx="0"/>
          </p:cNvCxnSpPr>
          <p:nvPr/>
        </p:nvCxnSpPr>
        <p:spPr>
          <a:xfrm>
            <a:off x="2102813" y="3503446"/>
            <a:ext cx="0" cy="173924"/>
          </a:xfrm>
          <a:prstGeom prst="line">
            <a:avLst/>
          </a:prstGeom>
          <a:noFill/>
          <a:ln w="28575" cap="flat" cmpd="sng" algn="ctr">
            <a:solidFill>
              <a:srgbClr val="15ADD5"/>
            </a:solidFill>
            <a:prstDash val="solid"/>
            <a:headEnd type="none" w="lg" len="med"/>
            <a:tailEnd type="arrow" w="lg" len="med"/>
          </a:ln>
          <a:effectLst/>
        </p:spPr>
      </p:cxnSp>
      <p:cxnSp>
        <p:nvCxnSpPr>
          <p:cNvPr id="7" name="Straight Connector 60">
            <a:extLst>
              <a:ext uri="{FF2B5EF4-FFF2-40B4-BE49-F238E27FC236}">
                <a16:creationId xmlns:a16="http://schemas.microsoft.com/office/drawing/2014/main" id="{F3105D06-2838-6BD1-7259-D4080D594841}"/>
              </a:ext>
            </a:extLst>
          </p:cNvPr>
          <p:cNvCxnSpPr>
            <a:cxnSpLocks/>
            <a:stCxn id="44" idx="3"/>
          </p:cNvCxnSpPr>
          <p:nvPr/>
        </p:nvCxnSpPr>
        <p:spPr>
          <a:xfrm flipV="1">
            <a:off x="3099396" y="1810360"/>
            <a:ext cx="698575" cy="1249841"/>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cxnSp>
        <p:nvCxnSpPr>
          <p:cNvPr id="8" name="Straight Connector 60">
            <a:extLst>
              <a:ext uri="{FF2B5EF4-FFF2-40B4-BE49-F238E27FC236}">
                <a16:creationId xmlns:a16="http://schemas.microsoft.com/office/drawing/2014/main" id="{C0E6DB75-E2E1-4592-AAB1-06F6C776E429}"/>
              </a:ext>
            </a:extLst>
          </p:cNvPr>
          <p:cNvCxnSpPr>
            <a:cxnSpLocks/>
            <a:stCxn id="44" idx="3"/>
          </p:cNvCxnSpPr>
          <p:nvPr/>
        </p:nvCxnSpPr>
        <p:spPr>
          <a:xfrm flipV="1">
            <a:off x="3099396" y="3056424"/>
            <a:ext cx="698575" cy="3777"/>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cxnSp>
        <p:nvCxnSpPr>
          <p:cNvPr id="9" name="Straight Connector 60">
            <a:extLst>
              <a:ext uri="{FF2B5EF4-FFF2-40B4-BE49-F238E27FC236}">
                <a16:creationId xmlns:a16="http://schemas.microsoft.com/office/drawing/2014/main" id="{DE1EC8F1-4982-126B-EF6A-616087259F36}"/>
              </a:ext>
            </a:extLst>
          </p:cNvPr>
          <p:cNvCxnSpPr>
            <a:cxnSpLocks/>
            <a:stCxn id="44" idx="3"/>
          </p:cNvCxnSpPr>
          <p:nvPr/>
        </p:nvCxnSpPr>
        <p:spPr>
          <a:xfrm>
            <a:off x="3099396" y="3060201"/>
            <a:ext cx="698575" cy="984592"/>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cxnSp>
        <p:nvCxnSpPr>
          <p:cNvPr id="10" name="Straight Connector 60">
            <a:extLst>
              <a:ext uri="{FF2B5EF4-FFF2-40B4-BE49-F238E27FC236}">
                <a16:creationId xmlns:a16="http://schemas.microsoft.com/office/drawing/2014/main" id="{56CE892E-0923-57AC-BE76-1EA6205977C1}"/>
              </a:ext>
            </a:extLst>
          </p:cNvPr>
          <p:cNvCxnSpPr>
            <a:cxnSpLocks/>
            <a:stCxn id="44" idx="3"/>
          </p:cNvCxnSpPr>
          <p:nvPr/>
        </p:nvCxnSpPr>
        <p:spPr>
          <a:xfrm>
            <a:off x="3099396" y="3060201"/>
            <a:ext cx="698575" cy="1895720"/>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cxnSp>
        <p:nvCxnSpPr>
          <p:cNvPr id="11" name="Straight Connector 60">
            <a:extLst>
              <a:ext uri="{FF2B5EF4-FFF2-40B4-BE49-F238E27FC236}">
                <a16:creationId xmlns:a16="http://schemas.microsoft.com/office/drawing/2014/main" id="{097B3E08-67A9-B4B8-DE59-4E0929744270}"/>
              </a:ext>
            </a:extLst>
          </p:cNvPr>
          <p:cNvCxnSpPr>
            <a:cxnSpLocks/>
            <a:stCxn id="44" idx="3"/>
          </p:cNvCxnSpPr>
          <p:nvPr/>
        </p:nvCxnSpPr>
        <p:spPr>
          <a:xfrm>
            <a:off x="3099396" y="3060201"/>
            <a:ext cx="698575" cy="2823192"/>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grpSp>
        <p:nvGrpSpPr>
          <p:cNvPr id="12" name="Group 11">
            <a:extLst>
              <a:ext uri="{FF2B5EF4-FFF2-40B4-BE49-F238E27FC236}">
                <a16:creationId xmlns:a16="http://schemas.microsoft.com/office/drawing/2014/main" id="{528B0417-09ED-A9F1-E0E9-8322161B657B}"/>
              </a:ext>
            </a:extLst>
          </p:cNvPr>
          <p:cNvGrpSpPr/>
          <p:nvPr/>
        </p:nvGrpSpPr>
        <p:grpSpPr>
          <a:xfrm>
            <a:off x="3797971" y="3653847"/>
            <a:ext cx="7892738" cy="790377"/>
            <a:chOff x="3760873" y="4037060"/>
            <a:chExt cx="7892738" cy="790377"/>
          </a:xfrm>
        </p:grpSpPr>
        <p:sp>
          <p:nvSpPr>
            <p:cNvPr id="13" name="Rectangle: Rounded Corners 12">
              <a:extLst>
                <a:ext uri="{FF2B5EF4-FFF2-40B4-BE49-F238E27FC236}">
                  <a16:creationId xmlns:a16="http://schemas.microsoft.com/office/drawing/2014/main" id="{4E5C6077-A616-234E-AEB5-9B547654A0A7}"/>
                </a:ext>
              </a:extLst>
            </p:cNvPr>
            <p:cNvSpPr/>
            <p:nvPr/>
          </p:nvSpPr>
          <p:spPr>
            <a:xfrm>
              <a:off x="3760873" y="4037060"/>
              <a:ext cx="7886169" cy="781891"/>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Azure OpenAI </a:t>
              </a:r>
              <a:b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b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on your data</a:t>
              </a:r>
            </a:p>
          </p:txBody>
        </p:sp>
        <p:sp>
          <p:nvSpPr>
            <p:cNvPr id="14" name="TextBox 13">
              <a:extLst>
                <a:ext uri="{FF2B5EF4-FFF2-40B4-BE49-F238E27FC236}">
                  <a16:creationId xmlns:a16="http://schemas.microsoft.com/office/drawing/2014/main" id="{BE39D345-0F77-DEC9-30EA-1596D019A2F9}"/>
                </a:ext>
              </a:extLst>
            </p:cNvPr>
            <p:cNvSpPr txBox="1"/>
            <p:nvPr/>
          </p:nvSpPr>
          <p:spPr>
            <a:xfrm>
              <a:off x="5573100" y="4057996"/>
              <a:ext cx="6080511" cy="769441"/>
            </a:xfrm>
            <a:prstGeom prst="rect">
              <a:avLst/>
            </a:prstGeom>
            <a:noFill/>
          </p:spPr>
          <p:txBody>
            <a:bodyPr wrap="square">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Returns results from the linked Azure AI Search index (keyword, semantic, and vector search).</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Not a passthrough to Azure OpenAI – generative answers summarization and validation apply.</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Connection isn’t delegated: no security trimming, no authentication requirement for the user.</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Can index content from public URLs/web addresses (useful if regional boundary is required).</a:t>
              </a:r>
            </a:p>
          </p:txBody>
        </p:sp>
      </p:grpSp>
      <p:grpSp>
        <p:nvGrpSpPr>
          <p:cNvPr id="15" name="Group 14">
            <a:extLst>
              <a:ext uri="{FF2B5EF4-FFF2-40B4-BE49-F238E27FC236}">
                <a16:creationId xmlns:a16="http://schemas.microsoft.com/office/drawing/2014/main" id="{CBA5FD50-FE6C-8FE0-D287-47709F50695F}"/>
              </a:ext>
            </a:extLst>
          </p:cNvPr>
          <p:cNvGrpSpPr/>
          <p:nvPr/>
        </p:nvGrpSpPr>
        <p:grpSpPr>
          <a:xfrm>
            <a:off x="3797971" y="5494610"/>
            <a:ext cx="7893740" cy="773503"/>
            <a:chOff x="3755168" y="5569350"/>
            <a:chExt cx="7893740" cy="773503"/>
          </a:xfrm>
        </p:grpSpPr>
        <p:sp>
          <p:nvSpPr>
            <p:cNvPr id="16" name="Rectangle: Rounded Corners 15">
              <a:extLst>
                <a:ext uri="{FF2B5EF4-FFF2-40B4-BE49-F238E27FC236}">
                  <a16:creationId xmlns:a16="http://schemas.microsoft.com/office/drawing/2014/main" id="{DD6FBCE5-EFEF-2914-6BDD-322FE676E17D}"/>
                </a:ext>
              </a:extLst>
            </p:cNvPr>
            <p:cNvSpPr/>
            <p:nvPr/>
          </p:nvSpPr>
          <p:spPr>
            <a:xfrm>
              <a:off x="3755168" y="5573412"/>
              <a:ext cx="7886169" cy="769441"/>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Custom data</a:t>
              </a:r>
            </a:p>
          </p:txBody>
        </p:sp>
        <p:pic>
          <p:nvPicPr>
            <p:cNvPr id="17" name="Graphic 16">
              <a:extLst>
                <a:ext uri="{FF2B5EF4-FFF2-40B4-BE49-F238E27FC236}">
                  <a16:creationId xmlns:a16="http://schemas.microsoft.com/office/drawing/2014/main" id="{B982FAA5-1F74-7D0B-BD45-2287710772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5978" y="5778132"/>
              <a:ext cx="360000" cy="360000"/>
            </a:xfrm>
            <a:prstGeom prst="rect">
              <a:avLst/>
            </a:prstGeom>
          </p:spPr>
        </p:pic>
        <p:sp>
          <p:nvSpPr>
            <p:cNvPr id="18" name="TextBox 17">
              <a:extLst>
                <a:ext uri="{FF2B5EF4-FFF2-40B4-BE49-F238E27FC236}">
                  <a16:creationId xmlns:a16="http://schemas.microsoft.com/office/drawing/2014/main" id="{B1F45CC4-8FD5-AA4E-786C-452397296A6C}"/>
                </a:ext>
              </a:extLst>
            </p:cNvPr>
            <p:cNvSpPr txBox="1"/>
            <p:nvPr/>
          </p:nvSpPr>
          <p:spPr>
            <a:xfrm>
              <a:off x="5568397" y="5569350"/>
              <a:ext cx="6080511" cy="769441"/>
            </a:xfrm>
            <a:prstGeom prst="rect">
              <a:avLst/>
            </a:prstGeom>
            <a:noFill/>
          </p:spPr>
          <p:txBody>
            <a:bodyPr wrap="square" lIns="91440" tIns="45720" rIns="91440" bIns="45720" anchor="t">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Requires a step to query the data source – using cloud flows, connectors, or HTTP requests. </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Results are passed as inputs to the generative answers to summarize an answer for the query.</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a:rPr>
                <a:t>Input data needs to be in table format, with 3 properties: Content (typically snippets of relevant content) , ContentLocation (optional, typically a URL) and Title (optional).</a:t>
              </a:r>
            </a:p>
          </p:txBody>
        </p:sp>
      </p:grpSp>
      <p:grpSp>
        <p:nvGrpSpPr>
          <p:cNvPr id="19" name="Group 18">
            <a:extLst>
              <a:ext uri="{FF2B5EF4-FFF2-40B4-BE49-F238E27FC236}">
                <a16:creationId xmlns:a16="http://schemas.microsoft.com/office/drawing/2014/main" id="{67343B0E-9806-917C-A23B-7568549D1DB2}"/>
              </a:ext>
            </a:extLst>
          </p:cNvPr>
          <p:cNvGrpSpPr/>
          <p:nvPr/>
        </p:nvGrpSpPr>
        <p:grpSpPr>
          <a:xfrm>
            <a:off x="3797971" y="2589132"/>
            <a:ext cx="7892738" cy="941273"/>
            <a:chOff x="3756170" y="3124882"/>
            <a:chExt cx="7892738" cy="941273"/>
          </a:xfrm>
        </p:grpSpPr>
        <p:sp>
          <p:nvSpPr>
            <p:cNvPr id="20" name="Rectangle: Rounded Corners 19">
              <a:extLst>
                <a:ext uri="{FF2B5EF4-FFF2-40B4-BE49-F238E27FC236}">
                  <a16:creationId xmlns:a16="http://schemas.microsoft.com/office/drawing/2014/main" id="{ED589B56-E789-BF12-4931-FFB7B75EEECE}"/>
                </a:ext>
              </a:extLst>
            </p:cNvPr>
            <p:cNvSpPr/>
            <p:nvPr/>
          </p:nvSpPr>
          <p:spPr>
            <a:xfrm>
              <a:off x="3756170" y="3124882"/>
              <a:ext cx="7886169" cy="934583"/>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SharePoint</a:t>
              </a:r>
            </a:p>
            <a:p>
              <a:pPr marL="542925" marR="0" lvl="0" indent="0" defTabSz="914367"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ptos SemiBold" panose="020B0004020202020204" pitchFamily="34" charset="0"/>
                <a:ea typeface="+mn-ea"/>
                <a:cs typeface="+mn-cs"/>
              </a:endParaRPr>
            </a:p>
          </p:txBody>
        </p:sp>
        <p:pic>
          <p:nvPicPr>
            <p:cNvPr id="21" name="Graphic 20">
              <a:extLst>
                <a:ext uri="{FF2B5EF4-FFF2-40B4-BE49-F238E27FC236}">
                  <a16:creationId xmlns:a16="http://schemas.microsoft.com/office/drawing/2014/main" id="{01B444D4-AB25-CFCB-D240-EFB39E062F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5978" y="3412173"/>
              <a:ext cx="360000" cy="360000"/>
            </a:xfrm>
            <a:prstGeom prst="rect">
              <a:avLst/>
            </a:prstGeom>
          </p:spPr>
        </p:pic>
        <p:sp>
          <p:nvSpPr>
            <p:cNvPr id="22" name="TextBox 21">
              <a:extLst>
                <a:ext uri="{FF2B5EF4-FFF2-40B4-BE49-F238E27FC236}">
                  <a16:creationId xmlns:a16="http://schemas.microsoft.com/office/drawing/2014/main" id="{5C5F5E4D-8E8F-ED59-98A7-59E5B1DE4122}"/>
                </a:ext>
              </a:extLst>
            </p:cNvPr>
            <p:cNvSpPr txBox="1"/>
            <p:nvPr/>
          </p:nvSpPr>
          <p:spPr>
            <a:xfrm>
              <a:off x="5568397" y="3127436"/>
              <a:ext cx="6080511" cy="938719"/>
            </a:xfrm>
            <a:prstGeom prst="rect">
              <a:avLst/>
            </a:prstGeom>
            <a:noFill/>
          </p:spPr>
          <p:txBody>
            <a:bodyPr wrap="square">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Requires the user to be authenticated with Entra ID to make delegated calls to the Graph API.</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highlight>
                    <a:srgbClr val="000080"/>
                  </a:highlight>
                  <a:uLnTx/>
                  <a:uFillTx/>
                  <a:latin typeface="Aptos" panose="020B0004020202020204" pitchFamily="34" charset="0"/>
                </a:rPr>
                <a:t>Matching files (max 3 MB)</a:t>
              </a:r>
              <a:r>
                <a:rPr kumimoji="0" lang="en-US" sz="1100" b="0" i="0" u="none" strike="noStrike" kern="0" cap="none" spc="0" normalizeH="0" baseline="0" noProof="0">
                  <a:ln>
                    <a:noFill/>
                  </a:ln>
                  <a:solidFill>
                    <a:srgbClr val="FFFFFF"/>
                  </a:solidFill>
                  <a:effectLst/>
                  <a:uLnTx/>
                  <a:uFillTx/>
                  <a:latin typeface="Aptos" panose="020B0004020202020204" pitchFamily="34" charset="0"/>
                </a:rPr>
                <a:t> are retrieved to get detailed snippets to summarize.</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highlight>
                    <a:srgbClr val="000080"/>
                  </a:highlight>
                  <a:uLnTx/>
                  <a:uFillTx/>
                  <a:latin typeface="Aptos" panose="020B0004020202020204" pitchFamily="34" charset="0"/>
                </a:rPr>
                <a:t>Up to 4 SharePoint or OneDrive for Business sites</a:t>
              </a:r>
              <a:r>
                <a:rPr kumimoji="0" lang="en-US" sz="1100" b="0" i="0" u="none" strike="noStrike" kern="0" cap="none" spc="0" normalizeH="0" baseline="0" noProof="0">
                  <a:ln>
                    <a:noFill/>
                  </a:ln>
                  <a:solidFill>
                    <a:srgbClr val="FFFFFF"/>
                  </a:solidFill>
                  <a:effectLst/>
                  <a:uLnTx/>
                  <a:uFillTx/>
                  <a:latin typeface="Aptos" panose="020B0004020202020204" pitchFamily="34" charset="0"/>
                </a:rPr>
                <a:t> (but the list can be dynamic).</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Security trimming: returned results only include content the user has read access to.</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Users eligible to Microsoft 365 Semantic Index benefit from better results.</a:t>
              </a:r>
            </a:p>
          </p:txBody>
        </p:sp>
        <p:grpSp>
          <p:nvGrpSpPr>
            <p:cNvPr id="23" name="Group 22">
              <a:extLst>
                <a:ext uri="{FF2B5EF4-FFF2-40B4-BE49-F238E27FC236}">
                  <a16:creationId xmlns:a16="http://schemas.microsoft.com/office/drawing/2014/main" id="{93BD559E-1CF8-6602-F17A-CD5DF9ED1011}"/>
                </a:ext>
              </a:extLst>
            </p:cNvPr>
            <p:cNvGrpSpPr/>
            <p:nvPr/>
          </p:nvGrpSpPr>
          <p:grpSpPr>
            <a:xfrm>
              <a:off x="4383870" y="3609678"/>
              <a:ext cx="956345" cy="153888"/>
              <a:chOff x="7525885" y="284000"/>
              <a:chExt cx="956345" cy="153888"/>
            </a:xfrm>
          </p:grpSpPr>
          <p:pic>
            <p:nvPicPr>
              <p:cNvPr id="24" name="Graphic 23">
                <a:extLst>
                  <a:ext uri="{FF2B5EF4-FFF2-40B4-BE49-F238E27FC236}">
                    <a16:creationId xmlns:a16="http://schemas.microsoft.com/office/drawing/2014/main" id="{59AAD250-7ED0-54F8-D9B6-A930DEEDD7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25885" y="288437"/>
                <a:ext cx="144000" cy="144000"/>
              </a:xfrm>
              <a:prstGeom prst="rect">
                <a:avLst/>
              </a:prstGeom>
            </p:spPr>
          </p:pic>
          <p:sp>
            <p:nvSpPr>
              <p:cNvPr id="25" name="TextBox 24">
                <a:extLst>
                  <a:ext uri="{FF2B5EF4-FFF2-40B4-BE49-F238E27FC236}">
                    <a16:creationId xmlns:a16="http://schemas.microsoft.com/office/drawing/2014/main" id="{8598712E-5035-1155-BC25-BEA404360EED}"/>
                  </a:ext>
                </a:extLst>
              </p:cNvPr>
              <p:cNvSpPr txBox="1"/>
              <p:nvPr/>
            </p:nvSpPr>
            <p:spPr>
              <a:xfrm>
                <a:off x="7688409" y="284000"/>
                <a:ext cx="793821" cy="153888"/>
              </a:xfrm>
              <a:prstGeom prst="rect">
                <a:avLst/>
              </a:prstGeom>
              <a:noFill/>
            </p:spPr>
            <p:txBody>
              <a:bodyPr wrap="square" lIns="0" tIns="0" rIns="0" bIns="0" rtlCol="0">
                <a:spAutoFit/>
              </a:bodyPr>
              <a:lstStyle/>
              <a:p>
                <a:pPr marL="0" marR="0" lvl="0" indent="0" defTabSz="93271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2C811">
                        <a:lumMod val="75000"/>
                      </a:srgbClr>
                    </a:solidFill>
                    <a:effectLst/>
                    <a:uLnTx/>
                    <a:uFillTx/>
                    <a:latin typeface="Aptos" panose="020B0004020202020204" pitchFamily="34" charset="0"/>
                  </a:rPr>
                  <a:t>Internal only</a:t>
                </a:r>
              </a:p>
            </p:txBody>
          </p:sp>
        </p:grpSp>
      </p:grpSp>
      <p:grpSp>
        <p:nvGrpSpPr>
          <p:cNvPr id="26" name="Group 25">
            <a:extLst>
              <a:ext uri="{FF2B5EF4-FFF2-40B4-BE49-F238E27FC236}">
                <a16:creationId xmlns:a16="http://schemas.microsoft.com/office/drawing/2014/main" id="{84B682B6-B954-E919-636E-79B76CA46315}"/>
              </a:ext>
            </a:extLst>
          </p:cNvPr>
          <p:cNvGrpSpPr/>
          <p:nvPr/>
        </p:nvGrpSpPr>
        <p:grpSpPr>
          <a:xfrm>
            <a:off x="3797971" y="1155030"/>
            <a:ext cx="7886169" cy="1310660"/>
            <a:chOff x="3755169" y="1730046"/>
            <a:chExt cx="7886169" cy="1310660"/>
          </a:xfrm>
        </p:grpSpPr>
        <p:sp>
          <p:nvSpPr>
            <p:cNvPr id="27" name="Rectangle: Rounded Corners 26">
              <a:extLst>
                <a:ext uri="{FF2B5EF4-FFF2-40B4-BE49-F238E27FC236}">
                  <a16:creationId xmlns:a16="http://schemas.microsoft.com/office/drawing/2014/main" id="{222CC527-933D-4364-5B4D-323C7330633C}"/>
                </a:ext>
              </a:extLst>
            </p:cNvPr>
            <p:cNvSpPr/>
            <p:nvPr/>
          </p:nvSpPr>
          <p:spPr>
            <a:xfrm>
              <a:off x="3755169" y="1730046"/>
              <a:ext cx="7886169" cy="1310660"/>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Public data</a:t>
              </a:r>
            </a:p>
          </p:txBody>
        </p:sp>
        <p:sp>
          <p:nvSpPr>
            <p:cNvPr id="28" name="TextBox 27">
              <a:extLst>
                <a:ext uri="{FF2B5EF4-FFF2-40B4-BE49-F238E27FC236}">
                  <a16:creationId xmlns:a16="http://schemas.microsoft.com/office/drawing/2014/main" id="{E1ED7EAA-6C80-C51A-B3E2-80EE6C516DB4}"/>
                </a:ext>
              </a:extLst>
            </p:cNvPr>
            <p:cNvSpPr txBox="1"/>
            <p:nvPr/>
          </p:nvSpPr>
          <p:spPr>
            <a:xfrm>
              <a:off x="5616844" y="1983000"/>
              <a:ext cx="1624073" cy="846386"/>
            </a:xfrm>
            <a:prstGeom prst="rect">
              <a:avLst/>
            </a:prstGeom>
            <a:noFill/>
          </p:spPr>
          <p:txBody>
            <a:bodyPr wrap="square" lIns="0" tIns="0" rIns="0" bIns="0" rtlCol="0">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Websites must be indexed by Bing.</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Bing being a global service, no regional boundary is possible.</a:t>
              </a:r>
            </a:p>
          </p:txBody>
        </p:sp>
        <p:pic>
          <p:nvPicPr>
            <p:cNvPr id="29" name="Graphic 28">
              <a:extLst>
                <a:ext uri="{FF2B5EF4-FFF2-40B4-BE49-F238E27FC236}">
                  <a16:creationId xmlns:a16="http://schemas.microsoft.com/office/drawing/2014/main" id="{44F47F04-A833-E673-CBB9-A0842444AA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98408" y="2205376"/>
              <a:ext cx="360000" cy="360000"/>
            </a:xfrm>
            <a:prstGeom prst="rect">
              <a:avLst/>
            </a:prstGeom>
          </p:spPr>
        </p:pic>
        <p:sp>
          <p:nvSpPr>
            <p:cNvPr id="30" name="TextBox 29">
              <a:extLst>
                <a:ext uri="{FF2B5EF4-FFF2-40B4-BE49-F238E27FC236}">
                  <a16:creationId xmlns:a16="http://schemas.microsoft.com/office/drawing/2014/main" id="{7C4EEE6A-C6E0-7383-97E0-386B5B4A9D70}"/>
                </a:ext>
              </a:extLst>
            </p:cNvPr>
            <p:cNvSpPr txBox="1"/>
            <p:nvPr/>
          </p:nvSpPr>
          <p:spPr>
            <a:xfrm>
              <a:off x="7244752" y="2250875"/>
              <a:ext cx="4333044" cy="720009"/>
            </a:xfrm>
            <a:prstGeom prst="rect">
              <a:avLst/>
            </a:prstGeom>
            <a:solidFill>
              <a:srgbClr val="17AAD2">
                <a:alpha val="5098"/>
              </a:srgbClr>
            </a:solidFill>
            <a:ln w="10795" cap="flat" cmpd="sng" algn="ctr">
              <a:noFill/>
              <a:prstDash val="solid"/>
            </a:ln>
            <a:effectLst/>
          </p:spPr>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One configuration ID, but it can be set using a formula.</a:t>
              </a:r>
            </a:p>
            <a:p>
              <a:pPr marL="542925" marR="0" lvl="0" indent="1714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Azure costs covered by Microsoft</a:t>
              </a:r>
            </a:p>
            <a:p>
              <a:pPr marL="542925" marR="0" lvl="0" indent="1714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Up to 400 URLs, custom ranking options.</a:t>
              </a:r>
            </a:p>
            <a:p>
              <a:pPr marL="542925" marR="0" lvl="0" indent="1714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solidFill>
                    <a:srgbClr val="FFFFFF"/>
                  </a:solidFill>
                  <a:effectLst/>
                  <a:uLnTx/>
                  <a:uFillTx/>
                  <a:latin typeface="Aptos" panose="020B0004020202020204" pitchFamily="34" charset="0"/>
                  <a:ea typeface="+mn-ea"/>
                  <a:cs typeface="+mn-cs"/>
                </a:rPr>
                <a:t>en</a:t>
              </a: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/help/), supports direct pages.</a:t>
              </a:r>
            </a:p>
          </p:txBody>
        </p:sp>
        <p:sp>
          <p:nvSpPr>
            <p:cNvPr id="31" name="TextBox 30">
              <a:extLst>
                <a:ext uri="{FF2B5EF4-FFF2-40B4-BE49-F238E27FC236}">
                  <a16:creationId xmlns:a16="http://schemas.microsoft.com/office/drawing/2014/main" id="{80915774-3756-F9E0-EE7C-7FCED1798B97}"/>
                </a:ext>
              </a:extLst>
            </p:cNvPr>
            <p:cNvSpPr txBox="1"/>
            <p:nvPr/>
          </p:nvSpPr>
          <p:spPr>
            <a:xfrm>
              <a:off x="7244752" y="1809002"/>
              <a:ext cx="4333044" cy="360000"/>
            </a:xfrm>
            <a:prstGeom prst="rect">
              <a:avLst/>
            </a:prstGeom>
            <a:solidFill>
              <a:srgbClr val="17AAD2">
                <a:alpha val="5098"/>
              </a:srgbClr>
            </a:solidFill>
            <a:ln w="10795" cap="flat" cmpd="sng" algn="ctr">
              <a:noFill/>
              <a:prstDash val="solid"/>
            </a:ln>
            <a:effectLst/>
          </p:spPr>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highlight>
                    <a:srgbClr val="000080"/>
                  </a:highlight>
                  <a:uLnTx/>
                  <a:uFillTx/>
                  <a:latin typeface="Aptos" panose="020B0004020202020204" pitchFamily="34" charset="0"/>
                  <a:ea typeface="+mn-ea"/>
                  <a:cs typeface="+mn-cs"/>
                </a:rPr>
                <a:t>Up to 4 URLs, but the list can be dynamic.</a:t>
              </a:r>
            </a:p>
            <a:p>
              <a:pPr marL="542925" marR="0" lvl="0" indent="171450" algn="l"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highlight>
                    <a:srgbClr val="000080"/>
                  </a:highligh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solidFill>
                    <a:srgbClr val="FFFFFF"/>
                  </a:solidFill>
                  <a:effectLst/>
                  <a:highlight>
                    <a:srgbClr val="000080"/>
                  </a:highlight>
                  <a:uLnTx/>
                  <a:uFillTx/>
                  <a:latin typeface="Aptos" panose="020B0004020202020204" pitchFamily="34" charset="0"/>
                  <a:ea typeface="+mn-ea"/>
                  <a:cs typeface="+mn-cs"/>
                </a:rPr>
                <a:t>en</a:t>
              </a:r>
              <a:r>
                <a:rPr kumimoji="0" lang="en-US" sz="1100" b="0" i="0" u="none" strike="noStrike" kern="0" cap="none" spc="0" normalizeH="0" baseline="0" noProof="0">
                  <a:ln>
                    <a:noFill/>
                  </a:ln>
                  <a:solidFill>
                    <a:srgbClr val="FFFFFF"/>
                  </a:solidFill>
                  <a:effectLst/>
                  <a:highlight>
                    <a:srgbClr val="000080"/>
                  </a:highlight>
                  <a:uLnTx/>
                  <a:uFillTx/>
                  <a:latin typeface="Aptos" panose="020B0004020202020204" pitchFamily="34" charset="0"/>
                  <a:ea typeface="+mn-ea"/>
                  <a:cs typeface="+mn-cs"/>
                </a:rPr>
                <a:t>/help/), no direct pages.</a:t>
              </a:r>
            </a:p>
          </p:txBody>
        </p:sp>
        <p:sp>
          <p:nvSpPr>
            <p:cNvPr id="32" name="TextBox 31">
              <a:extLst>
                <a:ext uri="{FF2B5EF4-FFF2-40B4-BE49-F238E27FC236}">
                  <a16:creationId xmlns:a16="http://schemas.microsoft.com/office/drawing/2014/main" id="{F424DDE6-AB81-AB82-9CD2-91B7340D8541}"/>
                </a:ext>
              </a:extLst>
            </p:cNvPr>
            <p:cNvSpPr txBox="1"/>
            <p:nvPr/>
          </p:nvSpPr>
          <p:spPr>
            <a:xfrm>
              <a:off x="7222954" y="2311199"/>
              <a:ext cx="743102" cy="600164"/>
            </a:xfrm>
            <a:prstGeom prst="rect">
              <a:avLst/>
            </a:prstGeom>
            <a:noFill/>
          </p:spPr>
          <p:txBody>
            <a:bodyPr wrap="square">
              <a:spAutoFit/>
            </a:bodyPr>
            <a:lstStyle/>
            <a:p>
              <a:pPr marL="0" marR="0" lvl="0" indent="0" defTabSz="93271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Bing </a:t>
              </a:r>
              <a:b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b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Custom </a:t>
              </a:r>
              <a:b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b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Search</a:t>
              </a:r>
            </a:p>
          </p:txBody>
        </p:sp>
        <p:sp>
          <p:nvSpPr>
            <p:cNvPr id="33" name="TextBox 32">
              <a:extLst>
                <a:ext uri="{FF2B5EF4-FFF2-40B4-BE49-F238E27FC236}">
                  <a16:creationId xmlns:a16="http://schemas.microsoft.com/office/drawing/2014/main" id="{BE17F3B7-BA71-5C7D-DA8A-F5D98F8D545B}"/>
                </a:ext>
              </a:extLst>
            </p:cNvPr>
            <p:cNvSpPr txBox="1"/>
            <p:nvPr/>
          </p:nvSpPr>
          <p:spPr>
            <a:xfrm>
              <a:off x="7226703" y="1779697"/>
              <a:ext cx="739353" cy="430887"/>
            </a:xfrm>
            <a:prstGeom prst="rect">
              <a:avLst/>
            </a:prstGeom>
            <a:noFill/>
            <a:ln>
              <a:noFill/>
            </a:ln>
          </p:spPr>
          <p:txBody>
            <a:bodyPr wrap="square">
              <a:spAutoFit/>
            </a:bodyPr>
            <a:lstStyle/>
            <a:p>
              <a:pPr marL="0" marR="0" lvl="0" indent="0" defTabSz="93271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Public </a:t>
              </a:r>
              <a:b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b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Website</a:t>
              </a:r>
            </a:p>
          </p:txBody>
        </p:sp>
      </p:grpSp>
      <p:grpSp>
        <p:nvGrpSpPr>
          <p:cNvPr id="34" name="Group 33">
            <a:extLst>
              <a:ext uri="{FF2B5EF4-FFF2-40B4-BE49-F238E27FC236}">
                <a16:creationId xmlns:a16="http://schemas.microsoft.com/office/drawing/2014/main" id="{ED09132F-0BD5-F1FF-83F5-9FB7E45A9272}"/>
              </a:ext>
            </a:extLst>
          </p:cNvPr>
          <p:cNvGrpSpPr/>
          <p:nvPr/>
        </p:nvGrpSpPr>
        <p:grpSpPr>
          <a:xfrm>
            <a:off x="3797971" y="4571887"/>
            <a:ext cx="7892738" cy="952535"/>
            <a:chOff x="3760873" y="4805237"/>
            <a:chExt cx="7892738" cy="952535"/>
          </a:xfrm>
        </p:grpSpPr>
        <p:sp>
          <p:nvSpPr>
            <p:cNvPr id="35" name="Rectangle: Rounded Corners 34">
              <a:extLst>
                <a:ext uri="{FF2B5EF4-FFF2-40B4-BE49-F238E27FC236}">
                  <a16:creationId xmlns:a16="http://schemas.microsoft.com/office/drawing/2014/main" id="{4D91CA9B-FA1F-2109-D4D0-44B02725C610}"/>
                </a:ext>
              </a:extLst>
            </p:cNvPr>
            <p:cNvSpPr/>
            <p:nvPr/>
          </p:nvSpPr>
          <p:spPr>
            <a:xfrm>
              <a:off x="3760873" y="4805237"/>
              <a:ext cx="7886169" cy="768068"/>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Uploaded </a:t>
              </a:r>
              <a:b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b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documents</a:t>
              </a:r>
            </a:p>
          </p:txBody>
        </p:sp>
        <p:sp>
          <p:nvSpPr>
            <p:cNvPr id="36" name="TextBox 35">
              <a:extLst>
                <a:ext uri="{FF2B5EF4-FFF2-40B4-BE49-F238E27FC236}">
                  <a16:creationId xmlns:a16="http://schemas.microsoft.com/office/drawing/2014/main" id="{6ED71DA2-EEFF-5AEC-1B1E-C42F6A979251}"/>
                </a:ext>
              </a:extLst>
            </p:cNvPr>
            <p:cNvSpPr txBox="1"/>
            <p:nvPr/>
          </p:nvSpPr>
          <p:spPr>
            <a:xfrm>
              <a:off x="5573100" y="4819053"/>
              <a:ext cx="6080511" cy="938719"/>
            </a:xfrm>
            <a:prstGeom prst="rect">
              <a:avLst/>
            </a:prstGeom>
            <a:noFill/>
          </p:spPr>
          <p:txBody>
            <a:bodyPr wrap="square">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highlight>
                    <a:srgbClr val="000080"/>
                  </a:highlight>
                  <a:uLnTx/>
                  <a:uFillTx/>
                  <a:latin typeface="Aptos" panose="020B0004020202020204" pitchFamily="34" charset="0"/>
                </a:rPr>
                <a:t>Files (max </a:t>
              </a:r>
              <a:r>
                <a:rPr kumimoji="0" lang="en-US" sz="1100" b="0" i="0" u="none" strike="noStrike" kern="0" cap="none" spc="0" normalizeH="0" baseline="0" noProof="0">
                  <a:ln>
                    <a:noFill/>
                  </a:ln>
                  <a:solidFill>
                    <a:srgbClr val="FF0000"/>
                  </a:solidFill>
                  <a:effectLst/>
                  <a:highlight>
                    <a:srgbClr val="000080"/>
                  </a:highlight>
                  <a:uLnTx/>
                  <a:uFillTx/>
                  <a:latin typeface="Aptos" panose="020B0004020202020204" pitchFamily="34" charset="0"/>
                </a:rPr>
                <a:t>512</a:t>
              </a:r>
              <a:r>
                <a:rPr kumimoji="0" lang="en-US" sz="1100" b="0" i="0" u="none" strike="noStrike" kern="0" cap="none" spc="0" normalizeH="0" baseline="0" noProof="0">
                  <a:ln>
                    <a:noFill/>
                  </a:ln>
                  <a:solidFill>
                    <a:srgbClr val="FFFFFF"/>
                  </a:solidFill>
                  <a:effectLst/>
                  <a:highlight>
                    <a:srgbClr val="000080"/>
                  </a:highlight>
                  <a:uLnTx/>
                  <a:uFillTx/>
                  <a:latin typeface="Aptos" panose="020B0004020202020204" pitchFamily="34" charset="0"/>
                </a:rPr>
                <a:t> MB)</a:t>
              </a:r>
              <a:r>
                <a:rPr kumimoji="0" lang="en-US" sz="1100" b="0" i="0" u="none" strike="noStrike" kern="0" cap="none" spc="0" normalizeH="0" baseline="0" noProof="0">
                  <a:ln>
                    <a:noFill/>
                  </a:ln>
                  <a:solidFill>
                    <a:srgbClr val="FFFFFF"/>
                  </a:solidFill>
                  <a:effectLst/>
                  <a:uLnTx/>
                  <a:uFillTx/>
                  <a:latin typeface="Aptos" panose="020B0004020202020204" pitchFamily="34" charset="0"/>
                </a:rPr>
                <a:t> are stored in Dataverse file storage and indexed with Dataverse Search.</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Not possible to offer a URL to the source documents in the citations.</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Documents are uploaded at the copilot level. Gen Answers node will search across all uploaded documents or none, when disabled at a node level.</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0" cap="none" spc="0" normalizeH="0" baseline="0" noProof="0">
                <a:ln>
                  <a:noFill/>
                </a:ln>
                <a:solidFill>
                  <a:srgbClr val="FFFFFF"/>
                </a:solidFill>
                <a:effectLst/>
                <a:uLnTx/>
                <a:uFillTx/>
                <a:latin typeface="Aptos" panose="020B0004020202020204" pitchFamily="34" charset="0"/>
              </a:endParaRPr>
            </a:p>
          </p:txBody>
        </p:sp>
        <p:pic>
          <p:nvPicPr>
            <p:cNvPr id="37" name="Graphic 36">
              <a:extLst>
                <a:ext uri="{FF2B5EF4-FFF2-40B4-BE49-F238E27FC236}">
                  <a16:creationId xmlns:a16="http://schemas.microsoft.com/office/drawing/2014/main" id="{E21CDDE3-2F13-A777-6301-68A8F436F9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4408" y="5027271"/>
              <a:ext cx="324000" cy="324000"/>
            </a:xfrm>
            <a:prstGeom prst="rect">
              <a:avLst/>
            </a:prstGeom>
          </p:spPr>
        </p:pic>
      </p:grpSp>
      <p:cxnSp>
        <p:nvCxnSpPr>
          <p:cNvPr id="38" name="Straight Connector 37">
            <a:extLst>
              <a:ext uri="{FF2B5EF4-FFF2-40B4-BE49-F238E27FC236}">
                <a16:creationId xmlns:a16="http://schemas.microsoft.com/office/drawing/2014/main" id="{84F93319-6413-2E88-44DB-6E5C48749E9B}"/>
              </a:ext>
            </a:extLst>
          </p:cNvPr>
          <p:cNvCxnSpPr>
            <a:cxnSpLocks/>
            <a:stCxn id="49" idx="2"/>
            <a:endCxn id="44" idx="0"/>
          </p:cNvCxnSpPr>
          <p:nvPr/>
        </p:nvCxnSpPr>
        <p:spPr>
          <a:xfrm>
            <a:off x="2096264" y="2443031"/>
            <a:ext cx="6549" cy="173924"/>
          </a:xfrm>
          <a:prstGeom prst="line">
            <a:avLst/>
          </a:prstGeom>
          <a:noFill/>
          <a:ln w="28575" cap="flat" cmpd="sng" algn="ctr">
            <a:solidFill>
              <a:srgbClr val="15ADD5"/>
            </a:solidFill>
            <a:prstDash val="solid"/>
            <a:headEnd type="none" w="lg" len="med"/>
            <a:tailEnd type="arrow" w="lg" len="med"/>
          </a:ln>
          <a:effectLst/>
        </p:spPr>
      </p:cxnSp>
      <p:pic>
        <p:nvPicPr>
          <p:cNvPr id="39" name="Grafik 105">
            <a:extLst>
              <a:ext uri="{FF2B5EF4-FFF2-40B4-BE49-F238E27FC236}">
                <a16:creationId xmlns:a16="http://schemas.microsoft.com/office/drawing/2014/main" id="{A9DBA689-1C0F-61BE-3F4F-7425C0C2CCA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54094" y="3864792"/>
            <a:ext cx="353685" cy="360000"/>
          </a:xfrm>
          <a:prstGeom prst="rect">
            <a:avLst/>
          </a:prstGeom>
        </p:spPr>
      </p:pic>
      <p:sp>
        <p:nvSpPr>
          <p:cNvPr id="40" name="Rectangle: Rounded Corners 39">
            <a:extLst>
              <a:ext uri="{FF2B5EF4-FFF2-40B4-BE49-F238E27FC236}">
                <a16:creationId xmlns:a16="http://schemas.microsoft.com/office/drawing/2014/main" id="{4448C647-A2E8-071D-4258-2A18A58E1338}"/>
              </a:ext>
            </a:extLst>
          </p:cNvPr>
          <p:cNvSpPr/>
          <p:nvPr/>
        </p:nvSpPr>
        <p:spPr>
          <a:xfrm>
            <a:off x="432684" y="1146643"/>
            <a:ext cx="2783387" cy="5292257"/>
          </a:xfrm>
          <a:prstGeom prst="roundRect">
            <a:avLst>
              <a:gd name="adj" fmla="val 2462"/>
            </a:avLst>
          </a:prstGeom>
          <a:solidFill>
            <a:srgbClr val="17AAD2">
              <a:alpha val="5098"/>
            </a:srgbClr>
          </a:solidFill>
          <a:ln w="10795" cap="flat" cmpd="sng" algn="ctr">
            <a:solidFill>
              <a:srgbClr val="50E6FF"/>
            </a:solidFill>
            <a:prstDash val="solid"/>
          </a:ln>
          <a:effectLst/>
        </p:spPr>
        <p:txBody>
          <a:bodyPr tIns="50400" rtlCol="0" anchor="t"/>
          <a:lstStyle/>
          <a:p>
            <a:pPr marL="252000" marR="0" lvl="0" indent="0" defTabSz="914367" eaLnBrk="1" fontAlgn="auto" latinLnBrk="0" hangingPunct="1">
              <a:lnSpc>
                <a:spcPct val="100000"/>
              </a:lnSpc>
              <a:spcBef>
                <a:spcPts val="0"/>
              </a:spcBef>
              <a:spcAft>
                <a:spcPts val="0"/>
              </a:spcAft>
              <a:buClrTx/>
              <a:buSzTx/>
              <a:buFontTx/>
              <a:buNone/>
              <a:tabLst/>
              <a:defRPr/>
            </a:pPr>
            <a:endPar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41" name="Rectangle: Rounded Corners 40">
            <a:extLst>
              <a:ext uri="{FF2B5EF4-FFF2-40B4-BE49-F238E27FC236}">
                <a16:creationId xmlns:a16="http://schemas.microsoft.com/office/drawing/2014/main" id="{0CF4CA7F-E86C-4CA9-0D09-0BE9083BF03A}"/>
              </a:ext>
            </a:extLst>
          </p:cNvPr>
          <p:cNvSpPr/>
          <p:nvPr/>
        </p:nvSpPr>
        <p:spPr>
          <a:xfrm>
            <a:off x="541532" y="5991259"/>
            <a:ext cx="2565689"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Grounding validation and </a:t>
            </a:r>
            <a:b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b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hallucination removal</a:t>
            </a:r>
          </a:p>
        </p:txBody>
      </p:sp>
      <p:pic>
        <p:nvPicPr>
          <p:cNvPr id="42" name="Graphic 41">
            <a:extLst>
              <a:ext uri="{FF2B5EF4-FFF2-40B4-BE49-F238E27FC236}">
                <a16:creationId xmlns:a16="http://schemas.microsoft.com/office/drawing/2014/main" id="{9ED978D8-F435-3D4A-F7BF-5FE9AD69DC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6298" y="5315659"/>
            <a:ext cx="180000" cy="180000"/>
          </a:xfrm>
          <a:prstGeom prst="rect">
            <a:avLst/>
          </a:prstGeom>
        </p:spPr>
      </p:pic>
      <p:grpSp>
        <p:nvGrpSpPr>
          <p:cNvPr id="43" name="Group 42">
            <a:extLst>
              <a:ext uri="{FF2B5EF4-FFF2-40B4-BE49-F238E27FC236}">
                <a16:creationId xmlns:a16="http://schemas.microsoft.com/office/drawing/2014/main" id="{7D52347D-E7C8-D897-2ADF-DCFAB0A2F7A0}"/>
              </a:ext>
            </a:extLst>
          </p:cNvPr>
          <p:cNvGrpSpPr/>
          <p:nvPr/>
        </p:nvGrpSpPr>
        <p:grpSpPr>
          <a:xfrm>
            <a:off x="1106229" y="2616955"/>
            <a:ext cx="1993167" cy="886491"/>
            <a:chOff x="1068129" y="2472021"/>
            <a:chExt cx="1993167" cy="886491"/>
          </a:xfrm>
        </p:grpSpPr>
        <p:sp>
          <p:nvSpPr>
            <p:cNvPr id="44" name="Rectangle: Rounded Corners 43">
              <a:extLst>
                <a:ext uri="{FF2B5EF4-FFF2-40B4-BE49-F238E27FC236}">
                  <a16:creationId xmlns:a16="http://schemas.microsoft.com/office/drawing/2014/main" id="{8ACBDC61-9306-F2AD-B255-FA7FACC3735D}"/>
                </a:ext>
              </a:extLst>
            </p:cNvPr>
            <p:cNvSpPr/>
            <p:nvPr/>
          </p:nvSpPr>
          <p:spPr>
            <a:xfrm>
              <a:off x="1068129" y="2472021"/>
              <a:ext cx="1993167" cy="886491"/>
            </a:xfrm>
            <a:prstGeom prst="roundRect">
              <a:avLst>
                <a:gd name="adj" fmla="val 2677"/>
              </a:avLst>
            </a:prstGeom>
            <a:solidFill>
              <a:srgbClr val="17AAD2">
                <a:alpha val="5098"/>
              </a:srgbClr>
            </a:solidFill>
            <a:ln w="10795" cap="flat" cmpd="sng" algn="ctr">
              <a:solidFill>
                <a:srgbClr val="50E6FF"/>
              </a:solidFill>
              <a:prstDash val="solid"/>
            </a:ln>
            <a:effectLst/>
          </p:spPr>
          <p:txBody>
            <a:bodyPr tIns="50400" rtlCol="0" anchor="t"/>
            <a:lstStyle/>
            <a:p>
              <a:pPr marL="252000"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Content retrieval</a:t>
              </a:r>
            </a:p>
          </p:txBody>
        </p:sp>
        <p:sp>
          <p:nvSpPr>
            <p:cNvPr id="45" name="Rectangle: Rounded Corners 44">
              <a:extLst>
                <a:ext uri="{FF2B5EF4-FFF2-40B4-BE49-F238E27FC236}">
                  <a16:creationId xmlns:a16="http://schemas.microsoft.com/office/drawing/2014/main" id="{885E96B6-EB87-F684-0A83-4F53D4C92A79}"/>
                </a:ext>
              </a:extLst>
            </p:cNvPr>
            <p:cNvSpPr/>
            <p:nvPr/>
          </p:nvSpPr>
          <p:spPr>
            <a:xfrm>
              <a:off x="1148976" y="2789359"/>
              <a:ext cx="1825900" cy="216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Querying each source</a:t>
              </a:r>
            </a:p>
          </p:txBody>
        </p:sp>
        <p:sp>
          <p:nvSpPr>
            <p:cNvPr id="46" name="Rectangle: Rounded Corners 45">
              <a:extLst>
                <a:ext uri="{FF2B5EF4-FFF2-40B4-BE49-F238E27FC236}">
                  <a16:creationId xmlns:a16="http://schemas.microsoft.com/office/drawing/2014/main" id="{4A3FD5F8-245C-400C-8F5A-0C0E7E12D02E}"/>
                </a:ext>
              </a:extLst>
            </p:cNvPr>
            <p:cNvSpPr/>
            <p:nvPr/>
          </p:nvSpPr>
          <p:spPr>
            <a:xfrm>
              <a:off x="1155898" y="3072167"/>
              <a:ext cx="1825900" cy="216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Top 3 results per source</a:t>
              </a:r>
            </a:p>
          </p:txBody>
        </p:sp>
        <p:pic>
          <p:nvPicPr>
            <p:cNvPr id="47" name="Graphic 46">
              <a:extLst>
                <a:ext uri="{FF2B5EF4-FFF2-40B4-BE49-F238E27FC236}">
                  <a16:creationId xmlns:a16="http://schemas.microsoft.com/office/drawing/2014/main" id="{13D28828-D317-449B-2EF0-5F62D636122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57670" y="2557436"/>
              <a:ext cx="180000" cy="180000"/>
            </a:xfrm>
            <a:prstGeom prst="rect">
              <a:avLst/>
            </a:prstGeom>
          </p:spPr>
        </p:pic>
      </p:grpSp>
      <p:grpSp>
        <p:nvGrpSpPr>
          <p:cNvPr id="48" name="Group 47">
            <a:extLst>
              <a:ext uri="{FF2B5EF4-FFF2-40B4-BE49-F238E27FC236}">
                <a16:creationId xmlns:a16="http://schemas.microsoft.com/office/drawing/2014/main" id="{14F654B0-B696-41DB-DB28-088E585B931E}"/>
              </a:ext>
            </a:extLst>
          </p:cNvPr>
          <p:cNvGrpSpPr/>
          <p:nvPr/>
        </p:nvGrpSpPr>
        <p:grpSpPr>
          <a:xfrm>
            <a:off x="1099680" y="1253391"/>
            <a:ext cx="1993167" cy="1189640"/>
            <a:chOff x="1068129" y="1110516"/>
            <a:chExt cx="1993167" cy="1189640"/>
          </a:xfrm>
        </p:grpSpPr>
        <p:sp>
          <p:nvSpPr>
            <p:cNvPr id="49" name="Rectangle: Rounded Corners 48">
              <a:extLst>
                <a:ext uri="{FF2B5EF4-FFF2-40B4-BE49-F238E27FC236}">
                  <a16:creationId xmlns:a16="http://schemas.microsoft.com/office/drawing/2014/main" id="{969FBBB0-4986-0E09-286E-AA1B01E801E8}"/>
                </a:ext>
              </a:extLst>
            </p:cNvPr>
            <p:cNvSpPr/>
            <p:nvPr/>
          </p:nvSpPr>
          <p:spPr>
            <a:xfrm>
              <a:off x="1068129" y="1110516"/>
              <a:ext cx="1993167" cy="1189640"/>
            </a:xfrm>
            <a:prstGeom prst="roundRect">
              <a:avLst>
                <a:gd name="adj" fmla="val 4470"/>
              </a:avLst>
            </a:prstGeom>
            <a:solidFill>
              <a:srgbClr val="17AAD2">
                <a:alpha val="5098"/>
              </a:srgbClr>
            </a:solidFill>
            <a:ln w="10795" cap="flat" cmpd="sng" algn="ctr">
              <a:solidFill>
                <a:srgbClr val="50E6FF"/>
              </a:solidFill>
              <a:prstDash val="solid"/>
            </a:ln>
            <a:effectLst/>
          </p:spPr>
          <p:txBody>
            <a:bodyPr tIns="50400" rtlCol="0" anchor="t"/>
            <a:lstStyle/>
            <a:p>
              <a:pPr marL="252000" marR="0" lvl="0" indent="0" defTabSz="914367" eaLnBrk="1" fontAlgn="auto" latinLnBrk="0" hangingPunct="1">
                <a:lnSpc>
                  <a:spcPct val="100000"/>
                </a:lnSpc>
                <a:spcBef>
                  <a:spcPts val="20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Query rewriting</a:t>
              </a:r>
            </a:p>
          </p:txBody>
        </p:sp>
        <p:sp>
          <p:nvSpPr>
            <p:cNvPr id="50" name="Rectangle: Rounded Corners 49">
              <a:extLst>
                <a:ext uri="{FF2B5EF4-FFF2-40B4-BE49-F238E27FC236}">
                  <a16:creationId xmlns:a16="http://schemas.microsoft.com/office/drawing/2014/main" id="{1C098326-7E99-F535-6E28-136418E47EFD}"/>
                </a:ext>
              </a:extLst>
            </p:cNvPr>
            <p:cNvSpPr/>
            <p:nvPr/>
          </p:nvSpPr>
          <p:spPr>
            <a:xfrm>
              <a:off x="1155898" y="1426151"/>
              <a:ext cx="1825900"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Optimizing the user question for search</a:t>
              </a:r>
            </a:p>
          </p:txBody>
        </p:sp>
        <p:pic>
          <p:nvPicPr>
            <p:cNvPr id="51" name="Graphic 50">
              <a:extLst>
                <a:ext uri="{FF2B5EF4-FFF2-40B4-BE49-F238E27FC236}">
                  <a16:creationId xmlns:a16="http://schemas.microsoft.com/office/drawing/2014/main" id="{68237D40-A596-76C3-32B3-54FBE4322BC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68245" y="1183211"/>
              <a:ext cx="180000" cy="180000"/>
            </a:xfrm>
            <a:prstGeom prst="rect">
              <a:avLst/>
            </a:prstGeom>
          </p:spPr>
        </p:pic>
        <p:sp>
          <p:nvSpPr>
            <p:cNvPr id="52" name="Rectangle: Rounded Corners 51">
              <a:extLst>
                <a:ext uri="{FF2B5EF4-FFF2-40B4-BE49-F238E27FC236}">
                  <a16:creationId xmlns:a16="http://schemas.microsoft.com/office/drawing/2014/main" id="{3C3963E5-1695-5B00-CBED-E14FA7A7EEDA}"/>
                </a:ext>
              </a:extLst>
            </p:cNvPr>
            <p:cNvSpPr/>
            <p:nvPr/>
          </p:nvSpPr>
          <p:spPr>
            <a:xfrm>
              <a:off x="1155898" y="1852789"/>
              <a:ext cx="1825900"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Last 10 turns are leveraged for contextualization</a:t>
              </a:r>
            </a:p>
          </p:txBody>
        </p:sp>
      </p:grpSp>
      <p:sp>
        <p:nvSpPr>
          <p:cNvPr id="53" name="Grafik 79">
            <a:extLst>
              <a:ext uri="{FF2B5EF4-FFF2-40B4-BE49-F238E27FC236}">
                <a16:creationId xmlns:a16="http://schemas.microsoft.com/office/drawing/2014/main" id="{C5B9075E-EEA9-F130-F8F9-9B21FA5B401E}"/>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4ADEFC"/>
          </a:solidFill>
          <a:ln w="45244" cap="flat">
            <a:noFill/>
            <a:prstDash val="solid"/>
            <a:miter/>
          </a:ln>
        </p:spPr>
        <p:txBody>
          <a:bodyPr rtlCol="0" anchor="ctr"/>
          <a:lstStyle/>
          <a:p>
            <a:pPr>
              <a:defRPr/>
            </a:pPr>
            <a:endParaRPr lang="en-US">
              <a:solidFill>
                <a:prstClr val="black"/>
              </a:solidFill>
              <a:latin typeface="Bierstadt"/>
            </a:endParaRPr>
          </a:p>
        </p:txBody>
      </p:sp>
      <p:grpSp>
        <p:nvGrpSpPr>
          <p:cNvPr id="54" name="Group 53">
            <a:extLst>
              <a:ext uri="{FF2B5EF4-FFF2-40B4-BE49-F238E27FC236}">
                <a16:creationId xmlns:a16="http://schemas.microsoft.com/office/drawing/2014/main" id="{C8CDFF27-C701-9DB0-0F80-0F50B137BF44}"/>
              </a:ext>
            </a:extLst>
          </p:cNvPr>
          <p:cNvGrpSpPr/>
          <p:nvPr/>
        </p:nvGrpSpPr>
        <p:grpSpPr>
          <a:xfrm>
            <a:off x="1106229" y="3677370"/>
            <a:ext cx="1993167" cy="1473156"/>
            <a:chOff x="1068129" y="3534495"/>
            <a:chExt cx="1993167" cy="1473156"/>
          </a:xfrm>
        </p:grpSpPr>
        <p:sp>
          <p:nvSpPr>
            <p:cNvPr id="55" name="Rectangle: Rounded Corners 54">
              <a:extLst>
                <a:ext uri="{FF2B5EF4-FFF2-40B4-BE49-F238E27FC236}">
                  <a16:creationId xmlns:a16="http://schemas.microsoft.com/office/drawing/2014/main" id="{BF084FF3-AB3D-8DEB-BED3-67478E2FC142}"/>
                </a:ext>
              </a:extLst>
            </p:cNvPr>
            <p:cNvSpPr/>
            <p:nvPr/>
          </p:nvSpPr>
          <p:spPr>
            <a:xfrm>
              <a:off x="1068129" y="3534495"/>
              <a:ext cx="1993167" cy="1473156"/>
            </a:xfrm>
            <a:prstGeom prst="roundRect">
              <a:avLst>
                <a:gd name="adj" fmla="val 2434"/>
              </a:avLst>
            </a:prstGeom>
            <a:solidFill>
              <a:srgbClr val="17AAD2">
                <a:alpha val="5098"/>
              </a:srgbClr>
            </a:solidFill>
            <a:ln w="10795" cap="flat" cmpd="sng" algn="ctr">
              <a:solidFill>
                <a:srgbClr val="50E6FF"/>
              </a:solidFill>
              <a:prstDash val="solid"/>
            </a:ln>
            <a:effectLst/>
          </p:spPr>
          <p:txBody>
            <a:bodyPr tIns="50400" rtlCol="0" anchor="t"/>
            <a:lstStyle/>
            <a:p>
              <a:pPr marL="252000"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Summarization</a:t>
              </a:r>
            </a:p>
          </p:txBody>
        </p:sp>
        <p:sp>
          <p:nvSpPr>
            <p:cNvPr id="56" name="Rectangle: Rounded Corners 55">
              <a:extLst>
                <a:ext uri="{FF2B5EF4-FFF2-40B4-BE49-F238E27FC236}">
                  <a16:creationId xmlns:a16="http://schemas.microsoft.com/office/drawing/2014/main" id="{202AEF7B-CF0C-8790-BA69-A47410BA5180}"/>
                </a:ext>
              </a:extLst>
            </p:cNvPr>
            <p:cNvSpPr/>
            <p:nvPr/>
          </p:nvSpPr>
          <p:spPr>
            <a:xfrm>
              <a:off x="1148976" y="4564173"/>
              <a:ext cx="1825900"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Answer personalization with custom instructions</a:t>
              </a:r>
            </a:p>
          </p:txBody>
        </p:sp>
        <p:sp>
          <p:nvSpPr>
            <p:cNvPr id="57" name="Rectangle: Rounded Corners 56">
              <a:extLst>
                <a:ext uri="{FF2B5EF4-FFF2-40B4-BE49-F238E27FC236}">
                  <a16:creationId xmlns:a16="http://schemas.microsoft.com/office/drawing/2014/main" id="{DC00C6E6-E210-45FE-6E24-8969A82DECE9}"/>
                </a:ext>
              </a:extLst>
            </p:cNvPr>
            <p:cNvSpPr/>
            <p:nvPr/>
          </p:nvSpPr>
          <p:spPr>
            <a:xfrm>
              <a:off x="1160458" y="3845108"/>
              <a:ext cx="1825900"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Answer summarization from retrieved content</a:t>
              </a:r>
            </a:p>
          </p:txBody>
        </p:sp>
        <p:pic>
          <p:nvPicPr>
            <p:cNvPr id="58" name="Graphic 57">
              <a:extLst>
                <a:ext uri="{FF2B5EF4-FFF2-40B4-BE49-F238E27FC236}">
                  <a16:creationId xmlns:a16="http://schemas.microsoft.com/office/drawing/2014/main" id="{A6D0F17B-8C72-913D-0DFA-5067CD82D0E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39670" y="3592207"/>
              <a:ext cx="216000" cy="216000"/>
            </a:xfrm>
            <a:prstGeom prst="rect">
              <a:avLst/>
            </a:prstGeom>
          </p:spPr>
        </p:pic>
        <p:sp>
          <p:nvSpPr>
            <p:cNvPr id="59" name="Grafik 79">
              <a:extLst>
                <a:ext uri="{FF2B5EF4-FFF2-40B4-BE49-F238E27FC236}">
                  <a16:creationId xmlns:a16="http://schemas.microsoft.com/office/drawing/2014/main" id="{4F893716-0E1B-0BD6-8A0C-9A203C6678DC}"/>
                </a:ext>
              </a:extLst>
            </p:cNvPr>
            <p:cNvSpPr/>
            <p:nvPr/>
          </p:nvSpPr>
          <p:spPr>
            <a:xfrm>
              <a:off x="2796833" y="3605685"/>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4ADEFC"/>
            </a:solidFill>
            <a:ln w="45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Bierstadt"/>
              </a:endParaRPr>
            </a:p>
          </p:txBody>
        </p:sp>
        <p:sp>
          <p:nvSpPr>
            <p:cNvPr id="60" name="Rectangle: Rounded Corners 59">
              <a:extLst>
                <a:ext uri="{FF2B5EF4-FFF2-40B4-BE49-F238E27FC236}">
                  <a16:creationId xmlns:a16="http://schemas.microsoft.com/office/drawing/2014/main" id="{6AB24311-1FA1-2486-E805-8AE4832DF158}"/>
                </a:ext>
              </a:extLst>
            </p:cNvPr>
            <p:cNvSpPr/>
            <p:nvPr/>
          </p:nvSpPr>
          <p:spPr>
            <a:xfrm>
              <a:off x="1148976" y="4277779"/>
              <a:ext cx="1825900" cy="216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Citation generation</a:t>
              </a:r>
            </a:p>
          </p:txBody>
        </p:sp>
      </p:grpSp>
      <p:sp>
        <p:nvSpPr>
          <p:cNvPr id="61" name="TextBox 60">
            <a:extLst>
              <a:ext uri="{FF2B5EF4-FFF2-40B4-BE49-F238E27FC236}">
                <a16:creationId xmlns:a16="http://schemas.microsoft.com/office/drawing/2014/main" id="{B25AD0A7-9345-9987-FCC0-105AB4EA23CE}"/>
              </a:ext>
            </a:extLst>
          </p:cNvPr>
          <p:cNvSpPr txBox="1"/>
          <p:nvPr/>
        </p:nvSpPr>
        <p:spPr>
          <a:xfrm>
            <a:off x="786009" y="5293522"/>
            <a:ext cx="2048924" cy="200055"/>
          </a:xfrm>
          <a:prstGeom prst="rect">
            <a:avLst/>
          </a:prstGeom>
          <a:noFill/>
        </p:spPr>
        <p:txBody>
          <a:bodyPr wrap="square" lIns="0" tIns="0" rIns="0" bIns="0">
            <a:spAutoFit/>
          </a:bodyPr>
          <a:lstStyle/>
          <a:p>
            <a:pPr defTabSz="914367">
              <a:defRPr/>
            </a:pPr>
            <a:r>
              <a:rPr lang="en-US" sz="1300" b="1">
                <a:solidFill>
                  <a:srgbClr val="FFFFFF"/>
                </a:solidFill>
                <a:latin typeface="Aptos" panose="020B0004020202020204" pitchFamily="34" charset="0"/>
              </a:rPr>
              <a:t>Validation at each step</a:t>
            </a:r>
          </a:p>
        </p:txBody>
      </p:sp>
      <p:sp>
        <p:nvSpPr>
          <p:cNvPr id="62" name="Rectangle: Rounded Corners 61">
            <a:extLst>
              <a:ext uri="{FF2B5EF4-FFF2-40B4-BE49-F238E27FC236}">
                <a16:creationId xmlns:a16="http://schemas.microsoft.com/office/drawing/2014/main" id="{667897D8-1CAE-2E0A-0792-000FB42A55E9}"/>
              </a:ext>
            </a:extLst>
          </p:cNvPr>
          <p:cNvSpPr/>
          <p:nvPr/>
        </p:nvSpPr>
        <p:spPr>
          <a:xfrm>
            <a:off x="527158" y="5559488"/>
            <a:ext cx="2572238"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Moderation of harmful, malicious, uncompliant, or copyrighted answers</a:t>
            </a:r>
          </a:p>
        </p:txBody>
      </p:sp>
      <p:sp>
        <p:nvSpPr>
          <p:cNvPr id="63" name="Grafik 79">
            <a:extLst>
              <a:ext uri="{FF2B5EF4-FFF2-40B4-BE49-F238E27FC236}">
                <a16:creationId xmlns:a16="http://schemas.microsoft.com/office/drawing/2014/main" id="{EA672152-5E69-DC51-9561-23905E46D874}"/>
              </a:ext>
            </a:extLst>
          </p:cNvPr>
          <p:cNvSpPr/>
          <p:nvPr/>
        </p:nvSpPr>
        <p:spPr>
          <a:xfrm>
            <a:off x="2902599" y="531075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4ADEFC"/>
          </a:solidFill>
          <a:ln w="45244" cap="flat">
            <a:noFill/>
            <a:prstDash val="solid"/>
            <a:miter/>
          </a:ln>
        </p:spPr>
        <p:txBody>
          <a:bodyPr rtlCol="0" anchor="ctr"/>
          <a:lstStyle/>
          <a:p>
            <a:pPr>
              <a:defRPr/>
            </a:pPr>
            <a:endParaRPr lang="en-US">
              <a:solidFill>
                <a:prstClr val="black"/>
              </a:solidFill>
              <a:latin typeface="Bierstadt"/>
            </a:endParaRPr>
          </a:p>
        </p:txBody>
      </p:sp>
      <p:sp>
        <p:nvSpPr>
          <p:cNvPr id="64" name="Oval 63">
            <a:extLst>
              <a:ext uri="{FF2B5EF4-FFF2-40B4-BE49-F238E27FC236}">
                <a16:creationId xmlns:a16="http://schemas.microsoft.com/office/drawing/2014/main" id="{A6F33CA0-3043-1692-7601-C81D111677F9}"/>
              </a:ext>
            </a:extLst>
          </p:cNvPr>
          <p:cNvSpPr/>
          <p:nvPr/>
        </p:nvSpPr>
        <p:spPr bwMode="auto">
          <a:xfrm>
            <a:off x="582387" y="2616955"/>
            <a:ext cx="360000" cy="360000"/>
          </a:xfrm>
          <a:prstGeom prst="ellipse">
            <a:avLst/>
          </a:prstGeom>
          <a:solidFill>
            <a:srgbClr val="4ADEFC"/>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ptos" panose="020B0004020202020204" pitchFamily="34" charset="0"/>
                <a:ea typeface="+mn-ea"/>
                <a:cs typeface="Segoe UI" pitchFamily="34" charset="0"/>
              </a:rPr>
              <a:t>2</a:t>
            </a:r>
          </a:p>
        </p:txBody>
      </p:sp>
      <p:sp>
        <p:nvSpPr>
          <p:cNvPr id="65" name="Oval 64">
            <a:extLst>
              <a:ext uri="{FF2B5EF4-FFF2-40B4-BE49-F238E27FC236}">
                <a16:creationId xmlns:a16="http://schemas.microsoft.com/office/drawing/2014/main" id="{44ACBC5F-5096-608F-07B0-FBB9BAD49E5B}"/>
              </a:ext>
            </a:extLst>
          </p:cNvPr>
          <p:cNvSpPr/>
          <p:nvPr/>
        </p:nvSpPr>
        <p:spPr bwMode="auto">
          <a:xfrm>
            <a:off x="584979" y="3677370"/>
            <a:ext cx="360000" cy="360000"/>
          </a:xfrm>
          <a:prstGeom prst="ellipse">
            <a:avLst/>
          </a:prstGeom>
          <a:solidFill>
            <a:srgbClr val="4ADEFC"/>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ptos" panose="020B0004020202020204" pitchFamily="34" charset="0"/>
                <a:ea typeface="+mn-ea"/>
                <a:cs typeface="Segoe UI"/>
              </a:rPr>
              <a:t>3</a:t>
            </a:r>
            <a:endParaRPr kumimoji="0" lang="en-US" sz="1600" b="0" i="0" u="none" strike="noStrike" kern="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66" name="Oval 65">
            <a:extLst>
              <a:ext uri="{FF2B5EF4-FFF2-40B4-BE49-F238E27FC236}">
                <a16:creationId xmlns:a16="http://schemas.microsoft.com/office/drawing/2014/main" id="{19783ED7-66B4-A3F6-E02C-A11705B6DC58}"/>
              </a:ext>
            </a:extLst>
          </p:cNvPr>
          <p:cNvSpPr/>
          <p:nvPr/>
        </p:nvSpPr>
        <p:spPr bwMode="auto">
          <a:xfrm>
            <a:off x="582387" y="1253391"/>
            <a:ext cx="360000" cy="360000"/>
          </a:xfrm>
          <a:prstGeom prst="ellipse">
            <a:avLst/>
          </a:prstGeom>
          <a:solidFill>
            <a:srgbClr val="4ADEFC"/>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ptos" panose="020B0004020202020204" pitchFamily="34" charset="0"/>
                <a:ea typeface="+mn-ea"/>
                <a:cs typeface="Segoe UI" pitchFamily="34" charset="0"/>
              </a:rPr>
              <a:t>1</a:t>
            </a:r>
          </a:p>
        </p:txBody>
      </p:sp>
    </p:spTree>
    <p:extLst>
      <p:ext uri="{BB962C8B-B14F-4D97-AF65-F5344CB8AC3E}">
        <p14:creationId xmlns:p14="http://schemas.microsoft.com/office/powerpoint/2010/main" val="222676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500"/>
                                        <p:tgtEl>
                                          <p:spTgt spid="5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up)">
                                      <p:cBhvr>
                                        <p:cTn id="13" dur="500"/>
                                        <p:tgtEl>
                                          <p:spTgt spid="6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up)">
                                      <p:cBhvr>
                                        <p:cTn id="18" dur="500"/>
                                        <p:tgtEl>
                                          <p:spTgt spid="38"/>
                                        </p:tgtEl>
                                      </p:cBhvr>
                                    </p:animEffect>
                                  </p:childTnLst>
                                </p:cTn>
                              </p:par>
                              <p:par>
                                <p:cTn id="19" presetID="22" presetClass="entr" presetSubtype="1"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up)">
                                      <p:cBhvr>
                                        <p:cTn id="21" dur="500"/>
                                        <p:tgtEl>
                                          <p:spTgt spid="43"/>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up)">
                                      <p:cBhvr>
                                        <p:cTn id="24" dur="500"/>
                                        <p:tgtEl>
                                          <p:spTgt spid="6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par>
                                <p:cTn id="30" presetID="22" presetClass="entr" presetSubtype="8"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par>
                                <p:cTn id="38" presetID="22" presetClass="entr" presetSubtype="8"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left)">
                                      <p:cBhvr>
                                        <p:cTn id="45" dur="500"/>
                                        <p:tgtEl>
                                          <p:spTgt spid="12"/>
                                        </p:tgtEl>
                                      </p:cBhvr>
                                    </p:animEffect>
                                  </p:childTnLst>
                                </p:cTn>
                              </p:par>
                              <p:par>
                                <p:cTn id="46" presetID="22" presetClass="entr" presetSubtype="8" fill="hold"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wipe(left)">
                                      <p:cBhvr>
                                        <p:cTn id="48" dur="500"/>
                                        <p:tgtEl>
                                          <p:spTgt spid="39"/>
                                        </p:tgtEl>
                                      </p:cBhvr>
                                    </p:animEffect>
                                  </p:childTnLst>
                                </p:cTn>
                              </p:par>
                              <p:par>
                                <p:cTn id="49" presetID="22" presetClass="entr" presetSubtype="8"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left)">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wipe(left)">
                                      <p:cBhvr>
                                        <p:cTn id="56" dur="500"/>
                                        <p:tgtEl>
                                          <p:spTgt spid="34"/>
                                        </p:tgtEl>
                                      </p:cBhvr>
                                    </p:animEffect>
                                  </p:childTnLst>
                                </p:cTn>
                              </p:par>
                              <p:par>
                                <p:cTn id="57" presetID="22" presetClass="entr" presetSubtype="8" fill="hold" nodeType="with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wipe(left)">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wipe(left)">
                                      <p:cBhvr>
                                        <p:cTn id="64" dur="500"/>
                                        <p:tgtEl>
                                          <p:spTgt spid="15"/>
                                        </p:tgtEl>
                                      </p:cBhvr>
                                    </p:animEffect>
                                  </p:childTnLst>
                                </p:cTn>
                              </p:par>
                              <p:par>
                                <p:cTn id="65" presetID="22" presetClass="entr" presetSubtype="8" fill="hold" nodeType="with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up)">
                                      <p:cBhvr>
                                        <p:cTn id="72" dur="500"/>
                                        <p:tgtEl>
                                          <p:spTgt spid="6"/>
                                        </p:tgtEl>
                                      </p:cBhvr>
                                    </p:animEffect>
                                  </p:childTnLst>
                                </p:cTn>
                              </p:par>
                              <p:par>
                                <p:cTn id="73" presetID="22" presetClass="entr" presetSubtype="1" fill="hold"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wipe(up)">
                                      <p:cBhvr>
                                        <p:cTn id="75" dur="500"/>
                                        <p:tgtEl>
                                          <p:spTgt spid="54"/>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65"/>
                                        </p:tgtEl>
                                        <p:attrNameLst>
                                          <p:attrName>style.visibility</p:attrName>
                                        </p:attrNameLst>
                                      </p:cBhvr>
                                      <p:to>
                                        <p:strVal val="visible"/>
                                      </p:to>
                                    </p:set>
                                    <p:animEffect transition="in" filter="wipe(up)">
                                      <p:cBhvr>
                                        <p:cTn id="78" dur="500"/>
                                        <p:tgtEl>
                                          <p:spTgt spid="6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animEffect transition="in" filter="fade">
                                      <p:cBhvr>
                                        <p:cTn id="83" dur="500"/>
                                        <p:tgtEl>
                                          <p:spTgt spid="4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500"/>
                                        <p:tgtEl>
                                          <p:spTgt spid="6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53" grpId="0" animBg="1"/>
      <p:bldP spid="61" grpId="0"/>
      <p:bldP spid="62" grpId="0" animBg="1"/>
      <p:bldP spid="63" grpId="0" animBg="1"/>
      <p:bldP spid="64" grpId="0" animBg="1"/>
      <p:bldP spid="65" grpId="0" animBg="1"/>
      <p:bldP spid="6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2A9E41-8574-1C8B-C243-7E4973295326}"/>
              </a:ext>
            </a:extLst>
          </p:cNvPr>
          <p:cNvSpPr>
            <a:spLocks noGrp="1"/>
          </p:cNvSpPr>
          <p:nvPr>
            <p:ph type="body" sz="quarter" idx="11"/>
          </p:nvPr>
        </p:nvSpPr>
        <p:spPr/>
        <p:txBody>
          <a:bodyPr/>
          <a:lstStyle/>
          <a:p>
            <a:r>
              <a:rPr lang="en-HK"/>
              <a:t>Copilot Studio + </a:t>
            </a:r>
          </a:p>
          <a:p>
            <a:r>
              <a:rPr lang="en-HK"/>
              <a:t>AI Search</a:t>
            </a:r>
          </a:p>
        </p:txBody>
      </p:sp>
      <p:sp>
        <p:nvSpPr>
          <p:cNvPr id="3" name="Text Placeholder 2">
            <a:extLst>
              <a:ext uri="{FF2B5EF4-FFF2-40B4-BE49-F238E27FC236}">
                <a16:creationId xmlns:a16="http://schemas.microsoft.com/office/drawing/2014/main" id="{1A828549-4462-F64E-DD7D-C4817B354CDF}"/>
              </a:ext>
            </a:extLst>
          </p:cNvPr>
          <p:cNvSpPr>
            <a:spLocks noGrp="1"/>
          </p:cNvSpPr>
          <p:nvPr>
            <p:ph type="body" sz="quarter" idx="12"/>
          </p:nvPr>
        </p:nvSpPr>
        <p:spPr/>
        <p:txBody>
          <a:bodyPr/>
          <a:lstStyle/>
          <a:p>
            <a:r>
              <a:rPr lang="en-US"/>
              <a:t>“I need it to be able to handle multiple scenarios which leverage multiple data sources and large files as the knowledges”</a:t>
            </a:r>
            <a:endParaRPr lang="en-HK"/>
          </a:p>
        </p:txBody>
      </p:sp>
    </p:spTree>
    <p:extLst>
      <p:ext uri="{BB962C8B-B14F-4D97-AF65-F5344CB8AC3E}">
        <p14:creationId xmlns:p14="http://schemas.microsoft.com/office/powerpoint/2010/main" val="343407822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0C80E8C-AFAF-4D0B-EE0F-4CDB20373EDA}"/>
              </a:ext>
            </a:extLst>
          </p:cNvPr>
          <p:cNvSpPr/>
          <p:nvPr/>
        </p:nvSpPr>
        <p:spPr>
          <a:xfrm>
            <a:off x="247651" y="920626"/>
            <a:ext cx="11676540" cy="5715669"/>
          </a:xfrm>
          <a:prstGeom prst="roundRect">
            <a:avLst>
              <a:gd name="adj" fmla="val 679"/>
            </a:avLst>
          </a:prstGeom>
          <a:solidFill>
            <a:srgbClr val="17AAD2">
              <a:alpha val="5098"/>
            </a:srgbClr>
          </a:solidFill>
          <a:ln w="10795" cap="flat" cmpd="sng" algn="ctr">
            <a:solidFill>
              <a:srgbClr val="FFFFFF"/>
            </a:solidFill>
            <a:prstDash val="solid"/>
          </a:ln>
          <a:effectLst/>
        </p:spPr>
        <p:txBody>
          <a:bodyPr rtlCol="0" anchor="t"/>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3" name="Title 1">
            <a:extLst>
              <a:ext uri="{FF2B5EF4-FFF2-40B4-BE49-F238E27FC236}">
                <a16:creationId xmlns:a16="http://schemas.microsoft.com/office/drawing/2014/main" id="{B109984A-9F53-14AB-7212-E23D3FFED168}"/>
              </a:ext>
            </a:extLst>
          </p:cNvPr>
          <p:cNvSpPr txBox="1">
            <a:spLocks/>
          </p:cNvSpPr>
          <p:nvPr/>
        </p:nvSpPr>
        <p:spPr>
          <a:xfrm>
            <a:off x="892141" y="219856"/>
            <a:ext cx="11018520" cy="553999"/>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itchFamily="34" charset="0"/>
              </a:rPr>
              <a:t>Generative answers processes and considerations</a:t>
            </a:r>
          </a:p>
        </p:txBody>
      </p:sp>
      <p:pic>
        <p:nvPicPr>
          <p:cNvPr id="4" name="Graphic 3">
            <a:extLst>
              <a:ext uri="{FF2B5EF4-FFF2-40B4-BE49-F238E27FC236}">
                <a16:creationId xmlns:a16="http://schemas.microsoft.com/office/drawing/2014/main" id="{C2A55931-E4A2-1563-65E9-7E3DE31CB8F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223793" y="218944"/>
            <a:ext cx="562216" cy="562216"/>
          </a:xfrm>
          <a:prstGeom prst="rect">
            <a:avLst/>
          </a:prstGeom>
          <a:effectLst>
            <a:outerShdw blurRad="63500" sx="102000" sy="102000" algn="ctr" rotWithShape="0">
              <a:prstClr val="black">
                <a:alpha val="40000"/>
              </a:prstClr>
            </a:outerShdw>
          </a:effectLst>
        </p:spPr>
      </p:pic>
      <p:cxnSp>
        <p:nvCxnSpPr>
          <p:cNvPr id="5" name="Straight Connector 4">
            <a:extLst>
              <a:ext uri="{FF2B5EF4-FFF2-40B4-BE49-F238E27FC236}">
                <a16:creationId xmlns:a16="http://schemas.microsoft.com/office/drawing/2014/main" id="{8E3D9362-B0AC-0954-8C83-A30CEE3BCC5A}"/>
              </a:ext>
            </a:extLst>
          </p:cNvPr>
          <p:cNvCxnSpPr>
            <a:cxnSpLocks/>
            <a:stCxn id="43" idx="2"/>
            <a:endCxn id="54" idx="0"/>
          </p:cNvCxnSpPr>
          <p:nvPr/>
        </p:nvCxnSpPr>
        <p:spPr>
          <a:xfrm>
            <a:off x="2102813" y="3503446"/>
            <a:ext cx="0" cy="173924"/>
          </a:xfrm>
          <a:prstGeom prst="line">
            <a:avLst/>
          </a:prstGeom>
          <a:noFill/>
          <a:ln w="28575" cap="flat" cmpd="sng" algn="ctr">
            <a:solidFill>
              <a:srgbClr val="15ADD5"/>
            </a:solidFill>
            <a:prstDash val="solid"/>
            <a:headEnd type="none" w="lg" len="med"/>
            <a:tailEnd type="arrow" w="lg" len="med"/>
          </a:ln>
          <a:effectLst/>
        </p:spPr>
      </p:cxnSp>
      <p:cxnSp>
        <p:nvCxnSpPr>
          <p:cNvPr id="6" name="Straight Connector 60">
            <a:extLst>
              <a:ext uri="{FF2B5EF4-FFF2-40B4-BE49-F238E27FC236}">
                <a16:creationId xmlns:a16="http://schemas.microsoft.com/office/drawing/2014/main" id="{7EEA4069-1D45-3BDD-6648-A34BB76A9294}"/>
              </a:ext>
            </a:extLst>
          </p:cNvPr>
          <p:cNvCxnSpPr>
            <a:cxnSpLocks/>
            <a:stCxn id="43" idx="3"/>
          </p:cNvCxnSpPr>
          <p:nvPr/>
        </p:nvCxnSpPr>
        <p:spPr>
          <a:xfrm flipV="1">
            <a:off x="3099396" y="1810360"/>
            <a:ext cx="698575" cy="1249841"/>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cxnSp>
        <p:nvCxnSpPr>
          <p:cNvPr id="7" name="Straight Connector 60">
            <a:extLst>
              <a:ext uri="{FF2B5EF4-FFF2-40B4-BE49-F238E27FC236}">
                <a16:creationId xmlns:a16="http://schemas.microsoft.com/office/drawing/2014/main" id="{95CF78CC-0E34-63DF-6B3B-9BDB8570E12E}"/>
              </a:ext>
            </a:extLst>
          </p:cNvPr>
          <p:cNvCxnSpPr>
            <a:cxnSpLocks/>
            <a:stCxn id="43" idx="3"/>
          </p:cNvCxnSpPr>
          <p:nvPr/>
        </p:nvCxnSpPr>
        <p:spPr>
          <a:xfrm flipV="1">
            <a:off x="3099396" y="3056424"/>
            <a:ext cx="698575" cy="3777"/>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cxnSp>
        <p:nvCxnSpPr>
          <p:cNvPr id="8" name="Straight Connector 60">
            <a:extLst>
              <a:ext uri="{FF2B5EF4-FFF2-40B4-BE49-F238E27FC236}">
                <a16:creationId xmlns:a16="http://schemas.microsoft.com/office/drawing/2014/main" id="{3799535C-A76B-3210-43A9-FE9BEA1EE548}"/>
              </a:ext>
            </a:extLst>
          </p:cNvPr>
          <p:cNvCxnSpPr>
            <a:cxnSpLocks/>
            <a:stCxn id="43" idx="3"/>
          </p:cNvCxnSpPr>
          <p:nvPr/>
        </p:nvCxnSpPr>
        <p:spPr>
          <a:xfrm>
            <a:off x="3099396" y="3060201"/>
            <a:ext cx="698575" cy="984592"/>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cxnSp>
        <p:nvCxnSpPr>
          <p:cNvPr id="9" name="Straight Connector 60">
            <a:extLst>
              <a:ext uri="{FF2B5EF4-FFF2-40B4-BE49-F238E27FC236}">
                <a16:creationId xmlns:a16="http://schemas.microsoft.com/office/drawing/2014/main" id="{8C3D869C-59A7-42FF-E872-BA1765FA0A1E}"/>
              </a:ext>
            </a:extLst>
          </p:cNvPr>
          <p:cNvCxnSpPr>
            <a:cxnSpLocks/>
            <a:stCxn id="43" idx="3"/>
          </p:cNvCxnSpPr>
          <p:nvPr/>
        </p:nvCxnSpPr>
        <p:spPr>
          <a:xfrm>
            <a:off x="3099396" y="3060201"/>
            <a:ext cx="698575" cy="1895720"/>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cxnSp>
        <p:nvCxnSpPr>
          <p:cNvPr id="10" name="Straight Connector 60">
            <a:extLst>
              <a:ext uri="{FF2B5EF4-FFF2-40B4-BE49-F238E27FC236}">
                <a16:creationId xmlns:a16="http://schemas.microsoft.com/office/drawing/2014/main" id="{9D60BBC1-4323-F251-6728-B4B0EB217184}"/>
              </a:ext>
            </a:extLst>
          </p:cNvPr>
          <p:cNvCxnSpPr>
            <a:cxnSpLocks/>
            <a:stCxn id="43" idx="3"/>
          </p:cNvCxnSpPr>
          <p:nvPr/>
        </p:nvCxnSpPr>
        <p:spPr>
          <a:xfrm>
            <a:off x="3099396" y="3060201"/>
            <a:ext cx="698575" cy="2823192"/>
          </a:xfrm>
          <a:prstGeom prst="bentConnector3">
            <a:avLst>
              <a:gd name="adj1" fmla="val 50000"/>
            </a:avLst>
          </a:prstGeom>
          <a:noFill/>
          <a:ln w="12700" cap="flat" cmpd="sng" algn="ctr">
            <a:solidFill>
              <a:srgbClr val="4ADEFC"/>
            </a:solidFill>
            <a:prstDash val="sysDash"/>
            <a:headEnd type="none" w="med" len="med"/>
            <a:tailEnd type="arrow" w="med" len="med"/>
          </a:ln>
          <a:effectLst/>
        </p:spPr>
      </p:cxnSp>
      <p:grpSp>
        <p:nvGrpSpPr>
          <p:cNvPr id="11" name="Group 10">
            <a:extLst>
              <a:ext uri="{FF2B5EF4-FFF2-40B4-BE49-F238E27FC236}">
                <a16:creationId xmlns:a16="http://schemas.microsoft.com/office/drawing/2014/main" id="{50B82258-9243-D896-49D5-DEB331B70565}"/>
              </a:ext>
            </a:extLst>
          </p:cNvPr>
          <p:cNvGrpSpPr/>
          <p:nvPr/>
        </p:nvGrpSpPr>
        <p:grpSpPr>
          <a:xfrm>
            <a:off x="3797971" y="3653847"/>
            <a:ext cx="7892738" cy="790377"/>
            <a:chOff x="3760873" y="4037060"/>
            <a:chExt cx="7892738" cy="790377"/>
          </a:xfrm>
        </p:grpSpPr>
        <p:sp>
          <p:nvSpPr>
            <p:cNvPr id="12" name="Rectangle: Rounded Corners 11">
              <a:extLst>
                <a:ext uri="{FF2B5EF4-FFF2-40B4-BE49-F238E27FC236}">
                  <a16:creationId xmlns:a16="http://schemas.microsoft.com/office/drawing/2014/main" id="{210106C9-BDC3-2726-9681-001744B27E6D}"/>
                </a:ext>
              </a:extLst>
            </p:cNvPr>
            <p:cNvSpPr/>
            <p:nvPr/>
          </p:nvSpPr>
          <p:spPr>
            <a:xfrm>
              <a:off x="3760873" y="4037060"/>
              <a:ext cx="7886169" cy="781891"/>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Azure OpenAI </a:t>
              </a:r>
              <a:b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b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on your data</a:t>
              </a:r>
            </a:p>
          </p:txBody>
        </p:sp>
        <p:sp>
          <p:nvSpPr>
            <p:cNvPr id="13" name="TextBox 12">
              <a:extLst>
                <a:ext uri="{FF2B5EF4-FFF2-40B4-BE49-F238E27FC236}">
                  <a16:creationId xmlns:a16="http://schemas.microsoft.com/office/drawing/2014/main" id="{C826303A-4B49-235D-6FE3-4CAC2160FB15}"/>
                </a:ext>
              </a:extLst>
            </p:cNvPr>
            <p:cNvSpPr txBox="1"/>
            <p:nvPr/>
          </p:nvSpPr>
          <p:spPr>
            <a:xfrm>
              <a:off x="5573100" y="4057996"/>
              <a:ext cx="6080511" cy="769441"/>
            </a:xfrm>
            <a:prstGeom prst="rect">
              <a:avLst/>
            </a:prstGeom>
            <a:noFill/>
          </p:spPr>
          <p:txBody>
            <a:bodyPr wrap="square">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Returns results from the linked Azure AI Search index (keyword, semantic, and vector search).</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Not a passthrough to Azure OpenAI – generative answers summarization and validation apply.</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Connection isn’t delegated: no security trimming, no authentication requirement for the user.</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Can index content from public URLs/web addresses (useful if regional boundary is required).</a:t>
              </a:r>
            </a:p>
          </p:txBody>
        </p:sp>
      </p:grpSp>
      <p:grpSp>
        <p:nvGrpSpPr>
          <p:cNvPr id="14" name="Group 13">
            <a:extLst>
              <a:ext uri="{FF2B5EF4-FFF2-40B4-BE49-F238E27FC236}">
                <a16:creationId xmlns:a16="http://schemas.microsoft.com/office/drawing/2014/main" id="{5253B2EA-FF21-A7C6-39D3-5A03F46178A0}"/>
              </a:ext>
            </a:extLst>
          </p:cNvPr>
          <p:cNvGrpSpPr/>
          <p:nvPr/>
        </p:nvGrpSpPr>
        <p:grpSpPr>
          <a:xfrm>
            <a:off x="3797971" y="5494610"/>
            <a:ext cx="7893740" cy="773503"/>
            <a:chOff x="3755168" y="5569350"/>
            <a:chExt cx="7893740" cy="773503"/>
          </a:xfrm>
        </p:grpSpPr>
        <p:sp>
          <p:nvSpPr>
            <p:cNvPr id="15" name="Rectangle: Rounded Corners 14">
              <a:extLst>
                <a:ext uri="{FF2B5EF4-FFF2-40B4-BE49-F238E27FC236}">
                  <a16:creationId xmlns:a16="http://schemas.microsoft.com/office/drawing/2014/main" id="{9E8F4F44-3F70-283E-BF41-1015BB02C4B3}"/>
                </a:ext>
              </a:extLst>
            </p:cNvPr>
            <p:cNvSpPr/>
            <p:nvPr/>
          </p:nvSpPr>
          <p:spPr>
            <a:xfrm>
              <a:off x="3755168" y="5573412"/>
              <a:ext cx="7886169" cy="769441"/>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Custom data</a:t>
              </a:r>
            </a:p>
          </p:txBody>
        </p:sp>
        <p:pic>
          <p:nvPicPr>
            <p:cNvPr id="16" name="Graphic 15">
              <a:extLst>
                <a:ext uri="{FF2B5EF4-FFF2-40B4-BE49-F238E27FC236}">
                  <a16:creationId xmlns:a16="http://schemas.microsoft.com/office/drawing/2014/main" id="{A3AF3736-D550-15A4-8B77-5AF32ACF10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5978" y="5778132"/>
              <a:ext cx="360000" cy="360000"/>
            </a:xfrm>
            <a:prstGeom prst="rect">
              <a:avLst/>
            </a:prstGeom>
          </p:spPr>
        </p:pic>
        <p:sp>
          <p:nvSpPr>
            <p:cNvPr id="17" name="TextBox 16">
              <a:extLst>
                <a:ext uri="{FF2B5EF4-FFF2-40B4-BE49-F238E27FC236}">
                  <a16:creationId xmlns:a16="http://schemas.microsoft.com/office/drawing/2014/main" id="{E63BD0D3-7035-ABF0-8691-2EF1B07DCDCA}"/>
                </a:ext>
              </a:extLst>
            </p:cNvPr>
            <p:cNvSpPr txBox="1"/>
            <p:nvPr/>
          </p:nvSpPr>
          <p:spPr>
            <a:xfrm>
              <a:off x="5568397" y="5569350"/>
              <a:ext cx="6080511" cy="769441"/>
            </a:xfrm>
            <a:prstGeom prst="rect">
              <a:avLst/>
            </a:prstGeom>
            <a:noFill/>
          </p:spPr>
          <p:txBody>
            <a:bodyPr wrap="square" lIns="91440" tIns="45720" rIns="91440" bIns="45720" anchor="t">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Requires a step to query the data source – using cloud flows, connectors, or HTTP requests. </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Results are passed as inputs to the generative answers to summarize an answer for the query.</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a:rPr>
                <a:t>Input data needs to be in table format, with 3 properties: Content (typically snippets of relevant content) , ContentLocation (optional, typically a URL) and Title (optional).</a:t>
              </a:r>
            </a:p>
          </p:txBody>
        </p:sp>
      </p:grpSp>
      <p:grpSp>
        <p:nvGrpSpPr>
          <p:cNvPr id="18" name="Group 17">
            <a:extLst>
              <a:ext uri="{FF2B5EF4-FFF2-40B4-BE49-F238E27FC236}">
                <a16:creationId xmlns:a16="http://schemas.microsoft.com/office/drawing/2014/main" id="{9A13312D-8832-01EA-FC8E-C35D92F37F62}"/>
              </a:ext>
            </a:extLst>
          </p:cNvPr>
          <p:cNvGrpSpPr/>
          <p:nvPr/>
        </p:nvGrpSpPr>
        <p:grpSpPr>
          <a:xfrm>
            <a:off x="3797971" y="2589132"/>
            <a:ext cx="7892738" cy="941273"/>
            <a:chOff x="3756170" y="3124882"/>
            <a:chExt cx="7892738" cy="941273"/>
          </a:xfrm>
        </p:grpSpPr>
        <p:sp>
          <p:nvSpPr>
            <p:cNvPr id="19" name="Rectangle: Rounded Corners 18">
              <a:extLst>
                <a:ext uri="{FF2B5EF4-FFF2-40B4-BE49-F238E27FC236}">
                  <a16:creationId xmlns:a16="http://schemas.microsoft.com/office/drawing/2014/main" id="{50439EE4-E57A-5139-D16D-0A6E18AB2F50}"/>
                </a:ext>
              </a:extLst>
            </p:cNvPr>
            <p:cNvSpPr/>
            <p:nvPr/>
          </p:nvSpPr>
          <p:spPr>
            <a:xfrm>
              <a:off x="3756170" y="3124882"/>
              <a:ext cx="7886169" cy="934583"/>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SharePoint</a:t>
              </a:r>
            </a:p>
            <a:p>
              <a:pPr marL="542925" marR="0" lvl="0" indent="0" defTabSz="914367"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Aptos SemiBold" panose="020B0004020202020204" pitchFamily="34" charset="0"/>
                <a:ea typeface="+mn-ea"/>
                <a:cs typeface="+mn-cs"/>
              </a:endParaRPr>
            </a:p>
          </p:txBody>
        </p:sp>
        <p:pic>
          <p:nvPicPr>
            <p:cNvPr id="20" name="Graphic 19">
              <a:extLst>
                <a:ext uri="{FF2B5EF4-FFF2-40B4-BE49-F238E27FC236}">
                  <a16:creationId xmlns:a16="http://schemas.microsoft.com/office/drawing/2014/main" id="{0A14CAAD-8800-81CC-D207-2D8BEB7D05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5978" y="3412173"/>
              <a:ext cx="360000" cy="360000"/>
            </a:xfrm>
            <a:prstGeom prst="rect">
              <a:avLst/>
            </a:prstGeom>
          </p:spPr>
        </p:pic>
        <p:sp>
          <p:nvSpPr>
            <p:cNvPr id="21" name="TextBox 20">
              <a:extLst>
                <a:ext uri="{FF2B5EF4-FFF2-40B4-BE49-F238E27FC236}">
                  <a16:creationId xmlns:a16="http://schemas.microsoft.com/office/drawing/2014/main" id="{CE41C082-8278-28CE-10B2-D394BAE02178}"/>
                </a:ext>
              </a:extLst>
            </p:cNvPr>
            <p:cNvSpPr txBox="1"/>
            <p:nvPr/>
          </p:nvSpPr>
          <p:spPr>
            <a:xfrm>
              <a:off x="5568397" y="3127436"/>
              <a:ext cx="6080511" cy="938719"/>
            </a:xfrm>
            <a:prstGeom prst="rect">
              <a:avLst/>
            </a:prstGeom>
            <a:noFill/>
          </p:spPr>
          <p:txBody>
            <a:bodyPr wrap="square">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Requires the user to be authenticated with Entra ID to make delegated calls to the Graph API.</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Matching files (max 3 MB) are retrieved to get detailed snippets to summarize.</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Up to 4 SharePoint or OneDrive for Business sites (but the list can be dynamic).</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Security trimming: returned results only include content the user has read access to.</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Users eligible to Microsoft 365 Semantic Index benefit from better results.</a:t>
              </a:r>
            </a:p>
          </p:txBody>
        </p:sp>
        <p:grpSp>
          <p:nvGrpSpPr>
            <p:cNvPr id="22" name="Group 21">
              <a:extLst>
                <a:ext uri="{FF2B5EF4-FFF2-40B4-BE49-F238E27FC236}">
                  <a16:creationId xmlns:a16="http://schemas.microsoft.com/office/drawing/2014/main" id="{5C71C79E-4C51-15BB-D245-5181E0E677CF}"/>
                </a:ext>
              </a:extLst>
            </p:cNvPr>
            <p:cNvGrpSpPr/>
            <p:nvPr/>
          </p:nvGrpSpPr>
          <p:grpSpPr>
            <a:xfrm>
              <a:off x="4383870" y="3609678"/>
              <a:ext cx="956345" cy="153888"/>
              <a:chOff x="7525885" y="284000"/>
              <a:chExt cx="956345" cy="153888"/>
            </a:xfrm>
          </p:grpSpPr>
          <p:pic>
            <p:nvPicPr>
              <p:cNvPr id="23" name="Graphic 22">
                <a:extLst>
                  <a:ext uri="{FF2B5EF4-FFF2-40B4-BE49-F238E27FC236}">
                    <a16:creationId xmlns:a16="http://schemas.microsoft.com/office/drawing/2014/main" id="{9F4F37B5-7D94-82A1-6676-FBC28ACF4DF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25885" y="288437"/>
                <a:ext cx="144000" cy="144000"/>
              </a:xfrm>
              <a:prstGeom prst="rect">
                <a:avLst/>
              </a:prstGeom>
            </p:spPr>
          </p:pic>
          <p:sp>
            <p:nvSpPr>
              <p:cNvPr id="24" name="TextBox 23">
                <a:extLst>
                  <a:ext uri="{FF2B5EF4-FFF2-40B4-BE49-F238E27FC236}">
                    <a16:creationId xmlns:a16="http://schemas.microsoft.com/office/drawing/2014/main" id="{149507E4-4012-43F0-1A7E-21E6517EADB3}"/>
                  </a:ext>
                </a:extLst>
              </p:cNvPr>
              <p:cNvSpPr txBox="1"/>
              <p:nvPr/>
            </p:nvSpPr>
            <p:spPr>
              <a:xfrm>
                <a:off x="7688409" y="284000"/>
                <a:ext cx="793821" cy="153888"/>
              </a:xfrm>
              <a:prstGeom prst="rect">
                <a:avLst/>
              </a:prstGeom>
              <a:noFill/>
            </p:spPr>
            <p:txBody>
              <a:bodyPr wrap="square" lIns="0" tIns="0" rIns="0" bIns="0" rtlCol="0">
                <a:spAutoFit/>
              </a:bodyPr>
              <a:lstStyle/>
              <a:p>
                <a:pPr marL="0" marR="0" lvl="0" indent="0" defTabSz="932719"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2C811">
                        <a:lumMod val="75000"/>
                      </a:srgbClr>
                    </a:solidFill>
                    <a:effectLst/>
                    <a:uLnTx/>
                    <a:uFillTx/>
                    <a:latin typeface="Aptos" panose="020B0004020202020204" pitchFamily="34" charset="0"/>
                  </a:rPr>
                  <a:t>Internal only</a:t>
                </a:r>
              </a:p>
            </p:txBody>
          </p:sp>
        </p:grpSp>
      </p:grpSp>
      <p:grpSp>
        <p:nvGrpSpPr>
          <p:cNvPr id="25" name="Group 24">
            <a:extLst>
              <a:ext uri="{FF2B5EF4-FFF2-40B4-BE49-F238E27FC236}">
                <a16:creationId xmlns:a16="http://schemas.microsoft.com/office/drawing/2014/main" id="{1DD90210-B624-F34E-3D51-D0405FBA7DE4}"/>
              </a:ext>
            </a:extLst>
          </p:cNvPr>
          <p:cNvGrpSpPr/>
          <p:nvPr/>
        </p:nvGrpSpPr>
        <p:grpSpPr>
          <a:xfrm>
            <a:off x="3797971" y="1155030"/>
            <a:ext cx="7886169" cy="1310660"/>
            <a:chOff x="3755169" y="1730046"/>
            <a:chExt cx="7886169" cy="1310660"/>
          </a:xfrm>
        </p:grpSpPr>
        <p:sp>
          <p:nvSpPr>
            <p:cNvPr id="26" name="Rectangle: Rounded Corners 25">
              <a:extLst>
                <a:ext uri="{FF2B5EF4-FFF2-40B4-BE49-F238E27FC236}">
                  <a16:creationId xmlns:a16="http://schemas.microsoft.com/office/drawing/2014/main" id="{C8613D4E-15E3-95D5-F518-7FA7B799BFA7}"/>
                </a:ext>
              </a:extLst>
            </p:cNvPr>
            <p:cNvSpPr/>
            <p:nvPr/>
          </p:nvSpPr>
          <p:spPr>
            <a:xfrm>
              <a:off x="3755169" y="1730046"/>
              <a:ext cx="7886169" cy="1310660"/>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Public data</a:t>
              </a:r>
            </a:p>
          </p:txBody>
        </p:sp>
        <p:sp>
          <p:nvSpPr>
            <p:cNvPr id="27" name="TextBox 26">
              <a:extLst>
                <a:ext uri="{FF2B5EF4-FFF2-40B4-BE49-F238E27FC236}">
                  <a16:creationId xmlns:a16="http://schemas.microsoft.com/office/drawing/2014/main" id="{B6E4A82B-C747-5A2C-C551-01A1677ED380}"/>
                </a:ext>
              </a:extLst>
            </p:cNvPr>
            <p:cNvSpPr txBox="1"/>
            <p:nvPr/>
          </p:nvSpPr>
          <p:spPr>
            <a:xfrm>
              <a:off x="5616844" y="1983000"/>
              <a:ext cx="1624073" cy="846386"/>
            </a:xfrm>
            <a:prstGeom prst="rect">
              <a:avLst/>
            </a:prstGeom>
            <a:noFill/>
          </p:spPr>
          <p:txBody>
            <a:bodyPr wrap="square" lIns="0" tIns="0" rIns="0" bIns="0" rtlCol="0">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Websites must be indexed by Bing.</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Bing being a global service, no regional boundary is possible.</a:t>
              </a:r>
            </a:p>
          </p:txBody>
        </p:sp>
        <p:pic>
          <p:nvPicPr>
            <p:cNvPr id="28" name="Graphic 27">
              <a:extLst>
                <a:ext uri="{FF2B5EF4-FFF2-40B4-BE49-F238E27FC236}">
                  <a16:creationId xmlns:a16="http://schemas.microsoft.com/office/drawing/2014/main" id="{16CC99A0-02DD-F960-8277-59773240A6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98408" y="2205376"/>
              <a:ext cx="360000" cy="360000"/>
            </a:xfrm>
            <a:prstGeom prst="rect">
              <a:avLst/>
            </a:prstGeom>
          </p:spPr>
        </p:pic>
        <p:sp>
          <p:nvSpPr>
            <p:cNvPr id="29" name="TextBox 28">
              <a:extLst>
                <a:ext uri="{FF2B5EF4-FFF2-40B4-BE49-F238E27FC236}">
                  <a16:creationId xmlns:a16="http://schemas.microsoft.com/office/drawing/2014/main" id="{1AF626AF-9C8C-6A5B-78DE-4F6AAD39C261}"/>
                </a:ext>
              </a:extLst>
            </p:cNvPr>
            <p:cNvSpPr txBox="1"/>
            <p:nvPr/>
          </p:nvSpPr>
          <p:spPr>
            <a:xfrm>
              <a:off x="7244752" y="2250875"/>
              <a:ext cx="4333044" cy="720009"/>
            </a:xfrm>
            <a:prstGeom prst="rect">
              <a:avLst/>
            </a:prstGeom>
            <a:solidFill>
              <a:srgbClr val="17AAD2">
                <a:alpha val="5098"/>
              </a:srgbClr>
            </a:solidFill>
            <a:ln w="10795" cap="flat" cmpd="sng" algn="ctr">
              <a:noFill/>
              <a:prstDash val="solid"/>
            </a:ln>
            <a:effectLst/>
          </p:spPr>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One configuration ID, but it can be set using a formula.</a:t>
              </a:r>
            </a:p>
            <a:p>
              <a:pPr marL="542925" marR="0" lvl="0" indent="1714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Azure costs covered by Microsoft</a:t>
              </a:r>
            </a:p>
            <a:p>
              <a:pPr marL="542925" marR="0" lvl="0" indent="1714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Up to 400 URLs, custom ranking options.</a:t>
              </a:r>
            </a:p>
            <a:p>
              <a:pPr marL="542925" marR="0" lvl="0" indent="171450"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solidFill>
                    <a:srgbClr val="FFFFFF"/>
                  </a:solidFill>
                  <a:effectLst/>
                  <a:uLnTx/>
                  <a:uFillTx/>
                  <a:latin typeface="Aptos" panose="020B0004020202020204" pitchFamily="34" charset="0"/>
                  <a:ea typeface="+mn-ea"/>
                  <a:cs typeface="+mn-cs"/>
                </a:rPr>
                <a:t>en</a:t>
              </a: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/help/), supports direct pages.</a:t>
              </a:r>
            </a:p>
          </p:txBody>
        </p:sp>
        <p:sp>
          <p:nvSpPr>
            <p:cNvPr id="30" name="TextBox 29">
              <a:extLst>
                <a:ext uri="{FF2B5EF4-FFF2-40B4-BE49-F238E27FC236}">
                  <a16:creationId xmlns:a16="http://schemas.microsoft.com/office/drawing/2014/main" id="{437096C9-CFEE-4367-A5C3-787A76269E88}"/>
                </a:ext>
              </a:extLst>
            </p:cNvPr>
            <p:cNvSpPr txBox="1"/>
            <p:nvPr/>
          </p:nvSpPr>
          <p:spPr>
            <a:xfrm>
              <a:off x="7244752" y="1809002"/>
              <a:ext cx="4333044" cy="360000"/>
            </a:xfrm>
            <a:prstGeom prst="rect">
              <a:avLst/>
            </a:prstGeom>
            <a:solidFill>
              <a:srgbClr val="17AAD2">
                <a:alpha val="5098"/>
              </a:srgbClr>
            </a:solidFill>
            <a:ln w="10795" cap="flat" cmpd="sng" algn="ctr">
              <a:noFill/>
              <a:prstDash val="solid"/>
            </a:ln>
            <a:effectLst/>
          </p:spPr>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Up to 4 URLs, but the list can be dynamic.</a:t>
              </a:r>
            </a:p>
            <a:p>
              <a:pPr marL="542925" marR="0" lvl="0" indent="171450" algn="l" defTabSz="914367"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solidFill>
                    <a:srgbClr val="FFFFFF"/>
                  </a:solidFill>
                  <a:effectLst/>
                  <a:uLnTx/>
                  <a:uFillTx/>
                  <a:latin typeface="Aptos" panose="020B0004020202020204" pitchFamily="34" charset="0"/>
                  <a:ea typeface="+mn-ea"/>
                  <a:cs typeface="+mn-cs"/>
                </a:rPr>
                <a:t>en</a:t>
              </a: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/help/), no direct pages.</a:t>
              </a:r>
            </a:p>
          </p:txBody>
        </p:sp>
        <p:sp>
          <p:nvSpPr>
            <p:cNvPr id="31" name="TextBox 30">
              <a:extLst>
                <a:ext uri="{FF2B5EF4-FFF2-40B4-BE49-F238E27FC236}">
                  <a16:creationId xmlns:a16="http://schemas.microsoft.com/office/drawing/2014/main" id="{95C2879F-1591-555D-5A9F-4A7C87C7B21A}"/>
                </a:ext>
              </a:extLst>
            </p:cNvPr>
            <p:cNvSpPr txBox="1"/>
            <p:nvPr/>
          </p:nvSpPr>
          <p:spPr>
            <a:xfrm>
              <a:off x="7222954" y="2311199"/>
              <a:ext cx="743102" cy="600164"/>
            </a:xfrm>
            <a:prstGeom prst="rect">
              <a:avLst/>
            </a:prstGeom>
            <a:noFill/>
          </p:spPr>
          <p:txBody>
            <a:bodyPr wrap="square">
              <a:spAutoFit/>
            </a:bodyPr>
            <a:lstStyle/>
            <a:p>
              <a:pPr marL="0" marR="0" lvl="0" indent="0" defTabSz="93271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Bing </a:t>
              </a:r>
              <a:b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b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Custom </a:t>
              </a:r>
              <a:b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b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Search</a:t>
              </a:r>
            </a:p>
          </p:txBody>
        </p:sp>
        <p:sp>
          <p:nvSpPr>
            <p:cNvPr id="32" name="TextBox 31">
              <a:extLst>
                <a:ext uri="{FF2B5EF4-FFF2-40B4-BE49-F238E27FC236}">
                  <a16:creationId xmlns:a16="http://schemas.microsoft.com/office/drawing/2014/main" id="{0BDF4CF9-8ED6-17AC-F9AB-33187C26B240}"/>
                </a:ext>
              </a:extLst>
            </p:cNvPr>
            <p:cNvSpPr txBox="1"/>
            <p:nvPr/>
          </p:nvSpPr>
          <p:spPr>
            <a:xfrm>
              <a:off x="7226703" y="1779697"/>
              <a:ext cx="739353" cy="430887"/>
            </a:xfrm>
            <a:prstGeom prst="rect">
              <a:avLst/>
            </a:prstGeom>
            <a:noFill/>
            <a:ln>
              <a:noFill/>
            </a:ln>
          </p:spPr>
          <p:txBody>
            <a:bodyPr wrap="square">
              <a:spAutoFit/>
            </a:bodyPr>
            <a:lstStyle/>
            <a:p>
              <a:pPr marL="0" marR="0" lvl="0" indent="0" defTabSz="932719"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Public </a:t>
              </a:r>
              <a:b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br>
              <a:r>
                <a:rPr kumimoji="0" lang="en-US" sz="1100" b="0" i="0" u="none" strike="noStrike" kern="0" cap="none" spc="0" normalizeH="0" baseline="0" noProof="0">
                  <a:ln>
                    <a:noFill/>
                  </a:ln>
                  <a:solidFill>
                    <a:srgbClr val="FFFFFF"/>
                  </a:solidFill>
                  <a:effectLst/>
                  <a:uLnTx/>
                  <a:uFillTx/>
                  <a:latin typeface="Aptos SemiBold" panose="020B0004020202020204" pitchFamily="34" charset="0"/>
                </a:rPr>
                <a:t>Website</a:t>
              </a:r>
            </a:p>
          </p:txBody>
        </p:sp>
      </p:grpSp>
      <p:grpSp>
        <p:nvGrpSpPr>
          <p:cNvPr id="33" name="Group 32">
            <a:extLst>
              <a:ext uri="{FF2B5EF4-FFF2-40B4-BE49-F238E27FC236}">
                <a16:creationId xmlns:a16="http://schemas.microsoft.com/office/drawing/2014/main" id="{EA42484E-32C3-1D6B-B5D5-13EE971D0609}"/>
              </a:ext>
            </a:extLst>
          </p:cNvPr>
          <p:cNvGrpSpPr/>
          <p:nvPr/>
        </p:nvGrpSpPr>
        <p:grpSpPr>
          <a:xfrm>
            <a:off x="3797971" y="4571887"/>
            <a:ext cx="7892738" cy="783257"/>
            <a:chOff x="3760873" y="4805237"/>
            <a:chExt cx="7892738" cy="783257"/>
          </a:xfrm>
        </p:grpSpPr>
        <p:sp>
          <p:nvSpPr>
            <p:cNvPr id="34" name="Rectangle: Rounded Corners 33">
              <a:extLst>
                <a:ext uri="{FF2B5EF4-FFF2-40B4-BE49-F238E27FC236}">
                  <a16:creationId xmlns:a16="http://schemas.microsoft.com/office/drawing/2014/main" id="{C97B9F87-A6C0-1BA1-F4A0-EB877AE23E88}"/>
                </a:ext>
              </a:extLst>
            </p:cNvPr>
            <p:cNvSpPr/>
            <p:nvPr/>
          </p:nvSpPr>
          <p:spPr>
            <a:xfrm>
              <a:off x="3760873" y="4805237"/>
              <a:ext cx="7886169" cy="768068"/>
            </a:xfrm>
            <a:prstGeom prst="roundRect">
              <a:avLst>
                <a:gd name="adj" fmla="val 679"/>
              </a:avLst>
            </a:prstGeom>
            <a:solidFill>
              <a:srgbClr val="17AAD2">
                <a:alpha val="5098"/>
              </a:srgbClr>
            </a:solidFill>
            <a:ln w="12700" cap="flat" cmpd="sng" algn="ctr">
              <a:solidFill>
                <a:srgbClr val="4ADEFC"/>
              </a:solidFill>
              <a:prstDash val="sysDash"/>
            </a:ln>
            <a:effectLst/>
          </p:spPr>
          <p:txBody>
            <a:bodyPr rtlCol="0" anchor="ctr"/>
            <a:lstStyle/>
            <a:p>
              <a:pPr marL="542925"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Uploaded </a:t>
              </a:r>
              <a:b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b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documents</a:t>
              </a:r>
            </a:p>
          </p:txBody>
        </p:sp>
        <p:sp>
          <p:nvSpPr>
            <p:cNvPr id="35" name="TextBox 34">
              <a:extLst>
                <a:ext uri="{FF2B5EF4-FFF2-40B4-BE49-F238E27FC236}">
                  <a16:creationId xmlns:a16="http://schemas.microsoft.com/office/drawing/2014/main" id="{36965D80-9AFA-40A7-A8BF-B0A2514667E8}"/>
                </a:ext>
              </a:extLst>
            </p:cNvPr>
            <p:cNvSpPr txBox="1"/>
            <p:nvPr/>
          </p:nvSpPr>
          <p:spPr>
            <a:xfrm>
              <a:off x="5573100" y="4819053"/>
              <a:ext cx="6080511" cy="769441"/>
            </a:xfrm>
            <a:prstGeom prst="rect">
              <a:avLst/>
            </a:prstGeom>
            <a:noFill/>
          </p:spPr>
          <p:txBody>
            <a:bodyPr wrap="square">
              <a:spAutoFit/>
            </a:bodyPr>
            <a:lstStyle/>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Files (max 512 MB) are stored in Dataverse file storage and indexed with Dataverse Search.</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Not possible to offer a URL to the source documents in the citations.</a:t>
              </a:r>
            </a:p>
            <a:p>
              <a:pPr marL="171450" marR="0" lvl="0" indent="-171450" defTabSz="932719"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rPr>
                <a:t>Documents are uploaded at the copilot level. Gen Answers node will search across all uploaded documents or none, when disabled at a node level.</a:t>
              </a:r>
            </a:p>
          </p:txBody>
        </p:sp>
        <p:pic>
          <p:nvPicPr>
            <p:cNvPr id="36" name="Graphic 35">
              <a:extLst>
                <a:ext uri="{FF2B5EF4-FFF2-40B4-BE49-F238E27FC236}">
                  <a16:creationId xmlns:a16="http://schemas.microsoft.com/office/drawing/2014/main" id="{B5A5CCA1-CFC5-93D0-3744-0E3BE6F21E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34408" y="5027271"/>
              <a:ext cx="324000" cy="324000"/>
            </a:xfrm>
            <a:prstGeom prst="rect">
              <a:avLst/>
            </a:prstGeom>
          </p:spPr>
        </p:pic>
      </p:grpSp>
      <p:cxnSp>
        <p:nvCxnSpPr>
          <p:cNvPr id="37" name="Straight Connector 36">
            <a:extLst>
              <a:ext uri="{FF2B5EF4-FFF2-40B4-BE49-F238E27FC236}">
                <a16:creationId xmlns:a16="http://schemas.microsoft.com/office/drawing/2014/main" id="{4636D9AE-8515-8FBA-BC21-5DE3B1A6A93D}"/>
              </a:ext>
            </a:extLst>
          </p:cNvPr>
          <p:cNvCxnSpPr>
            <a:cxnSpLocks/>
            <a:stCxn id="48" idx="2"/>
            <a:endCxn id="43" idx="0"/>
          </p:cNvCxnSpPr>
          <p:nvPr/>
        </p:nvCxnSpPr>
        <p:spPr>
          <a:xfrm>
            <a:off x="2096264" y="2443031"/>
            <a:ext cx="6549" cy="173924"/>
          </a:xfrm>
          <a:prstGeom prst="line">
            <a:avLst/>
          </a:prstGeom>
          <a:noFill/>
          <a:ln w="28575" cap="flat" cmpd="sng" algn="ctr">
            <a:solidFill>
              <a:srgbClr val="15ADD5"/>
            </a:solidFill>
            <a:prstDash val="solid"/>
            <a:headEnd type="none" w="lg" len="med"/>
            <a:tailEnd type="arrow" w="lg" len="med"/>
          </a:ln>
          <a:effectLst/>
        </p:spPr>
      </p:cxnSp>
      <p:pic>
        <p:nvPicPr>
          <p:cNvPr id="38" name="Grafik 105">
            <a:extLst>
              <a:ext uri="{FF2B5EF4-FFF2-40B4-BE49-F238E27FC236}">
                <a16:creationId xmlns:a16="http://schemas.microsoft.com/office/drawing/2014/main" id="{53BDED7B-D363-36E3-F99D-D691C906594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954094" y="3864792"/>
            <a:ext cx="353685" cy="360000"/>
          </a:xfrm>
          <a:prstGeom prst="rect">
            <a:avLst/>
          </a:prstGeom>
        </p:spPr>
      </p:pic>
      <p:sp>
        <p:nvSpPr>
          <p:cNvPr id="39" name="Rectangle: Rounded Corners 38">
            <a:extLst>
              <a:ext uri="{FF2B5EF4-FFF2-40B4-BE49-F238E27FC236}">
                <a16:creationId xmlns:a16="http://schemas.microsoft.com/office/drawing/2014/main" id="{B0EC53DF-2AEA-7E93-3888-1350A11DA052}"/>
              </a:ext>
            </a:extLst>
          </p:cNvPr>
          <p:cNvSpPr/>
          <p:nvPr/>
        </p:nvSpPr>
        <p:spPr>
          <a:xfrm>
            <a:off x="432684" y="1146643"/>
            <a:ext cx="2783387" cy="5292257"/>
          </a:xfrm>
          <a:prstGeom prst="roundRect">
            <a:avLst>
              <a:gd name="adj" fmla="val 2462"/>
            </a:avLst>
          </a:prstGeom>
          <a:solidFill>
            <a:srgbClr val="17AAD2">
              <a:alpha val="5098"/>
            </a:srgbClr>
          </a:solidFill>
          <a:ln w="10795" cap="flat" cmpd="sng" algn="ctr">
            <a:solidFill>
              <a:srgbClr val="50E6FF"/>
            </a:solidFill>
            <a:prstDash val="solid"/>
          </a:ln>
          <a:effectLst/>
        </p:spPr>
        <p:txBody>
          <a:bodyPr tIns="50400" rtlCol="0" anchor="t"/>
          <a:lstStyle/>
          <a:p>
            <a:pPr marL="252000" marR="0" lvl="0" indent="0" defTabSz="914367" eaLnBrk="1" fontAlgn="auto" latinLnBrk="0" hangingPunct="1">
              <a:lnSpc>
                <a:spcPct val="100000"/>
              </a:lnSpc>
              <a:spcBef>
                <a:spcPts val="0"/>
              </a:spcBef>
              <a:spcAft>
                <a:spcPts val="0"/>
              </a:spcAft>
              <a:buClrTx/>
              <a:buSzTx/>
              <a:buFontTx/>
              <a:buNone/>
              <a:tabLst/>
              <a:defRPr/>
            </a:pPr>
            <a:endPar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40" name="Rectangle: Rounded Corners 39">
            <a:extLst>
              <a:ext uri="{FF2B5EF4-FFF2-40B4-BE49-F238E27FC236}">
                <a16:creationId xmlns:a16="http://schemas.microsoft.com/office/drawing/2014/main" id="{DC5F3679-915B-E4C5-45AD-1F509C75FF81}"/>
              </a:ext>
            </a:extLst>
          </p:cNvPr>
          <p:cNvSpPr/>
          <p:nvPr/>
        </p:nvSpPr>
        <p:spPr>
          <a:xfrm>
            <a:off x="541532" y="5991259"/>
            <a:ext cx="2565689"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Grounding validation and </a:t>
            </a:r>
            <a:b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b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hallucination removal</a:t>
            </a:r>
          </a:p>
        </p:txBody>
      </p:sp>
      <p:pic>
        <p:nvPicPr>
          <p:cNvPr id="41" name="Graphic 40">
            <a:extLst>
              <a:ext uri="{FF2B5EF4-FFF2-40B4-BE49-F238E27FC236}">
                <a16:creationId xmlns:a16="http://schemas.microsoft.com/office/drawing/2014/main" id="{FD390BEC-49D2-873D-6025-09ABFBA8BB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6298" y="5315659"/>
            <a:ext cx="180000" cy="180000"/>
          </a:xfrm>
          <a:prstGeom prst="rect">
            <a:avLst/>
          </a:prstGeom>
        </p:spPr>
      </p:pic>
      <p:grpSp>
        <p:nvGrpSpPr>
          <p:cNvPr id="42" name="Group 41">
            <a:extLst>
              <a:ext uri="{FF2B5EF4-FFF2-40B4-BE49-F238E27FC236}">
                <a16:creationId xmlns:a16="http://schemas.microsoft.com/office/drawing/2014/main" id="{CC66263B-863B-D4C6-DB7E-CF55FBE7BE62}"/>
              </a:ext>
            </a:extLst>
          </p:cNvPr>
          <p:cNvGrpSpPr/>
          <p:nvPr/>
        </p:nvGrpSpPr>
        <p:grpSpPr>
          <a:xfrm>
            <a:off x="1106229" y="2616955"/>
            <a:ext cx="1993167" cy="886491"/>
            <a:chOff x="1068129" y="2472021"/>
            <a:chExt cx="1993167" cy="886491"/>
          </a:xfrm>
        </p:grpSpPr>
        <p:sp>
          <p:nvSpPr>
            <p:cNvPr id="43" name="Rectangle: Rounded Corners 42">
              <a:extLst>
                <a:ext uri="{FF2B5EF4-FFF2-40B4-BE49-F238E27FC236}">
                  <a16:creationId xmlns:a16="http://schemas.microsoft.com/office/drawing/2014/main" id="{42D72B1E-9612-A316-1104-C6BAC05B3E5D}"/>
                </a:ext>
              </a:extLst>
            </p:cNvPr>
            <p:cNvSpPr/>
            <p:nvPr/>
          </p:nvSpPr>
          <p:spPr>
            <a:xfrm>
              <a:off x="1068129" y="2472021"/>
              <a:ext cx="1993167" cy="886491"/>
            </a:xfrm>
            <a:prstGeom prst="roundRect">
              <a:avLst>
                <a:gd name="adj" fmla="val 2677"/>
              </a:avLst>
            </a:prstGeom>
            <a:solidFill>
              <a:srgbClr val="17AAD2">
                <a:alpha val="5098"/>
              </a:srgbClr>
            </a:solidFill>
            <a:ln w="10795" cap="flat" cmpd="sng" algn="ctr">
              <a:solidFill>
                <a:srgbClr val="50E6FF"/>
              </a:solidFill>
              <a:prstDash val="solid"/>
            </a:ln>
            <a:effectLst/>
          </p:spPr>
          <p:txBody>
            <a:bodyPr tIns="50400" rtlCol="0" anchor="t"/>
            <a:lstStyle/>
            <a:p>
              <a:pPr marL="252000"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Content retrieval</a:t>
              </a:r>
            </a:p>
          </p:txBody>
        </p:sp>
        <p:sp>
          <p:nvSpPr>
            <p:cNvPr id="44" name="Rectangle: Rounded Corners 43">
              <a:extLst>
                <a:ext uri="{FF2B5EF4-FFF2-40B4-BE49-F238E27FC236}">
                  <a16:creationId xmlns:a16="http://schemas.microsoft.com/office/drawing/2014/main" id="{01C38404-B3CF-F3E2-6724-C7D769FEE5B1}"/>
                </a:ext>
              </a:extLst>
            </p:cNvPr>
            <p:cNvSpPr/>
            <p:nvPr/>
          </p:nvSpPr>
          <p:spPr>
            <a:xfrm>
              <a:off x="1148976" y="2789359"/>
              <a:ext cx="1825900" cy="216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Querying each source</a:t>
              </a:r>
            </a:p>
          </p:txBody>
        </p:sp>
        <p:sp>
          <p:nvSpPr>
            <p:cNvPr id="45" name="Rectangle: Rounded Corners 44">
              <a:extLst>
                <a:ext uri="{FF2B5EF4-FFF2-40B4-BE49-F238E27FC236}">
                  <a16:creationId xmlns:a16="http://schemas.microsoft.com/office/drawing/2014/main" id="{E8E4B0C8-8206-156B-6676-09F032E0BFF0}"/>
                </a:ext>
              </a:extLst>
            </p:cNvPr>
            <p:cNvSpPr/>
            <p:nvPr/>
          </p:nvSpPr>
          <p:spPr>
            <a:xfrm>
              <a:off x="1155898" y="3072167"/>
              <a:ext cx="1825900" cy="216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Top 3 results per source</a:t>
              </a:r>
            </a:p>
          </p:txBody>
        </p:sp>
        <p:pic>
          <p:nvPicPr>
            <p:cNvPr id="46" name="Graphic 45">
              <a:extLst>
                <a:ext uri="{FF2B5EF4-FFF2-40B4-BE49-F238E27FC236}">
                  <a16:creationId xmlns:a16="http://schemas.microsoft.com/office/drawing/2014/main" id="{B2B5C8CA-CC51-8356-41FD-77C2E343FE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57670" y="2557436"/>
              <a:ext cx="180000" cy="180000"/>
            </a:xfrm>
            <a:prstGeom prst="rect">
              <a:avLst/>
            </a:prstGeom>
          </p:spPr>
        </p:pic>
      </p:grpSp>
      <p:grpSp>
        <p:nvGrpSpPr>
          <p:cNvPr id="47" name="Group 46">
            <a:extLst>
              <a:ext uri="{FF2B5EF4-FFF2-40B4-BE49-F238E27FC236}">
                <a16:creationId xmlns:a16="http://schemas.microsoft.com/office/drawing/2014/main" id="{3256333B-1B1D-9A47-E2F5-696AFC01D659}"/>
              </a:ext>
            </a:extLst>
          </p:cNvPr>
          <p:cNvGrpSpPr/>
          <p:nvPr/>
        </p:nvGrpSpPr>
        <p:grpSpPr>
          <a:xfrm>
            <a:off x="1099680" y="1253391"/>
            <a:ext cx="1993167" cy="1189640"/>
            <a:chOff x="1068129" y="1110516"/>
            <a:chExt cx="1993167" cy="1189640"/>
          </a:xfrm>
        </p:grpSpPr>
        <p:sp>
          <p:nvSpPr>
            <p:cNvPr id="48" name="Rectangle: Rounded Corners 47">
              <a:extLst>
                <a:ext uri="{FF2B5EF4-FFF2-40B4-BE49-F238E27FC236}">
                  <a16:creationId xmlns:a16="http://schemas.microsoft.com/office/drawing/2014/main" id="{3A3FC3FC-3B35-6968-230D-5C84734FF9F7}"/>
                </a:ext>
              </a:extLst>
            </p:cNvPr>
            <p:cNvSpPr/>
            <p:nvPr/>
          </p:nvSpPr>
          <p:spPr>
            <a:xfrm>
              <a:off x="1068129" y="1110516"/>
              <a:ext cx="1993167" cy="1189640"/>
            </a:xfrm>
            <a:prstGeom prst="roundRect">
              <a:avLst>
                <a:gd name="adj" fmla="val 4470"/>
              </a:avLst>
            </a:prstGeom>
            <a:solidFill>
              <a:srgbClr val="17AAD2">
                <a:alpha val="5098"/>
              </a:srgbClr>
            </a:solidFill>
            <a:ln w="10795" cap="flat" cmpd="sng" algn="ctr">
              <a:solidFill>
                <a:srgbClr val="50E6FF"/>
              </a:solidFill>
              <a:prstDash val="solid"/>
            </a:ln>
            <a:effectLst/>
          </p:spPr>
          <p:txBody>
            <a:bodyPr tIns="50400" rtlCol="0" anchor="t"/>
            <a:lstStyle/>
            <a:p>
              <a:pPr marL="252000" marR="0" lvl="0" indent="0" defTabSz="914367" eaLnBrk="1" fontAlgn="auto" latinLnBrk="0" hangingPunct="1">
                <a:lnSpc>
                  <a:spcPct val="100000"/>
                </a:lnSpc>
                <a:spcBef>
                  <a:spcPts val="20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Query rewriting</a:t>
              </a:r>
            </a:p>
          </p:txBody>
        </p:sp>
        <p:sp>
          <p:nvSpPr>
            <p:cNvPr id="49" name="Rectangle: Rounded Corners 48">
              <a:extLst>
                <a:ext uri="{FF2B5EF4-FFF2-40B4-BE49-F238E27FC236}">
                  <a16:creationId xmlns:a16="http://schemas.microsoft.com/office/drawing/2014/main" id="{F1BDA1DB-20DE-A182-FF73-1C45C7464D64}"/>
                </a:ext>
              </a:extLst>
            </p:cNvPr>
            <p:cNvSpPr/>
            <p:nvPr/>
          </p:nvSpPr>
          <p:spPr>
            <a:xfrm>
              <a:off x="1155898" y="1426151"/>
              <a:ext cx="1825900"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Optimizing the user question for search</a:t>
              </a:r>
            </a:p>
          </p:txBody>
        </p:sp>
        <p:pic>
          <p:nvPicPr>
            <p:cNvPr id="50" name="Graphic 49">
              <a:extLst>
                <a:ext uri="{FF2B5EF4-FFF2-40B4-BE49-F238E27FC236}">
                  <a16:creationId xmlns:a16="http://schemas.microsoft.com/office/drawing/2014/main" id="{7E113C56-25AC-26E4-307B-6758F6AC186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68245" y="1183211"/>
              <a:ext cx="180000" cy="180000"/>
            </a:xfrm>
            <a:prstGeom prst="rect">
              <a:avLst/>
            </a:prstGeom>
          </p:spPr>
        </p:pic>
        <p:sp>
          <p:nvSpPr>
            <p:cNvPr id="51" name="Rectangle: Rounded Corners 50">
              <a:extLst>
                <a:ext uri="{FF2B5EF4-FFF2-40B4-BE49-F238E27FC236}">
                  <a16:creationId xmlns:a16="http://schemas.microsoft.com/office/drawing/2014/main" id="{8D33913C-9B4F-42CD-777E-A28F3617C9AB}"/>
                </a:ext>
              </a:extLst>
            </p:cNvPr>
            <p:cNvSpPr/>
            <p:nvPr/>
          </p:nvSpPr>
          <p:spPr>
            <a:xfrm>
              <a:off x="1155898" y="1852789"/>
              <a:ext cx="1825900"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Last 10 turns are leveraged for contextualization</a:t>
              </a:r>
            </a:p>
          </p:txBody>
        </p:sp>
      </p:grpSp>
      <p:sp>
        <p:nvSpPr>
          <p:cNvPr id="52" name="Grafik 79">
            <a:extLst>
              <a:ext uri="{FF2B5EF4-FFF2-40B4-BE49-F238E27FC236}">
                <a16:creationId xmlns:a16="http://schemas.microsoft.com/office/drawing/2014/main" id="{524DCE36-8A20-E99D-4986-FCA8708AF882}"/>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4ADEFC"/>
          </a:solidFill>
          <a:ln w="45244" cap="flat">
            <a:noFill/>
            <a:prstDash val="solid"/>
            <a:miter/>
          </a:ln>
        </p:spPr>
        <p:txBody>
          <a:bodyPr rtlCol="0" anchor="ctr"/>
          <a:lstStyle/>
          <a:p>
            <a:pPr>
              <a:defRPr/>
            </a:pPr>
            <a:endParaRPr lang="en-US">
              <a:solidFill>
                <a:prstClr val="black"/>
              </a:solidFill>
              <a:latin typeface="Bierstadt"/>
            </a:endParaRPr>
          </a:p>
        </p:txBody>
      </p:sp>
      <p:grpSp>
        <p:nvGrpSpPr>
          <p:cNvPr id="53" name="Group 52">
            <a:extLst>
              <a:ext uri="{FF2B5EF4-FFF2-40B4-BE49-F238E27FC236}">
                <a16:creationId xmlns:a16="http://schemas.microsoft.com/office/drawing/2014/main" id="{0E004DD7-52CF-8C45-BDF4-6FEF7701940F}"/>
              </a:ext>
            </a:extLst>
          </p:cNvPr>
          <p:cNvGrpSpPr/>
          <p:nvPr/>
        </p:nvGrpSpPr>
        <p:grpSpPr>
          <a:xfrm>
            <a:off x="1106229" y="3677370"/>
            <a:ext cx="1993167" cy="1473156"/>
            <a:chOff x="1068129" y="3534495"/>
            <a:chExt cx="1993167" cy="1473156"/>
          </a:xfrm>
        </p:grpSpPr>
        <p:sp>
          <p:nvSpPr>
            <p:cNvPr id="54" name="Rectangle: Rounded Corners 53">
              <a:extLst>
                <a:ext uri="{FF2B5EF4-FFF2-40B4-BE49-F238E27FC236}">
                  <a16:creationId xmlns:a16="http://schemas.microsoft.com/office/drawing/2014/main" id="{C87F0598-A908-D0C5-9D0B-77C266251D38}"/>
                </a:ext>
              </a:extLst>
            </p:cNvPr>
            <p:cNvSpPr/>
            <p:nvPr/>
          </p:nvSpPr>
          <p:spPr>
            <a:xfrm>
              <a:off x="1068129" y="3534495"/>
              <a:ext cx="1993167" cy="1473156"/>
            </a:xfrm>
            <a:prstGeom prst="roundRect">
              <a:avLst>
                <a:gd name="adj" fmla="val 2434"/>
              </a:avLst>
            </a:prstGeom>
            <a:solidFill>
              <a:srgbClr val="17AAD2">
                <a:alpha val="5098"/>
              </a:srgbClr>
            </a:solidFill>
            <a:ln w="10795" cap="flat" cmpd="sng" algn="ctr">
              <a:solidFill>
                <a:srgbClr val="50E6FF"/>
              </a:solidFill>
              <a:prstDash val="solid"/>
            </a:ln>
            <a:effectLst/>
          </p:spPr>
          <p:txBody>
            <a:bodyPr tIns="50400" rtlCol="0" anchor="t"/>
            <a:lstStyle/>
            <a:p>
              <a:pPr marL="252000" marR="0" lvl="0" indent="0" defTabSz="914367"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solidFill>
                    <a:srgbClr val="FFFFFF"/>
                  </a:solidFill>
                  <a:effectLst/>
                  <a:uLnTx/>
                  <a:uFillTx/>
                  <a:latin typeface="Aptos" panose="020B0004020202020204" pitchFamily="34" charset="0"/>
                  <a:ea typeface="+mn-ea"/>
                  <a:cs typeface="+mn-cs"/>
                </a:rPr>
                <a:t>Summarization</a:t>
              </a:r>
            </a:p>
          </p:txBody>
        </p:sp>
        <p:sp>
          <p:nvSpPr>
            <p:cNvPr id="55" name="Rectangle: Rounded Corners 54">
              <a:extLst>
                <a:ext uri="{FF2B5EF4-FFF2-40B4-BE49-F238E27FC236}">
                  <a16:creationId xmlns:a16="http://schemas.microsoft.com/office/drawing/2014/main" id="{7C985F08-B32B-C42A-B996-2A6F88B1B272}"/>
                </a:ext>
              </a:extLst>
            </p:cNvPr>
            <p:cNvSpPr/>
            <p:nvPr/>
          </p:nvSpPr>
          <p:spPr>
            <a:xfrm>
              <a:off x="1148976" y="4564173"/>
              <a:ext cx="1825900"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Answer personalization with custom instructions</a:t>
              </a:r>
            </a:p>
          </p:txBody>
        </p:sp>
        <p:sp>
          <p:nvSpPr>
            <p:cNvPr id="56" name="Rectangle: Rounded Corners 55">
              <a:extLst>
                <a:ext uri="{FF2B5EF4-FFF2-40B4-BE49-F238E27FC236}">
                  <a16:creationId xmlns:a16="http://schemas.microsoft.com/office/drawing/2014/main" id="{CCBEFE87-3CEB-19F6-EF1C-A035DD07C811}"/>
                </a:ext>
              </a:extLst>
            </p:cNvPr>
            <p:cNvSpPr/>
            <p:nvPr/>
          </p:nvSpPr>
          <p:spPr>
            <a:xfrm>
              <a:off x="1160458" y="3845108"/>
              <a:ext cx="1825900"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Answer summarization from retrieved content</a:t>
              </a:r>
            </a:p>
          </p:txBody>
        </p:sp>
        <p:pic>
          <p:nvPicPr>
            <p:cNvPr id="57" name="Graphic 56">
              <a:extLst>
                <a:ext uri="{FF2B5EF4-FFF2-40B4-BE49-F238E27FC236}">
                  <a16:creationId xmlns:a16="http://schemas.microsoft.com/office/drawing/2014/main" id="{90D43B13-4432-EA17-5F19-7A0BDC9633C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39670" y="3592207"/>
              <a:ext cx="216000" cy="216000"/>
            </a:xfrm>
            <a:prstGeom prst="rect">
              <a:avLst/>
            </a:prstGeom>
          </p:spPr>
        </p:pic>
        <p:sp>
          <p:nvSpPr>
            <p:cNvPr id="58" name="Grafik 79">
              <a:extLst>
                <a:ext uri="{FF2B5EF4-FFF2-40B4-BE49-F238E27FC236}">
                  <a16:creationId xmlns:a16="http://schemas.microsoft.com/office/drawing/2014/main" id="{5A3A90EC-E723-3A7C-5EEA-10CD4E1E0E44}"/>
                </a:ext>
              </a:extLst>
            </p:cNvPr>
            <p:cNvSpPr/>
            <p:nvPr/>
          </p:nvSpPr>
          <p:spPr>
            <a:xfrm>
              <a:off x="2796833" y="3605685"/>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4ADEFC"/>
            </a:solidFill>
            <a:ln w="4524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Bierstadt"/>
              </a:endParaRPr>
            </a:p>
          </p:txBody>
        </p:sp>
        <p:sp>
          <p:nvSpPr>
            <p:cNvPr id="59" name="Rectangle: Rounded Corners 58">
              <a:extLst>
                <a:ext uri="{FF2B5EF4-FFF2-40B4-BE49-F238E27FC236}">
                  <a16:creationId xmlns:a16="http://schemas.microsoft.com/office/drawing/2014/main" id="{810B883A-AF2E-F4C8-59E6-65831886B599}"/>
                </a:ext>
              </a:extLst>
            </p:cNvPr>
            <p:cNvSpPr/>
            <p:nvPr/>
          </p:nvSpPr>
          <p:spPr>
            <a:xfrm>
              <a:off x="1148976" y="4277779"/>
              <a:ext cx="1825900" cy="216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Citation generation</a:t>
              </a:r>
            </a:p>
          </p:txBody>
        </p:sp>
      </p:grpSp>
      <p:sp>
        <p:nvSpPr>
          <p:cNvPr id="60" name="TextBox 59">
            <a:extLst>
              <a:ext uri="{FF2B5EF4-FFF2-40B4-BE49-F238E27FC236}">
                <a16:creationId xmlns:a16="http://schemas.microsoft.com/office/drawing/2014/main" id="{64C8CA8D-37D0-5EB1-EEB0-8881A4B18F5C}"/>
              </a:ext>
            </a:extLst>
          </p:cNvPr>
          <p:cNvSpPr txBox="1"/>
          <p:nvPr/>
        </p:nvSpPr>
        <p:spPr>
          <a:xfrm>
            <a:off x="786009" y="5293522"/>
            <a:ext cx="2048924" cy="200055"/>
          </a:xfrm>
          <a:prstGeom prst="rect">
            <a:avLst/>
          </a:prstGeom>
          <a:noFill/>
        </p:spPr>
        <p:txBody>
          <a:bodyPr wrap="square" lIns="0" tIns="0" rIns="0" bIns="0">
            <a:spAutoFit/>
          </a:bodyPr>
          <a:lstStyle/>
          <a:p>
            <a:pPr defTabSz="914367">
              <a:defRPr/>
            </a:pPr>
            <a:r>
              <a:rPr lang="en-US" sz="1300" b="1">
                <a:solidFill>
                  <a:srgbClr val="FFFFFF"/>
                </a:solidFill>
                <a:latin typeface="Aptos" panose="020B0004020202020204" pitchFamily="34" charset="0"/>
              </a:rPr>
              <a:t>Validation at each step</a:t>
            </a:r>
          </a:p>
        </p:txBody>
      </p:sp>
      <p:sp>
        <p:nvSpPr>
          <p:cNvPr id="61" name="Rectangle: Rounded Corners 60">
            <a:extLst>
              <a:ext uri="{FF2B5EF4-FFF2-40B4-BE49-F238E27FC236}">
                <a16:creationId xmlns:a16="http://schemas.microsoft.com/office/drawing/2014/main" id="{58876CAF-6DB8-AF1B-9F87-55B0B2DBF524}"/>
              </a:ext>
            </a:extLst>
          </p:cNvPr>
          <p:cNvSpPr/>
          <p:nvPr/>
        </p:nvSpPr>
        <p:spPr>
          <a:xfrm>
            <a:off x="527158" y="5559488"/>
            <a:ext cx="2572238" cy="360000"/>
          </a:xfrm>
          <a:prstGeom prst="roundRect">
            <a:avLst>
              <a:gd name="adj" fmla="val 679"/>
            </a:avLst>
          </a:prstGeom>
          <a:solidFill>
            <a:srgbClr val="17AAD2">
              <a:alpha val="5098"/>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Aptos" panose="020B0004020202020204" pitchFamily="34" charset="0"/>
                <a:ea typeface="+mn-ea"/>
                <a:cs typeface="+mn-cs"/>
              </a:rPr>
              <a:t>Moderation of harmful, malicious, uncompliant, or copyrighted answers</a:t>
            </a:r>
          </a:p>
        </p:txBody>
      </p:sp>
      <p:sp>
        <p:nvSpPr>
          <p:cNvPr id="62" name="Grafik 79">
            <a:extLst>
              <a:ext uri="{FF2B5EF4-FFF2-40B4-BE49-F238E27FC236}">
                <a16:creationId xmlns:a16="http://schemas.microsoft.com/office/drawing/2014/main" id="{FB7684A5-10E9-8769-D530-E6C742324C7F}"/>
              </a:ext>
            </a:extLst>
          </p:cNvPr>
          <p:cNvSpPr/>
          <p:nvPr/>
        </p:nvSpPr>
        <p:spPr>
          <a:xfrm>
            <a:off x="2902599" y="531075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4ADEFC"/>
          </a:solidFill>
          <a:ln w="45244" cap="flat">
            <a:noFill/>
            <a:prstDash val="solid"/>
            <a:miter/>
          </a:ln>
        </p:spPr>
        <p:txBody>
          <a:bodyPr rtlCol="0" anchor="ctr"/>
          <a:lstStyle/>
          <a:p>
            <a:pPr>
              <a:defRPr/>
            </a:pPr>
            <a:endParaRPr lang="en-US">
              <a:solidFill>
                <a:prstClr val="black"/>
              </a:solidFill>
              <a:latin typeface="Bierstadt"/>
            </a:endParaRPr>
          </a:p>
        </p:txBody>
      </p:sp>
      <p:sp>
        <p:nvSpPr>
          <p:cNvPr id="63" name="Oval 62">
            <a:extLst>
              <a:ext uri="{FF2B5EF4-FFF2-40B4-BE49-F238E27FC236}">
                <a16:creationId xmlns:a16="http://schemas.microsoft.com/office/drawing/2014/main" id="{05A8D8D5-F176-0D49-13C1-48D4719E791B}"/>
              </a:ext>
            </a:extLst>
          </p:cNvPr>
          <p:cNvSpPr/>
          <p:nvPr/>
        </p:nvSpPr>
        <p:spPr bwMode="auto">
          <a:xfrm>
            <a:off x="582387" y="2616955"/>
            <a:ext cx="360000" cy="360000"/>
          </a:xfrm>
          <a:prstGeom prst="ellipse">
            <a:avLst/>
          </a:prstGeom>
          <a:solidFill>
            <a:srgbClr val="4ADEFC"/>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ptos" panose="020B0004020202020204" pitchFamily="34" charset="0"/>
                <a:ea typeface="+mn-ea"/>
                <a:cs typeface="Segoe UI" pitchFamily="34" charset="0"/>
              </a:rPr>
              <a:t>2</a:t>
            </a:r>
          </a:p>
        </p:txBody>
      </p:sp>
      <p:sp>
        <p:nvSpPr>
          <p:cNvPr id="64" name="Oval 63">
            <a:extLst>
              <a:ext uri="{FF2B5EF4-FFF2-40B4-BE49-F238E27FC236}">
                <a16:creationId xmlns:a16="http://schemas.microsoft.com/office/drawing/2014/main" id="{A5740DD6-262D-0452-FBAF-0FD3C7CEB1F6}"/>
              </a:ext>
            </a:extLst>
          </p:cNvPr>
          <p:cNvSpPr/>
          <p:nvPr/>
        </p:nvSpPr>
        <p:spPr bwMode="auto">
          <a:xfrm>
            <a:off x="584979" y="3677370"/>
            <a:ext cx="360000" cy="360000"/>
          </a:xfrm>
          <a:prstGeom prst="ellipse">
            <a:avLst/>
          </a:prstGeom>
          <a:solidFill>
            <a:srgbClr val="4ADEFC"/>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ptos" panose="020B0004020202020204" pitchFamily="34" charset="0"/>
                <a:ea typeface="+mn-ea"/>
                <a:cs typeface="Segoe UI"/>
              </a:rPr>
              <a:t>3</a:t>
            </a:r>
            <a:endParaRPr kumimoji="0" lang="en-US" sz="1600" b="0" i="0" u="none" strike="noStrike" kern="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65" name="Oval 64">
            <a:extLst>
              <a:ext uri="{FF2B5EF4-FFF2-40B4-BE49-F238E27FC236}">
                <a16:creationId xmlns:a16="http://schemas.microsoft.com/office/drawing/2014/main" id="{DE1E023B-4A04-26DB-1E5C-9B13466975EB}"/>
              </a:ext>
            </a:extLst>
          </p:cNvPr>
          <p:cNvSpPr/>
          <p:nvPr/>
        </p:nvSpPr>
        <p:spPr bwMode="auto">
          <a:xfrm>
            <a:off x="582387" y="1253391"/>
            <a:ext cx="360000" cy="360000"/>
          </a:xfrm>
          <a:prstGeom prst="ellipse">
            <a:avLst/>
          </a:prstGeom>
          <a:solidFill>
            <a:srgbClr val="4ADEFC"/>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ptos" panose="020B0004020202020204" pitchFamily="34" charset="0"/>
                <a:ea typeface="+mn-ea"/>
                <a:cs typeface="Segoe UI" pitchFamily="34" charset="0"/>
              </a:rPr>
              <a:t>1</a:t>
            </a:r>
          </a:p>
        </p:txBody>
      </p:sp>
      <p:sp>
        <p:nvSpPr>
          <p:cNvPr id="66" name="Rectangle 65">
            <a:extLst>
              <a:ext uri="{FF2B5EF4-FFF2-40B4-BE49-F238E27FC236}">
                <a16:creationId xmlns:a16="http://schemas.microsoft.com/office/drawing/2014/main" id="{49D788A4-EB40-490C-AFF1-3923731FBC9D}"/>
              </a:ext>
            </a:extLst>
          </p:cNvPr>
          <p:cNvSpPr/>
          <p:nvPr/>
        </p:nvSpPr>
        <p:spPr bwMode="auto">
          <a:xfrm>
            <a:off x="3685309" y="5437909"/>
            <a:ext cx="8191256" cy="938719"/>
          </a:xfrm>
          <a:prstGeom prst="rect">
            <a:avLst/>
          </a:prstGeom>
          <a:noFill/>
          <a:ln w="28575" cap="flat" cmpd="sng" algn="ctr">
            <a:solidFill>
              <a:srgbClr val="FF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1761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up)">
                                      <p:cBhvr>
                                        <p:cTn id="7" dur="500"/>
                                        <p:tgtEl>
                                          <p:spTgt spid="4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wipe(up)">
                                      <p:cBhvr>
                                        <p:cTn id="10" dur="500"/>
                                        <p:tgtEl>
                                          <p:spTgt spid="5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up)">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wipe(up)">
                                      <p:cBhvr>
                                        <p:cTn id="18" dur="500"/>
                                        <p:tgtEl>
                                          <p:spTgt spid="37"/>
                                        </p:tgtEl>
                                      </p:cBhvr>
                                    </p:animEffect>
                                  </p:childTnLst>
                                </p:cTn>
                              </p:par>
                              <p:par>
                                <p:cTn id="19" presetID="22" presetClass="entr" presetSubtype="1"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wipe(up)">
                                      <p:cBhvr>
                                        <p:cTn id="21" dur="500"/>
                                        <p:tgtEl>
                                          <p:spTgt spid="42"/>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up)">
                                      <p:cBhvr>
                                        <p:cTn id="24" dur="500"/>
                                        <p:tgtEl>
                                          <p:spTgt spid="6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wipe(left)">
                                      <p:cBhvr>
                                        <p:cTn id="29" dur="500"/>
                                        <p:tgtEl>
                                          <p:spTgt spid="25"/>
                                        </p:tgtEl>
                                      </p:cBhvr>
                                    </p:animEffect>
                                  </p:childTnLst>
                                </p:cTn>
                              </p:par>
                              <p:par>
                                <p:cTn id="30" presetID="22" presetClass="entr" presetSubtype="8"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par>
                                <p:cTn id="38" presetID="22" presetClass="entr" presetSubtype="8"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left)">
                                      <p:cBhvr>
                                        <p:cTn id="45" dur="500"/>
                                        <p:tgtEl>
                                          <p:spTgt spid="11"/>
                                        </p:tgtEl>
                                      </p:cBhvr>
                                    </p:animEffect>
                                  </p:childTnLst>
                                </p:cTn>
                              </p:par>
                              <p:par>
                                <p:cTn id="46" presetID="22" presetClass="entr" presetSubtype="8" fill="hold"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500"/>
                                        <p:tgtEl>
                                          <p:spTgt spid="38"/>
                                        </p:tgtEl>
                                      </p:cBhvr>
                                    </p:animEffect>
                                  </p:childTnLst>
                                </p:cTn>
                              </p:par>
                              <p:par>
                                <p:cTn id="49" presetID="22" presetClass="entr" presetSubtype="8"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left)">
                                      <p:cBhvr>
                                        <p:cTn id="56" dur="500"/>
                                        <p:tgtEl>
                                          <p:spTgt spid="33"/>
                                        </p:tgtEl>
                                      </p:cBhvr>
                                    </p:animEffect>
                                  </p:childTnLst>
                                </p:cTn>
                              </p:par>
                              <p:par>
                                <p:cTn id="57" presetID="22" presetClass="entr" presetSubtype="8"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8" fill="hold" nodeType="with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wipe(up)">
                                      <p:cBhvr>
                                        <p:cTn id="72" dur="500"/>
                                        <p:tgtEl>
                                          <p:spTgt spid="5"/>
                                        </p:tgtEl>
                                      </p:cBhvr>
                                    </p:animEffect>
                                  </p:childTnLst>
                                </p:cTn>
                              </p:par>
                              <p:par>
                                <p:cTn id="73" presetID="22" presetClass="entr" presetSubtype="1" fill="hold"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wipe(up)">
                                      <p:cBhvr>
                                        <p:cTn id="75" dur="500"/>
                                        <p:tgtEl>
                                          <p:spTgt spid="53"/>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64"/>
                                        </p:tgtEl>
                                        <p:attrNameLst>
                                          <p:attrName>style.visibility</p:attrName>
                                        </p:attrNameLst>
                                      </p:cBhvr>
                                      <p:to>
                                        <p:strVal val="visible"/>
                                      </p:to>
                                    </p:set>
                                    <p:animEffect transition="in" filter="wipe(up)">
                                      <p:cBhvr>
                                        <p:cTn id="78" dur="500"/>
                                        <p:tgtEl>
                                          <p:spTgt spid="6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39"/>
                                        </p:tgtEl>
                                        <p:attrNameLst>
                                          <p:attrName>style.visibility</p:attrName>
                                        </p:attrNameLst>
                                      </p:cBhvr>
                                      <p:to>
                                        <p:strVal val="visible"/>
                                      </p:to>
                                    </p:set>
                                    <p:animEffect transition="in" filter="fade">
                                      <p:cBhvr>
                                        <p:cTn id="83" dur="500"/>
                                        <p:tgtEl>
                                          <p:spTgt spid="3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animEffect transition="in" filter="fade">
                                      <p:cBhvr>
                                        <p:cTn id="89" dur="500"/>
                                        <p:tgtEl>
                                          <p:spTgt spid="41"/>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fade">
                                      <p:cBhvr>
                                        <p:cTn id="92" dur="500"/>
                                        <p:tgtEl>
                                          <p:spTgt spid="6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fade">
                                      <p:cBhvr>
                                        <p:cTn id="95" dur="500"/>
                                        <p:tgtEl>
                                          <p:spTgt spid="6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2"/>
                                        </p:tgtEl>
                                        <p:attrNameLst>
                                          <p:attrName>style.visibility</p:attrName>
                                        </p:attrNameLst>
                                      </p:cBhvr>
                                      <p:to>
                                        <p:strVal val="visible"/>
                                      </p:to>
                                    </p:set>
                                    <p:animEffect transition="in" filter="fade">
                                      <p:cBhvr>
                                        <p:cTn id="98" dur="500"/>
                                        <p:tgtEl>
                                          <p:spTgt spid="62"/>
                                        </p:tgtEl>
                                      </p:cBhvr>
                                    </p:animEffec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52" grpId="0" animBg="1"/>
      <p:bldP spid="60" grpId="0"/>
      <p:bldP spid="61" grpId="0" animBg="1"/>
      <p:bldP spid="62" grpId="0" animBg="1"/>
      <p:bldP spid="63" grpId="0" animBg="1"/>
      <p:bldP spid="64" grpId="0" animBg="1"/>
      <p:bldP spid="65" grpId="0" animBg="1"/>
      <p:bldP spid="6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825C69D-C0A7-AB6F-AB1D-C0F8CCD499C2}"/>
              </a:ext>
            </a:extLst>
          </p:cNvPr>
          <p:cNvSpPr/>
          <p:nvPr/>
        </p:nvSpPr>
        <p:spPr>
          <a:xfrm>
            <a:off x="5328322" y="3107150"/>
            <a:ext cx="1944969" cy="1045535"/>
          </a:xfrm>
          <a:prstGeom prst="roundRect">
            <a:avLst>
              <a:gd name="adj" fmla="val 17009"/>
            </a:avLst>
          </a:prstGeom>
          <a:solidFill>
            <a:srgbClr val="2A446F">
              <a:lumMod val="10000"/>
              <a:lumOff val="9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3" name="Rectangle 2">
            <a:extLst>
              <a:ext uri="{FF2B5EF4-FFF2-40B4-BE49-F238E27FC236}">
                <a16:creationId xmlns:a16="http://schemas.microsoft.com/office/drawing/2014/main" id="{1447E0E2-D078-5988-459D-E0EBB5A0A814}"/>
              </a:ext>
            </a:extLst>
          </p:cNvPr>
          <p:cNvSpPr/>
          <p:nvPr/>
        </p:nvSpPr>
        <p:spPr>
          <a:xfrm>
            <a:off x="789713" y="4238575"/>
            <a:ext cx="11402287" cy="2632444"/>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4" name="Straight Arrow Connector 3">
            <a:extLst>
              <a:ext uri="{FF2B5EF4-FFF2-40B4-BE49-F238E27FC236}">
                <a16:creationId xmlns:a16="http://schemas.microsoft.com/office/drawing/2014/main" id="{2DA0E560-5608-DA64-9F0A-8A129577CC99}"/>
              </a:ext>
            </a:extLst>
          </p:cNvPr>
          <p:cNvCxnSpPr>
            <a:cxnSpLocks/>
          </p:cNvCxnSpPr>
          <p:nvPr/>
        </p:nvCxnSpPr>
        <p:spPr>
          <a:xfrm>
            <a:off x="8287850" y="2964358"/>
            <a:ext cx="7700" cy="2361787"/>
          </a:xfrm>
          <a:prstGeom prst="straightConnector1">
            <a:avLst/>
          </a:prstGeom>
          <a:noFill/>
          <a:ln w="9525" cap="flat" cmpd="sng" algn="ctr">
            <a:solidFill>
              <a:srgbClr val="000000"/>
            </a:solidFill>
            <a:prstDash val="solid"/>
            <a:headEnd type="none" w="lg" len="med"/>
            <a:tailEnd type="triangle"/>
          </a:ln>
          <a:effectLst/>
        </p:spPr>
      </p:cxnSp>
      <p:cxnSp>
        <p:nvCxnSpPr>
          <p:cNvPr id="5" name="Straight Arrow Connector 4">
            <a:extLst>
              <a:ext uri="{FF2B5EF4-FFF2-40B4-BE49-F238E27FC236}">
                <a16:creationId xmlns:a16="http://schemas.microsoft.com/office/drawing/2014/main" id="{36A72937-BC88-A562-FF23-3F6E0A96F4C5}"/>
              </a:ext>
            </a:extLst>
          </p:cNvPr>
          <p:cNvCxnSpPr>
            <a:cxnSpLocks/>
          </p:cNvCxnSpPr>
          <p:nvPr/>
        </p:nvCxnSpPr>
        <p:spPr>
          <a:xfrm flipV="1">
            <a:off x="8139741" y="2964853"/>
            <a:ext cx="0" cy="2369179"/>
          </a:xfrm>
          <a:prstGeom prst="straightConnector1">
            <a:avLst/>
          </a:prstGeom>
          <a:noFill/>
          <a:ln w="9525" cap="flat" cmpd="sng" algn="ctr">
            <a:solidFill>
              <a:srgbClr val="000000"/>
            </a:solidFill>
            <a:prstDash val="solid"/>
            <a:headEnd type="none" w="lg" len="med"/>
            <a:tailEnd type="triangle"/>
          </a:ln>
          <a:effectLst/>
        </p:spPr>
      </p:cxnSp>
      <p:sp>
        <p:nvSpPr>
          <p:cNvPr id="6" name="Rectangle: Rounded Corners 5">
            <a:extLst>
              <a:ext uri="{FF2B5EF4-FFF2-40B4-BE49-F238E27FC236}">
                <a16:creationId xmlns:a16="http://schemas.microsoft.com/office/drawing/2014/main" id="{634CACF8-5B24-375D-2538-CE634E3EFE7D}"/>
              </a:ext>
            </a:extLst>
          </p:cNvPr>
          <p:cNvSpPr/>
          <p:nvPr/>
        </p:nvSpPr>
        <p:spPr>
          <a:xfrm rot="5400000">
            <a:off x="9872788" y="1919365"/>
            <a:ext cx="4238577" cy="399846"/>
          </a:xfrm>
          <a:prstGeom prst="roundRect">
            <a:avLst>
              <a:gd name="adj" fmla="val 0"/>
            </a:avLst>
          </a:prstGeom>
          <a:solidFill>
            <a:srgbClr val="374649">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a:t>
            </a:r>
            <a:endParaRPr kumimoji="0" lang="en-HK"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694C8933-1114-7DB9-DDB1-1FBE8CFCCAA9}"/>
              </a:ext>
            </a:extLst>
          </p:cNvPr>
          <p:cNvSpPr/>
          <p:nvPr/>
        </p:nvSpPr>
        <p:spPr>
          <a:xfrm rot="5400000">
            <a:off x="10678179" y="5354875"/>
            <a:ext cx="2632447" cy="399846"/>
          </a:xfrm>
          <a:prstGeom prst="roundRect">
            <a:avLst>
              <a:gd name="adj" fmla="val 0"/>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SaaS</a:t>
            </a:r>
            <a:endParaRPr kumimoji="0" lang="en-HK"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8" name="Rectangle 7">
            <a:extLst>
              <a:ext uri="{FF2B5EF4-FFF2-40B4-BE49-F238E27FC236}">
                <a16:creationId xmlns:a16="http://schemas.microsoft.com/office/drawing/2014/main" id="{CC7B8D10-FBC3-C9F6-FDFA-77F1DC3D833D}"/>
              </a:ext>
            </a:extLst>
          </p:cNvPr>
          <p:cNvSpPr/>
          <p:nvPr/>
        </p:nvSpPr>
        <p:spPr>
          <a:xfrm>
            <a:off x="9119963" y="1136033"/>
            <a:ext cx="441193" cy="592315"/>
          </a:xfrm>
          <a:prstGeom prst="rect">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9" name="Straight Connector 8">
            <a:extLst>
              <a:ext uri="{FF2B5EF4-FFF2-40B4-BE49-F238E27FC236}">
                <a16:creationId xmlns:a16="http://schemas.microsoft.com/office/drawing/2014/main" id="{98F77EBC-1B40-1436-BA98-1AFED9FF50FE}"/>
              </a:ext>
            </a:extLst>
          </p:cNvPr>
          <p:cNvCxnSpPr>
            <a:cxnSpLocks/>
          </p:cNvCxnSpPr>
          <p:nvPr/>
        </p:nvCxnSpPr>
        <p:spPr>
          <a:xfrm>
            <a:off x="6136267" y="-233100"/>
            <a:ext cx="44682" cy="7481625"/>
          </a:xfrm>
          <a:prstGeom prst="line">
            <a:avLst/>
          </a:prstGeom>
          <a:noFill/>
          <a:ln w="9525" cap="flat" cmpd="sng" algn="ctr">
            <a:solidFill>
              <a:srgbClr val="0078D4">
                <a:lumMod val="75000"/>
              </a:srgbClr>
            </a:solidFill>
            <a:prstDash val="dash"/>
          </a:ln>
          <a:effectLst/>
        </p:spPr>
      </p:cxnSp>
      <p:cxnSp>
        <p:nvCxnSpPr>
          <p:cNvPr id="10" name="Straight Arrow Connector 9">
            <a:extLst>
              <a:ext uri="{FF2B5EF4-FFF2-40B4-BE49-F238E27FC236}">
                <a16:creationId xmlns:a16="http://schemas.microsoft.com/office/drawing/2014/main" id="{B13F5584-3410-534B-68F2-7A219B28569E}"/>
              </a:ext>
            </a:extLst>
          </p:cNvPr>
          <p:cNvCxnSpPr>
            <a:cxnSpLocks/>
          </p:cNvCxnSpPr>
          <p:nvPr/>
        </p:nvCxnSpPr>
        <p:spPr>
          <a:xfrm flipV="1">
            <a:off x="2713806" y="2947286"/>
            <a:ext cx="0" cy="2369179"/>
          </a:xfrm>
          <a:prstGeom prst="straightConnector1">
            <a:avLst/>
          </a:prstGeom>
          <a:noFill/>
          <a:ln w="9525" cap="flat" cmpd="sng" algn="ctr">
            <a:solidFill>
              <a:srgbClr val="000000"/>
            </a:solidFill>
            <a:prstDash val="solid"/>
            <a:headEnd type="none" w="lg" len="med"/>
            <a:tailEnd type="triangle"/>
          </a:ln>
          <a:effectLst/>
        </p:spPr>
      </p:cxnSp>
      <p:sp>
        <p:nvSpPr>
          <p:cNvPr id="11" name="TextBox 10">
            <a:extLst>
              <a:ext uri="{FF2B5EF4-FFF2-40B4-BE49-F238E27FC236}">
                <a16:creationId xmlns:a16="http://schemas.microsoft.com/office/drawing/2014/main" id="{EF7D9E20-B977-E160-4AEB-E1D9913376F4}"/>
              </a:ext>
            </a:extLst>
          </p:cNvPr>
          <p:cNvSpPr txBox="1"/>
          <p:nvPr/>
        </p:nvSpPr>
        <p:spPr>
          <a:xfrm>
            <a:off x="2095460" y="5954528"/>
            <a:ext cx="1230666" cy="136890"/>
          </a:xfrm>
          <a:prstGeom prst="rect">
            <a:avLst/>
          </a:prstGeom>
          <a:noFill/>
        </p:spPr>
        <p:txBody>
          <a:bodyPr wrap="square" lIns="0" tIns="0" rIns="0" bIns="0" rtlCol="0" anchor="t">
            <a:noAutofit/>
          </a:bodyPr>
          <a:lstStyle/>
          <a:p>
            <a:pPr algn="ctr">
              <a:spcBef>
                <a:spcPts val="600"/>
              </a:spcBef>
              <a:defRPr/>
            </a:pPr>
            <a:r>
              <a:rPr lang="en-US" sz="1200" kern="0">
                <a:solidFill>
                  <a:prstClr val="black"/>
                </a:solidFill>
                <a:cs typeface="Segoe UI"/>
              </a:rPr>
              <a:t>SharePoint</a:t>
            </a:r>
            <a:br>
              <a:rPr lang="en-US" sz="1200" kern="0">
                <a:solidFill>
                  <a:prstClr val="black"/>
                </a:solidFill>
                <a:cs typeface="Segoe UI"/>
              </a:rPr>
            </a:br>
            <a:r>
              <a:rPr lang="en-US" sz="1200" kern="0">
                <a:solidFill>
                  <a:prstClr val="black"/>
                </a:solidFill>
                <a:cs typeface="Segoe UI"/>
              </a:rPr>
              <a:t>Document Library</a:t>
            </a:r>
            <a:endParaRPr lang="en-US">
              <a:solidFill>
                <a:prstClr val="black"/>
              </a:solidFill>
              <a:latin typeface="Aptos" panose="02110004020202020204"/>
              <a:cs typeface="Segoe UI"/>
            </a:endParaRPr>
          </a:p>
        </p:txBody>
      </p:sp>
      <p:pic>
        <p:nvPicPr>
          <p:cNvPr id="12" name="Picture 4" descr="Microsoft Power Automate - Addend Analytics">
            <a:extLst>
              <a:ext uri="{FF2B5EF4-FFF2-40B4-BE49-F238E27FC236}">
                <a16:creationId xmlns:a16="http://schemas.microsoft.com/office/drawing/2014/main" id="{A2165188-45A4-E8AB-8652-47A631E1268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16200000">
            <a:off x="2437016" y="5001758"/>
            <a:ext cx="216066" cy="1731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D22D76C-97AC-2653-7799-0AEF241DCF77}"/>
              </a:ext>
            </a:extLst>
          </p:cNvPr>
          <p:cNvSpPr txBox="1"/>
          <p:nvPr/>
        </p:nvSpPr>
        <p:spPr>
          <a:xfrm rot="16200000">
            <a:off x="2253228" y="4622058"/>
            <a:ext cx="488762" cy="145253"/>
          </a:xfrm>
          <a:prstGeom prst="rect">
            <a:avLst/>
          </a:prstGeom>
          <a:noFill/>
        </p:spPr>
        <p:txBody>
          <a:bodyPr wrap="square" lIns="0" tIns="0" rIns="0" bIns="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50000">
                      <a:srgbClr val="000000"/>
                    </a:gs>
                    <a:gs pos="0">
                      <a:srgbClr val="000000"/>
                    </a:gs>
                  </a:gsLst>
                  <a:lin ang="0" scaled="0"/>
                </a:gradFill>
                <a:effectLst/>
                <a:uLnTx/>
                <a:uFillTx/>
              </a:rPr>
              <a:t>Cloud Flow</a:t>
            </a:r>
          </a:p>
        </p:txBody>
      </p:sp>
      <p:sp>
        <p:nvSpPr>
          <p:cNvPr id="14" name="TextBox 13">
            <a:extLst>
              <a:ext uri="{FF2B5EF4-FFF2-40B4-BE49-F238E27FC236}">
                <a16:creationId xmlns:a16="http://schemas.microsoft.com/office/drawing/2014/main" id="{261B3688-20BF-AB47-BA82-479186D3E3BA}"/>
              </a:ext>
            </a:extLst>
          </p:cNvPr>
          <p:cNvSpPr txBox="1"/>
          <p:nvPr/>
        </p:nvSpPr>
        <p:spPr>
          <a:xfrm rot="16200000">
            <a:off x="2181592" y="4744740"/>
            <a:ext cx="1306107" cy="178714"/>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(Or Logic App)</a:t>
            </a:r>
            <a:endParaRPr kumimoji="0" lang="en-US" sz="1800" b="0" i="0" u="none" strike="noStrike" kern="0" cap="none" spc="0" normalizeH="0" baseline="0" noProof="0">
              <a:ln>
                <a:noFill/>
              </a:ln>
              <a:solidFill>
                <a:prstClr val="black"/>
              </a:solidFill>
              <a:effectLst/>
              <a:uLnTx/>
              <a:uFillTx/>
              <a:latin typeface="Aptos" panose="02110004020202020204"/>
            </a:endParaRPr>
          </a:p>
        </p:txBody>
      </p:sp>
      <p:cxnSp>
        <p:nvCxnSpPr>
          <p:cNvPr id="15" name="Straight Arrow Connector 14">
            <a:extLst>
              <a:ext uri="{FF2B5EF4-FFF2-40B4-BE49-F238E27FC236}">
                <a16:creationId xmlns:a16="http://schemas.microsoft.com/office/drawing/2014/main" id="{F9341DE8-ED66-DDEE-D870-678E8DFD04D1}"/>
              </a:ext>
            </a:extLst>
          </p:cNvPr>
          <p:cNvCxnSpPr>
            <a:cxnSpLocks/>
          </p:cNvCxnSpPr>
          <p:nvPr/>
        </p:nvCxnSpPr>
        <p:spPr>
          <a:xfrm flipH="1">
            <a:off x="3326613" y="5691367"/>
            <a:ext cx="899538" cy="1"/>
          </a:xfrm>
          <a:prstGeom prst="straightConnector1">
            <a:avLst/>
          </a:prstGeom>
          <a:noFill/>
          <a:ln w="9525" cap="flat" cmpd="sng" algn="ctr">
            <a:solidFill>
              <a:srgbClr val="000000"/>
            </a:solidFill>
            <a:prstDash val="solid"/>
            <a:headEnd type="none" w="lg" len="med"/>
            <a:tailEnd type="triangle"/>
          </a:ln>
          <a:effectLst/>
        </p:spPr>
      </p:cxnSp>
      <p:sp>
        <p:nvSpPr>
          <p:cNvPr id="16" name="Rectangle: Rounded Corners 15">
            <a:extLst>
              <a:ext uri="{FF2B5EF4-FFF2-40B4-BE49-F238E27FC236}">
                <a16:creationId xmlns:a16="http://schemas.microsoft.com/office/drawing/2014/main" id="{25D1C6F5-FBA6-F2BA-A78D-4439DD67BEDA}"/>
              </a:ext>
            </a:extLst>
          </p:cNvPr>
          <p:cNvSpPr/>
          <p:nvPr/>
        </p:nvSpPr>
        <p:spPr>
          <a:xfrm>
            <a:off x="784770" y="661075"/>
            <a:ext cx="5362496" cy="430758"/>
          </a:xfrm>
          <a:prstGeom prst="roundRect">
            <a:avLst>
              <a:gd name="adj" fmla="val 0"/>
            </a:avLst>
          </a:prstGeom>
          <a:solidFill>
            <a:srgbClr val="0078D4">
              <a:lumMod val="5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Chunking, Indexing, Preprocessing</a:t>
            </a:r>
            <a:endParaRPr kumimoji="0" lang="en-HK"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pic>
        <p:nvPicPr>
          <p:cNvPr id="17" name="Picture 2" descr="Start approval for new documents and notify via Teams | Microsoft Power ...">
            <a:extLst>
              <a:ext uri="{FF2B5EF4-FFF2-40B4-BE49-F238E27FC236}">
                <a16:creationId xmlns:a16="http://schemas.microsoft.com/office/drawing/2014/main" id="{9D1AAD7B-F96D-3855-2488-07C7B7972B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485" y="5471956"/>
            <a:ext cx="383531" cy="3835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Power Automate - Addend Analytics">
            <a:extLst>
              <a:ext uri="{FF2B5EF4-FFF2-40B4-BE49-F238E27FC236}">
                <a16:creationId xmlns:a16="http://schemas.microsoft.com/office/drawing/2014/main" id="{2D208375-5B45-BD5C-E38C-95FBD030AEF6}"/>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495658" y="5404222"/>
            <a:ext cx="216066" cy="17310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1203ED6E-E66A-4C36-8A32-2DFD6A9277BD}"/>
              </a:ext>
            </a:extLst>
          </p:cNvPr>
          <p:cNvSpPr txBox="1"/>
          <p:nvPr/>
        </p:nvSpPr>
        <p:spPr>
          <a:xfrm>
            <a:off x="3757659" y="5344310"/>
            <a:ext cx="488762" cy="145253"/>
          </a:xfrm>
          <a:prstGeom prst="rect">
            <a:avLst/>
          </a:prstGeom>
          <a:noFill/>
        </p:spPr>
        <p:txBody>
          <a:bodyPr wrap="square" lIns="0" tIns="0" rIns="0" bIns="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50000">
                      <a:srgbClr val="000000"/>
                    </a:gs>
                    <a:gs pos="0">
                      <a:srgbClr val="000000"/>
                    </a:gs>
                  </a:gsLst>
                  <a:lin ang="0" scaled="0"/>
                </a:gradFill>
                <a:effectLst/>
                <a:uLnTx/>
                <a:uFillTx/>
              </a:rPr>
              <a:t>Cloud Flow</a:t>
            </a:r>
          </a:p>
        </p:txBody>
      </p:sp>
      <p:sp>
        <p:nvSpPr>
          <p:cNvPr id="20" name="TextBox 19">
            <a:extLst>
              <a:ext uri="{FF2B5EF4-FFF2-40B4-BE49-F238E27FC236}">
                <a16:creationId xmlns:a16="http://schemas.microsoft.com/office/drawing/2014/main" id="{5286B694-C5B9-F045-C5EA-C490B3ECC008}"/>
              </a:ext>
            </a:extLst>
          </p:cNvPr>
          <p:cNvSpPr txBox="1"/>
          <p:nvPr/>
        </p:nvSpPr>
        <p:spPr>
          <a:xfrm>
            <a:off x="3155253" y="5731316"/>
            <a:ext cx="1306108" cy="133765"/>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(Approve/Reject)</a:t>
            </a:r>
            <a:endParaRPr kumimoji="0" lang="en-US" sz="1800" b="0" i="0" u="none" strike="noStrike" kern="0" cap="none" spc="0" normalizeH="0" baseline="0" noProof="0">
              <a:ln>
                <a:noFill/>
              </a:ln>
              <a:solidFill>
                <a:prstClr val="black"/>
              </a:solidFill>
              <a:effectLst/>
              <a:uLnTx/>
              <a:uFillTx/>
              <a:latin typeface="Aptos" panose="02110004020202020204"/>
            </a:endParaRPr>
          </a:p>
        </p:txBody>
      </p:sp>
      <p:sp>
        <p:nvSpPr>
          <p:cNvPr id="21" name="TextBox 20">
            <a:extLst>
              <a:ext uri="{FF2B5EF4-FFF2-40B4-BE49-F238E27FC236}">
                <a16:creationId xmlns:a16="http://schemas.microsoft.com/office/drawing/2014/main" id="{DB0BAA84-53EC-A684-AFC6-214C90CC2553}"/>
              </a:ext>
            </a:extLst>
          </p:cNvPr>
          <p:cNvSpPr txBox="1"/>
          <p:nvPr/>
        </p:nvSpPr>
        <p:spPr>
          <a:xfrm>
            <a:off x="4206517" y="5921112"/>
            <a:ext cx="1230666" cy="136890"/>
          </a:xfrm>
          <a:prstGeom prst="rect">
            <a:avLst/>
          </a:prstGeom>
          <a:noFill/>
        </p:spPr>
        <p:txBody>
          <a:bodyPr wrap="square" lIns="0" tIns="0" rIns="0" bIns="0" rtlCol="0" anchor="t">
            <a:noAutofit/>
          </a:bodyPr>
          <a:lstStyle/>
          <a:p>
            <a:pPr algn="ctr">
              <a:spcBef>
                <a:spcPts val="600"/>
              </a:spcBef>
              <a:defRPr/>
            </a:pPr>
            <a:r>
              <a:rPr lang="en-US" sz="1200" kern="0">
                <a:solidFill>
                  <a:prstClr val="black"/>
                </a:solidFill>
                <a:cs typeface="Segoe UI"/>
              </a:rPr>
              <a:t>Approval (within Power Automate)</a:t>
            </a:r>
            <a:endParaRPr lang="en-US">
              <a:solidFill>
                <a:prstClr val="black"/>
              </a:solidFill>
              <a:latin typeface="Aptos" panose="02110004020202020204"/>
              <a:cs typeface="Segoe UI"/>
            </a:endParaRPr>
          </a:p>
        </p:txBody>
      </p:sp>
      <p:pic>
        <p:nvPicPr>
          <p:cNvPr id="22" name="Picture 4" descr="Microsoft, Teams, macOS, BigSur Free Icon - Icon-Icons.com">
            <a:extLst>
              <a:ext uri="{FF2B5EF4-FFF2-40B4-BE49-F238E27FC236}">
                <a16:creationId xmlns:a16="http://schemas.microsoft.com/office/drawing/2014/main" id="{E6ABF668-2A6B-225C-9414-408BD787B38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39474" y="5512851"/>
            <a:ext cx="366802" cy="3668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最良かつ最も包括的な Web Icon Png - ごめんなさい">
            <a:extLst>
              <a:ext uri="{FF2B5EF4-FFF2-40B4-BE49-F238E27FC236}">
                <a16:creationId xmlns:a16="http://schemas.microsoft.com/office/drawing/2014/main" id="{868A22BC-36F7-EFFC-EB72-30441DA89E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0468" y="5512851"/>
            <a:ext cx="366802" cy="36680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2A48139-04A2-A220-7F2C-7945785250D5}"/>
              </a:ext>
            </a:extLst>
          </p:cNvPr>
          <p:cNvSpPr txBox="1"/>
          <p:nvPr/>
        </p:nvSpPr>
        <p:spPr>
          <a:xfrm>
            <a:off x="8963537" y="5978527"/>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Web Portal</a:t>
            </a:r>
          </a:p>
        </p:txBody>
      </p:sp>
      <p:sp>
        <p:nvSpPr>
          <p:cNvPr id="25" name="TextBox 24">
            <a:extLst>
              <a:ext uri="{FF2B5EF4-FFF2-40B4-BE49-F238E27FC236}">
                <a16:creationId xmlns:a16="http://schemas.microsoft.com/office/drawing/2014/main" id="{ED24FACE-36C8-7B1B-FF4A-80F578F6FD09}"/>
              </a:ext>
            </a:extLst>
          </p:cNvPr>
          <p:cNvSpPr txBox="1"/>
          <p:nvPr/>
        </p:nvSpPr>
        <p:spPr>
          <a:xfrm>
            <a:off x="9872120" y="5978527"/>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Teams</a:t>
            </a:r>
          </a:p>
        </p:txBody>
      </p:sp>
      <p:sp>
        <p:nvSpPr>
          <p:cNvPr id="26" name="TextBox 25">
            <a:extLst>
              <a:ext uri="{FF2B5EF4-FFF2-40B4-BE49-F238E27FC236}">
                <a16:creationId xmlns:a16="http://schemas.microsoft.com/office/drawing/2014/main" id="{D8A3D514-FB82-7A73-040E-FCEFD824D7FC}"/>
              </a:ext>
            </a:extLst>
          </p:cNvPr>
          <p:cNvSpPr txBox="1"/>
          <p:nvPr/>
        </p:nvSpPr>
        <p:spPr>
          <a:xfrm>
            <a:off x="7733976" y="5944316"/>
            <a:ext cx="940532" cy="105411"/>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Copilot Studio</a:t>
            </a:r>
          </a:p>
        </p:txBody>
      </p:sp>
      <p:sp>
        <p:nvSpPr>
          <p:cNvPr id="27" name="Left Bracket 26">
            <a:extLst>
              <a:ext uri="{FF2B5EF4-FFF2-40B4-BE49-F238E27FC236}">
                <a16:creationId xmlns:a16="http://schemas.microsoft.com/office/drawing/2014/main" id="{FFD5F57E-168A-D2BA-6987-D5440D353786}"/>
              </a:ext>
            </a:extLst>
          </p:cNvPr>
          <p:cNvSpPr/>
          <p:nvPr/>
        </p:nvSpPr>
        <p:spPr>
          <a:xfrm rot="5400000">
            <a:off x="9941207" y="4584686"/>
            <a:ext cx="88327" cy="1226807"/>
          </a:xfrm>
          <a:prstGeom prst="leftBracket">
            <a:avLst>
              <a:gd name="adj" fmla="val 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110004020202020204"/>
              <a:ea typeface="+mn-ea"/>
              <a:cs typeface="+mn-cs"/>
            </a:endParaRPr>
          </a:p>
        </p:txBody>
      </p:sp>
      <p:cxnSp>
        <p:nvCxnSpPr>
          <p:cNvPr id="28" name="Straight Arrow Connector 27">
            <a:extLst>
              <a:ext uri="{FF2B5EF4-FFF2-40B4-BE49-F238E27FC236}">
                <a16:creationId xmlns:a16="http://schemas.microsoft.com/office/drawing/2014/main" id="{AD10D5EA-1A46-3148-5DE2-E6A62DAFD746}"/>
              </a:ext>
            </a:extLst>
          </p:cNvPr>
          <p:cNvCxnSpPr>
            <a:cxnSpLocks/>
          </p:cNvCxnSpPr>
          <p:nvPr/>
        </p:nvCxnSpPr>
        <p:spPr>
          <a:xfrm>
            <a:off x="8505179" y="5512851"/>
            <a:ext cx="577051" cy="0"/>
          </a:xfrm>
          <a:prstGeom prst="straightConnector1">
            <a:avLst/>
          </a:prstGeom>
          <a:noFill/>
          <a:ln w="9525" cap="flat" cmpd="sng" algn="ctr">
            <a:solidFill>
              <a:srgbClr val="000000"/>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2BCB6457-DFF0-73AD-B895-43DBC161D472}"/>
              </a:ext>
            </a:extLst>
          </p:cNvPr>
          <p:cNvCxnSpPr>
            <a:cxnSpLocks/>
          </p:cNvCxnSpPr>
          <p:nvPr/>
        </p:nvCxnSpPr>
        <p:spPr>
          <a:xfrm flipH="1">
            <a:off x="8504551" y="5599058"/>
            <a:ext cx="572082" cy="0"/>
          </a:xfrm>
          <a:prstGeom prst="straightConnector1">
            <a:avLst/>
          </a:prstGeom>
          <a:noFill/>
          <a:ln w="9525" cap="flat" cmpd="sng" algn="ctr">
            <a:solidFill>
              <a:srgbClr val="000000"/>
            </a:solidFill>
            <a:prstDash val="solid"/>
            <a:headEnd type="none" w="lg" len="med"/>
            <a:tailEnd type="triangle"/>
          </a:ln>
          <a:effectLst/>
        </p:spPr>
      </p:cxnSp>
      <p:sp>
        <p:nvSpPr>
          <p:cNvPr id="30" name="TextBox 29">
            <a:extLst>
              <a:ext uri="{FF2B5EF4-FFF2-40B4-BE49-F238E27FC236}">
                <a16:creationId xmlns:a16="http://schemas.microsoft.com/office/drawing/2014/main" id="{FFE91A55-2398-9B2B-60EA-B34D15F843AA}"/>
              </a:ext>
            </a:extLst>
          </p:cNvPr>
          <p:cNvSpPr txBox="1"/>
          <p:nvPr/>
        </p:nvSpPr>
        <p:spPr>
          <a:xfrm>
            <a:off x="8419604" y="5338256"/>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Question</a:t>
            </a:r>
          </a:p>
        </p:txBody>
      </p:sp>
      <p:sp>
        <p:nvSpPr>
          <p:cNvPr id="31" name="TextBox 30">
            <a:extLst>
              <a:ext uri="{FF2B5EF4-FFF2-40B4-BE49-F238E27FC236}">
                <a16:creationId xmlns:a16="http://schemas.microsoft.com/office/drawing/2014/main" id="{13F7E563-16F1-73F9-18AD-013B44F62786}"/>
              </a:ext>
            </a:extLst>
          </p:cNvPr>
          <p:cNvSpPr txBox="1"/>
          <p:nvPr/>
        </p:nvSpPr>
        <p:spPr>
          <a:xfrm>
            <a:off x="8438903" y="5636244"/>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Answer</a:t>
            </a:r>
          </a:p>
        </p:txBody>
      </p:sp>
      <p:cxnSp>
        <p:nvCxnSpPr>
          <p:cNvPr id="32" name="Straight Connector 31">
            <a:extLst>
              <a:ext uri="{FF2B5EF4-FFF2-40B4-BE49-F238E27FC236}">
                <a16:creationId xmlns:a16="http://schemas.microsoft.com/office/drawing/2014/main" id="{03D65913-BBD0-1B4A-EDD0-FA8765C6051F}"/>
              </a:ext>
            </a:extLst>
          </p:cNvPr>
          <p:cNvCxnSpPr>
            <a:cxnSpLocks/>
          </p:cNvCxnSpPr>
          <p:nvPr/>
        </p:nvCxnSpPr>
        <p:spPr>
          <a:xfrm flipH="1" flipV="1">
            <a:off x="9985370" y="4968537"/>
            <a:ext cx="1" cy="184238"/>
          </a:xfrm>
          <a:prstGeom prst="line">
            <a:avLst/>
          </a:prstGeom>
          <a:noFill/>
          <a:ln w="9525" cap="flat" cmpd="sng" algn="ctr">
            <a:solidFill>
              <a:srgbClr val="000000"/>
            </a:solidFill>
            <a:prstDash val="solid"/>
            <a:headEnd type="none" w="lg" len="med"/>
            <a:tailEnd type="none" w="lg" len="med"/>
          </a:ln>
          <a:effectLst/>
        </p:spPr>
      </p:cxnSp>
      <p:pic>
        <p:nvPicPr>
          <p:cNvPr id="33" name="Picture 2">
            <a:extLst>
              <a:ext uri="{FF2B5EF4-FFF2-40B4-BE49-F238E27FC236}">
                <a16:creationId xmlns:a16="http://schemas.microsoft.com/office/drawing/2014/main" id="{968914D4-6B21-3732-DBEB-407F2D8509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64537" y="5446928"/>
            <a:ext cx="440380" cy="48451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F5CC123F-BB00-254A-5B70-032F500C95AB}"/>
              </a:ext>
            </a:extLst>
          </p:cNvPr>
          <p:cNvGrpSpPr/>
          <p:nvPr/>
        </p:nvGrpSpPr>
        <p:grpSpPr>
          <a:xfrm>
            <a:off x="9572928" y="4223005"/>
            <a:ext cx="821257" cy="465357"/>
            <a:chOff x="10020754" y="1742664"/>
            <a:chExt cx="1390358" cy="787835"/>
          </a:xfrm>
        </p:grpSpPr>
        <p:pic>
          <p:nvPicPr>
            <p:cNvPr id="35" name="Graphic 34" descr="User with solid fill">
              <a:extLst>
                <a:ext uri="{FF2B5EF4-FFF2-40B4-BE49-F238E27FC236}">
                  <a16:creationId xmlns:a16="http://schemas.microsoft.com/office/drawing/2014/main" id="{6E8ACE5A-98E9-B4DB-BB2D-34CC8DBA6F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0785" y="1742664"/>
              <a:ext cx="664866" cy="664864"/>
            </a:xfrm>
            <a:prstGeom prst="rect">
              <a:avLst/>
            </a:prstGeom>
          </p:spPr>
        </p:pic>
        <p:sp>
          <p:nvSpPr>
            <p:cNvPr id="36" name="TextBox 35">
              <a:extLst>
                <a:ext uri="{FF2B5EF4-FFF2-40B4-BE49-F238E27FC236}">
                  <a16:creationId xmlns:a16="http://schemas.microsoft.com/office/drawing/2014/main" id="{66C28305-36D6-4467-9009-50283339133E}"/>
                </a:ext>
              </a:extLst>
            </p:cNvPr>
            <p:cNvSpPr txBox="1"/>
            <p:nvPr/>
          </p:nvSpPr>
          <p:spPr>
            <a:xfrm>
              <a:off x="10020754" y="2351057"/>
              <a:ext cx="1390358" cy="17944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Users</a:t>
              </a:r>
            </a:p>
          </p:txBody>
        </p:sp>
      </p:grpSp>
      <p:sp>
        <p:nvSpPr>
          <p:cNvPr id="37" name="TextBox 36">
            <a:extLst>
              <a:ext uri="{FF2B5EF4-FFF2-40B4-BE49-F238E27FC236}">
                <a16:creationId xmlns:a16="http://schemas.microsoft.com/office/drawing/2014/main" id="{335656E3-77E1-FBCC-0847-A02732530E78}"/>
              </a:ext>
            </a:extLst>
          </p:cNvPr>
          <p:cNvSpPr txBox="1"/>
          <p:nvPr/>
        </p:nvSpPr>
        <p:spPr>
          <a:xfrm>
            <a:off x="9467086" y="4808262"/>
            <a:ext cx="1058495" cy="178194"/>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Interact with Bot</a:t>
            </a:r>
          </a:p>
        </p:txBody>
      </p:sp>
      <p:sp>
        <p:nvSpPr>
          <p:cNvPr id="38" name="TextBox 14">
            <a:extLst>
              <a:ext uri="{FF2B5EF4-FFF2-40B4-BE49-F238E27FC236}">
                <a16:creationId xmlns:a16="http://schemas.microsoft.com/office/drawing/2014/main" id="{BBCED0ED-2F64-29D8-F715-5D498A73183B}"/>
              </a:ext>
            </a:extLst>
          </p:cNvPr>
          <p:cNvSpPr txBox="1"/>
          <p:nvPr/>
        </p:nvSpPr>
        <p:spPr>
          <a:xfrm>
            <a:off x="9285072" y="6252568"/>
            <a:ext cx="1377793"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Communication Channels</a:t>
            </a:r>
          </a:p>
        </p:txBody>
      </p:sp>
      <p:sp>
        <p:nvSpPr>
          <p:cNvPr id="39" name="Rectangle: Rounded Corners 38">
            <a:extLst>
              <a:ext uri="{FF2B5EF4-FFF2-40B4-BE49-F238E27FC236}">
                <a16:creationId xmlns:a16="http://schemas.microsoft.com/office/drawing/2014/main" id="{5B327728-67D0-61F9-F131-C18CD6837060}"/>
              </a:ext>
            </a:extLst>
          </p:cNvPr>
          <p:cNvSpPr/>
          <p:nvPr/>
        </p:nvSpPr>
        <p:spPr>
          <a:xfrm>
            <a:off x="789712" y="500450"/>
            <a:ext cx="10871191" cy="3668766"/>
          </a:xfrm>
          <a:prstGeom prst="roundRect">
            <a:avLst>
              <a:gd name="adj" fmla="val 7104"/>
            </a:avLst>
          </a:prstGeom>
          <a:noFill/>
          <a:ln w="12700" cap="flat" cmpd="sng" algn="ctr">
            <a:solidFill>
              <a:srgbClr val="0B556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0" name="TextBox 39">
            <a:extLst>
              <a:ext uri="{FF2B5EF4-FFF2-40B4-BE49-F238E27FC236}">
                <a16:creationId xmlns:a16="http://schemas.microsoft.com/office/drawing/2014/main" id="{E8897A7A-A808-A650-A997-CD31A37F312B}"/>
              </a:ext>
            </a:extLst>
          </p:cNvPr>
          <p:cNvSpPr txBox="1"/>
          <p:nvPr/>
        </p:nvSpPr>
        <p:spPr>
          <a:xfrm>
            <a:off x="10494194" y="3696883"/>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Azure Monitor</a:t>
            </a:r>
            <a:endParaRPr kumimoji="0" lang="en-US" sz="1000" b="0" i="0" u="none" strike="noStrike" kern="0" cap="none" spc="0" normalizeH="0" baseline="0" noProof="0">
              <a:ln>
                <a:noFill/>
              </a:ln>
              <a:solidFill>
                <a:prstClr val="black"/>
              </a:solidFill>
              <a:effectLst/>
              <a:uLnTx/>
              <a:uFillTx/>
            </a:endParaRPr>
          </a:p>
        </p:txBody>
      </p:sp>
      <p:pic>
        <p:nvPicPr>
          <p:cNvPr id="41" name="Picture 6" descr="Is Azure Synapse Analytics Ready for Production? – Welcome to the Blog ...">
            <a:extLst>
              <a:ext uri="{FF2B5EF4-FFF2-40B4-BE49-F238E27FC236}">
                <a16:creationId xmlns:a16="http://schemas.microsoft.com/office/drawing/2014/main" id="{F87CBE1F-1F4A-C948-9F4B-6315A3864B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24199" y="3597815"/>
            <a:ext cx="405644" cy="404054"/>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Rounded Corners 41">
            <a:extLst>
              <a:ext uri="{FF2B5EF4-FFF2-40B4-BE49-F238E27FC236}">
                <a16:creationId xmlns:a16="http://schemas.microsoft.com/office/drawing/2014/main" id="{7C8C2BB3-46FC-F505-7E0C-F192B8806647}"/>
              </a:ext>
            </a:extLst>
          </p:cNvPr>
          <p:cNvSpPr/>
          <p:nvPr/>
        </p:nvSpPr>
        <p:spPr>
          <a:xfrm>
            <a:off x="6147267" y="660135"/>
            <a:ext cx="5513636" cy="430758"/>
          </a:xfrm>
          <a:prstGeom prst="roundRect">
            <a:avLst>
              <a:gd name="adj" fmla="val 0"/>
            </a:avLst>
          </a:prstGeom>
          <a:solidFill>
            <a:srgbClr val="0078D4">
              <a:lumMod val="7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Querying</a:t>
            </a:r>
          </a:p>
        </p:txBody>
      </p:sp>
      <p:sp>
        <p:nvSpPr>
          <p:cNvPr id="43" name="Rectangle 42">
            <a:extLst>
              <a:ext uri="{FF2B5EF4-FFF2-40B4-BE49-F238E27FC236}">
                <a16:creationId xmlns:a16="http://schemas.microsoft.com/office/drawing/2014/main" id="{5456700E-73B8-EBBE-0841-414EB95166B4}"/>
              </a:ext>
            </a:extLst>
          </p:cNvPr>
          <p:cNvSpPr/>
          <p:nvPr/>
        </p:nvSpPr>
        <p:spPr>
          <a:xfrm>
            <a:off x="4604786" y="1505608"/>
            <a:ext cx="545045" cy="586843"/>
          </a:xfrm>
          <a:prstGeom prst="rect">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TextBox 14">
            <a:extLst>
              <a:ext uri="{FF2B5EF4-FFF2-40B4-BE49-F238E27FC236}">
                <a16:creationId xmlns:a16="http://schemas.microsoft.com/office/drawing/2014/main" id="{AAE4E77D-2D7F-82DA-DC2A-99F6DB3287B7}"/>
              </a:ext>
            </a:extLst>
          </p:cNvPr>
          <p:cNvSpPr txBox="1"/>
          <p:nvPr/>
        </p:nvSpPr>
        <p:spPr>
          <a:xfrm>
            <a:off x="2208707" y="1236337"/>
            <a:ext cx="921649"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Data Sources</a:t>
            </a:r>
          </a:p>
        </p:txBody>
      </p:sp>
      <p:sp>
        <p:nvSpPr>
          <p:cNvPr id="45" name="TextBox 14">
            <a:extLst>
              <a:ext uri="{FF2B5EF4-FFF2-40B4-BE49-F238E27FC236}">
                <a16:creationId xmlns:a16="http://schemas.microsoft.com/office/drawing/2014/main" id="{83D21433-9F4E-E422-FDA3-606354523C18}"/>
              </a:ext>
            </a:extLst>
          </p:cNvPr>
          <p:cNvSpPr txBox="1"/>
          <p:nvPr/>
        </p:nvSpPr>
        <p:spPr>
          <a:xfrm>
            <a:off x="7523554" y="1278655"/>
            <a:ext cx="1185298"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Knowledge Base</a:t>
            </a:r>
          </a:p>
        </p:txBody>
      </p:sp>
      <p:pic>
        <p:nvPicPr>
          <p:cNvPr id="46" name="Graphic 45">
            <a:extLst>
              <a:ext uri="{FF2B5EF4-FFF2-40B4-BE49-F238E27FC236}">
                <a16:creationId xmlns:a16="http://schemas.microsoft.com/office/drawing/2014/main" id="{8C4F8B14-A71D-0DD4-935D-7C64DCB7C8D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92307" y="1709000"/>
            <a:ext cx="514458" cy="514458"/>
          </a:xfrm>
          <a:prstGeom prst="rect">
            <a:avLst/>
          </a:prstGeom>
        </p:spPr>
      </p:pic>
      <p:sp>
        <p:nvSpPr>
          <p:cNvPr id="47" name="TextBox 46">
            <a:extLst>
              <a:ext uri="{FF2B5EF4-FFF2-40B4-BE49-F238E27FC236}">
                <a16:creationId xmlns:a16="http://schemas.microsoft.com/office/drawing/2014/main" id="{64E99936-9D62-FCA0-82EF-B6C83C963230}"/>
              </a:ext>
            </a:extLst>
          </p:cNvPr>
          <p:cNvSpPr txBox="1"/>
          <p:nvPr/>
        </p:nvSpPr>
        <p:spPr>
          <a:xfrm>
            <a:off x="2107976" y="2230017"/>
            <a:ext cx="1271573" cy="647910"/>
          </a:xfrm>
          <a:prstGeom prst="rect">
            <a:avLst/>
          </a:prstGeom>
          <a:noFill/>
        </p:spPr>
        <p:txBody>
          <a:bodyPr wrap="square" lIns="0" tIns="0" rIns="0" bIns="0" rtlCol="0" anchor="t">
            <a:noAutofit/>
          </a:bodyPr>
          <a:lstStyle/>
          <a:p>
            <a:pPr algn="ctr">
              <a:spcBef>
                <a:spcPts val="600"/>
              </a:spcBef>
              <a:defRPr/>
            </a:pPr>
            <a:r>
              <a:rPr lang="en-US" sz="1200" kern="0">
                <a:solidFill>
                  <a:prstClr val="black"/>
                </a:solidFill>
                <a:cs typeface="Segoe UI"/>
              </a:rPr>
              <a:t>Azure Storage Account</a:t>
            </a:r>
          </a:p>
          <a:p>
            <a:pPr algn="ctr">
              <a:defRPr/>
            </a:pPr>
            <a:r>
              <a:rPr lang="en-US" sz="1000" kern="0">
                <a:solidFill>
                  <a:prstClr val="black"/>
                </a:solidFill>
                <a:cs typeface="Segoe UI"/>
              </a:rPr>
              <a:t>(to store documents)</a:t>
            </a:r>
          </a:p>
          <a:p>
            <a:pPr algn="ctr">
              <a:spcBef>
                <a:spcPts val="600"/>
              </a:spcBef>
              <a:defRPr/>
            </a:pPr>
            <a:endParaRPr lang="en-US" sz="1200" kern="0">
              <a:solidFill>
                <a:prstClr val="black"/>
              </a:solidFill>
              <a:cs typeface="Segoe UI"/>
            </a:endParaRPr>
          </a:p>
        </p:txBody>
      </p:sp>
      <p:sp>
        <p:nvSpPr>
          <p:cNvPr id="48" name="TextBox 47">
            <a:extLst>
              <a:ext uri="{FF2B5EF4-FFF2-40B4-BE49-F238E27FC236}">
                <a16:creationId xmlns:a16="http://schemas.microsoft.com/office/drawing/2014/main" id="{06AA6D59-E307-F2C1-826A-28EC9D04F3B6}"/>
              </a:ext>
            </a:extLst>
          </p:cNvPr>
          <p:cNvSpPr txBox="1"/>
          <p:nvPr/>
        </p:nvSpPr>
        <p:spPr>
          <a:xfrm>
            <a:off x="7619205" y="2199740"/>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AI Search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(Indexes)</a:t>
            </a:r>
          </a:p>
        </p:txBody>
      </p:sp>
      <p:sp>
        <p:nvSpPr>
          <p:cNvPr id="49" name="TextBox 48">
            <a:extLst>
              <a:ext uri="{FF2B5EF4-FFF2-40B4-BE49-F238E27FC236}">
                <a16:creationId xmlns:a16="http://schemas.microsoft.com/office/drawing/2014/main" id="{C59415BD-5982-E23E-394D-BBAE75CBE27F}"/>
              </a:ext>
            </a:extLst>
          </p:cNvPr>
          <p:cNvSpPr txBox="1"/>
          <p:nvPr/>
        </p:nvSpPr>
        <p:spPr>
          <a:xfrm>
            <a:off x="6930450" y="2314315"/>
            <a:ext cx="2862995" cy="624629"/>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endParaRPr>
          </a:p>
        </p:txBody>
      </p:sp>
      <p:pic>
        <p:nvPicPr>
          <p:cNvPr id="50" name="Picture 8" descr="A blue and white rectangular object&#10;&#10;Description automatically generated">
            <a:extLst>
              <a:ext uri="{FF2B5EF4-FFF2-40B4-BE49-F238E27FC236}">
                <a16:creationId xmlns:a16="http://schemas.microsoft.com/office/drawing/2014/main" id="{C1DA72CC-B527-D446-3D47-275AE3C6197A}"/>
              </a:ext>
            </a:extLst>
          </p:cNvPr>
          <p:cNvPicPr>
            <a:picLocks noChangeAspect="1"/>
          </p:cNvPicPr>
          <p:nvPr/>
        </p:nvPicPr>
        <p:blipFill>
          <a:blip r:embed="rId12"/>
          <a:stretch>
            <a:fillRect/>
          </a:stretch>
        </p:blipFill>
        <p:spPr>
          <a:xfrm>
            <a:off x="2432026" y="1700385"/>
            <a:ext cx="485204" cy="481454"/>
          </a:xfrm>
          <a:prstGeom prst="rect">
            <a:avLst/>
          </a:prstGeom>
        </p:spPr>
      </p:pic>
      <p:pic>
        <p:nvPicPr>
          <p:cNvPr id="51" name="Picture 10" descr="A blue file with a blue arrow and a white circle&#10;&#10;Description automatically generated">
            <a:extLst>
              <a:ext uri="{FF2B5EF4-FFF2-40B4-BE49-F238E27FC236}">
                <a16:creationId xmlns:a16="http://schemas.microsoft.com/office/drawing/2014/main" id="{4F65591F-5CC1-8568-932A-4B5B24E788BC}"/>
              </a:ext>
            </a:extLst>
          </p:cNvPr>
          <p:cNvPicPr>
            <a:picLocks noChangeAspect="1"/>
          </p:cNvPicPr>
          <p:nvPr/>
        </p:nvPicPr>
        <p:blipFill>
          <a:blip r:embed="rId13"/>
          <a:stretch>
            <a:fillRect/>
          </a:stretch>
        </p:blipFill>
        <p:spPr>
          <a:xfrm>
            <a:off x="3654098" y="3241430"/>
            <a:ext cx="398611" cy="423523"/>
          </a:xfrm>
          <a:prstGeom prst="rect">
            <a:avLst/>
          </a:prstGeom>
        </p:spPr>
      </p:pic>
      <p:cxnSp>
        <p:nvCxnSpPr>
          <p:cNvPr id="52" name="Straight Arrow Connector 51">
            <a:extLst>
              <a:ext uri="{FF2B5EF4-FFF2-40B4-BE49-F238E27FC236}">
                <a16:creationId xmlns:a16="http://schemas.microsoft.com/office/drawing/2014/main" id="{1E873AA2-3319-FAD5-2A06-FA6EF51F6F9B}"/>
              </a:ext>
            </a:extLst>
          </p:cNvPr>
          <p:cNvCxnSpPr>
            <a:cxnSpLocks/>
          </p:cNvCxnSpPr>
          <p:nvPr/>
        </p:nvCxnSpPr>
        <p:spPr>
          <a:xfrm>
            <a:off x="5389533" y="1993391"/>
            <a:ext cx="2389916" cy="1332"/>
          </a:xfrm>
          <a:prstGeom prst="straightConnector1">
            <a:avLst/>
          </a:prstGeom>
          <a:noFill/>
          <a:ln w="9525" cap="flat" cmpd="sng" algn="ctr">
            <a:solidFill>
              <a:srgbClr val="000000"/>
            </a:solidFill>
            <a:prstDash val="solid"/>
            <a:headEnd type="none" w="lg" len="med"/>
            <a:tailEnd type="triangle"/>
          </a:ln>
          <a:effectLst/>
        </p:spPr>
      </p:cxnSp>
      <p:sp>
        <p:nvSpPr>
          <p:cNvPr id="53" name="TextBox 52">
            <a:extLst>
              <a:ext uri="{FF2B5EF4-FFF2-40B4-BE49-F238E27FC236}">
                <a16:creationId xmlns:a16="http://schemas.microsoft.com/office/drawing/2014/main" id="{865CD916-513E-43A0-BAD1-C2A4B7AFC47D}"/>
              </a:ext>
            </a:extLst>
          </p:cNvPr>
          <p:cNvSpPr txBox="1"/>
          <p:nvPr/>
        </p:nvSpPr>
        <p:spPr>
          <a:xfrm>
            <a:off x="5871746" y="1812804"/>
            <a:ext cx="1060662" cy="136890"/>
          </a:xfrm>
          <a:prstGeom prst="rect">
            <a:avLst/>
          </a:prstGeom>
          <a:noFill/>
        </p:spPr>
        <p:txBody>
          <a:bodyPr wrap="square" lIns="0" tIns="0" rIns="0" bIns="0" rtlCol="0" anchor="t">
            <a:noAutofit/>
          </a:bodyPr>
          <a:lstStyle/>
          <a:p>
            <a:pPr algn="ctr">
              <a:defRPr/>
            </a:pPr>
            <a:r>
              <a:rPr lang="en-US" sz="900" b="1" kern="0">
                <a:solidFill>
                  <a:prstClr val="black"/>
                </a:solidFill>
                <a:cs typeface="Segoe UI"/>
              </a:rPr>
              <a:t>Index</a:t>
            </a:r>
          </a:p>
        </p:txBody>
      </p:sp>
      <p:sp>
        <p:nvSpPr>
          <p:cNvPr id="54" name="TextBox 53">
            <a:extLst>
              <a:ext uri="{FF2B5EF4-FFF2-40B4-BE49-F238E27FC236}">
                <a16:creationId xmlns:a16="http://schemas.microsoft.com/office/drawing/2014/main" id="{50A5DCEF-2721-370C-EE02-7A16372729F3}"/>
              </a:ext>
            </a:extLst>
          </p:cNvPr>
          <p:cNvSpPr txBox="1"/>
          <p:nvPr/>
        </p:nvSpPr>
        <p:spPr>
          <a:xfrm>
            <a:off x="3292017" y="3695752"/>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Document Intelligence</a:t>
            </a:r>
            <a:endParaRPr kumimoji="0" lang="en-US" sz="1200" b="0" i="0" u="none" strike="noStrike" kern="0" cap="none" spc="0" normalizeH="0" baseline="0" noProof="0">
              <a:ln>
                <a:noFill/>
              </a:ln>
              <a:solidFill>
                <a:prstClr val="black"/>
              </a:solidFill>
              <a:effectLst/>
              <a:uLnTx/>
              <a:uFillTx/>
              <a:latin typeface="Aptos" panose="02110004020202020204"/>
            </a:endParaRPr>
          </a:p>
        </p:txBody>
      </p:sp>
      <p:sp>
        <p:nvSpPr>
          <p:cNvPr id="55" name="TextBox 54">
            <a:extLst>
              <a:ext uri="{FF2B5EF4-FFF2-40B4-BE49-F238E27FC236}">
                <a16:creationId xmlns:a16="http://schemas.microsoft.com/office/drawing/2014/main" id="{BD87D282-1699-BA1A-025D-BA4D9C06FEA7}"/>
              </a:ext>
            </a:extLst>
          </p:cNvPr>
          <p:cNvSpPr txBox="1"/>
          <p:nvPr/>
        </p:nvSpPr>
        <p:spPr>
          <a:xfrm>
            <a:off x="4303491" y="2110783"/>
            <a:ext cx="1119577" cy="134691"/>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Azure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App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(Data processing and ingestion)</a:t>
            </a:r>
          </a:p>
        </p:txBody>
      </p:sp>
      <p:sp>
        <p:nvSpPr>
          <p:cNvPr id="56" name="TextBox 55">
            <a:extLst>
              <a:ext uri="{FF2B5EF4-FFF2-40B4-BE49-F238E27FC236}">
                <a16:creationId xmlns:a16="http://schemas.microsoft.com/office/drawing/2014/main" id="{B0E1C399-19DE-C419-8053-30214BAA9BFA}"/>
              </a:ext>
            </a:extLst>
          </p:cNvPr>
          <p:cNvSpPr txBox="1"/>
          <p:nvPr/>
        </p:nvSpPr>
        <p:spPr>
          <a:xfrm>
            <a:off x="5447139" y="3746675"/>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OpenAI</a:t>
            </a:r>
          </a:p>
        </p:txBody>
      </p:sp>
      <p:cxnSp>
        <p:nvCxnSpPr>
          <p:cNvPr id="57" name="Straight Arrow Connector 56">
            <a:extLst>
              <a:ext uri="{FF2B5EF4-FFF2-40B4-BE49-F238E27FC236}">
                <a16:creationId xmlns:a16="http://schemas.microsoft.com/office/drawing/2014/main" id="{C716767E-AAB8-2341-4427-F6BDB03B51A1}"/>
              </a:ext>
            </a:extLst>
          </p:cNvPr>
          <p:cNvCxnSpPr>
            <a:cxnSpLocks/>
          </p:cNvCxnSpPr>
          <p:nvPr/>
        </p:nvCxnSpPr>
        <p:spPr>
          <a:xfrm flipV="1">
            <a:off x="3069125" y="1994723"/>
            <a:ext cx="1356279" cy="8998"/>
          </a:xfrm>
          <a:prstGeom prst="straightConnector1">
            <a:avLst/>
          </a:prstGeom>
          <a:noFill/>
          <a:ln w="9525" cap="flat" cmpd="sng" algn="ctr">
            <a:solidFill>
              <a:srgbClr val="000000"/>
            </a:solidFill>
            <a:prstDash val="solid"/>
            <a:headEnd type="none" w="lg" len="med"/>
            <a:tailEnd type="triangle"/>
          </a:ln>
          <a:effectLst/>
        </p:spPr>
      </p:cxnSp>
      <p:cxnSp>
        <p:nvCxnSpPr>
          <p:cNvPr id="58" name="Straight Arrow Connector 57">
            <a:extLst>
              <a:ext uri="{FF2B5EF4-FFF2-40B4-BE49-F238E27FC236}">
                <a16:creationId xmlns:a16="http://schemas.microsoft.com/office/drawing/2014/main" id="{99975AB7-7555-4554-1985-02CF14E38F42}"/>
              </a:ext>
            </a:extLst>
          </p:cNvPr>
          <p:cNvCxnSpPr>
            <a:cxnSpLocks/>
          </p:cNvCxnSpPr>
          <p:nvPr/>
        </p:nvCxnSpPr>
        <p:spPr>
          <a:xfrm flipV="1">
            <a:off x="4002040" y="2764645"/>
            <a:ext cx="423364" cy="436837"/>
          </a:xfrm>
          <a:prstGeom prst="straightConnector1">
            <a:avLst/>
          </a:prstGeom>
          <a:noFill/>
          <a:ln w="9525" cap="flat" cmpd="sng" algn="ctr">
            <a:solidFill>
              <a:srgbClr val="000000"/>
            </a:solidFill>
            <a:prstDash val="solid"/>
            <a:headEnd type="triangle" w="lg" len="med"/>
            <a:tailEnd type="none"/>
          </a:ln>
          <a:effectLst/>
        </p:spPr>
      </p:cxnSp>
      <p:sp>
        <p:nvSpPr>
          <p:cNvPr id="59" name="TextBox 58">
            <a:extLst>
              <a:ext uri="{FF2B5EF4-FFF2-40B4-BE49-F238E27FC236}">
                <a16:creationId xmlns:a16="http://schemas.microsoft.com/office/drawing/2014/main" id="{F1696482-754C-C284-85E0-2A07E8F2672F}"/>
              </a:ext>
            </a:extLst>
          </p:cNvPr>
          <p:cNvSpPr txBox="1"/>
          <p:nvPr/>
        </p:nvSpPr>
        <p:spPr>
          <a:xfrm>
            <a:off x="7339014" y="4763628"/>
            <a:ext cx="821256" cy="484515"/>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Generative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Answer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HTTP Request</a:t>
            </a:r>
          </a:p>
        </p:txBody>
      </p:sp>
      <p:sp>
        <p:nvSpPr>
          <p:cNvPr id="60" name="Title 1">
            <a:extLst>
              <a:ext uri="{FF2B5EF4-FFF2-40B4-BE49-F238E27FC236}">
                <a16:creationId xmlns:a16="http://schemas.microsoft.com/office/drawing/2014/main" id="{EB2E2191-C601-6AE4-895D-F53AE9B46D32}"/>
              </a:ext>
            </a:extLst>
          </p:cNvPr>
          <p:cNvSpPr txBox="1">
            <a:spLocks/>
          </p:cNvSpPr>
          <p:nvPr/>
        </p:nvSpPr>
        <p:spPr>
          <a:xfrm rot="16200000">
            <a:off x="-2650120" y="3162852"/>
            <a:ext cx="6346003" cy="1045764"/>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600" normalizeH="0" baseline="0" noProof="0">
                <a:ln w="3175">
                  <a:noFill/>
                </a:ln>
                <a:solidFill>
                  <a:srgbClr val="000000"/>
                </a:solidFill>
                <a:effectLst/>
                <a:uLnTx/>
                <a:uFillTx/>
                <a:latin typeface="Segoe UI Semibold"/>
                <a:ea typeface="+mn-ea"/>
                <a:cs typeface="Segoe UI" pitchFamily="34" charset="0"/>
              </a:rPr>
              <a:t>Solution Architecture</a:t>
            </a:r>
          </a:p>
        </p:txBody>
      </p:sp>
      <p:sp>
        <p:nvSpPr>
          <p:cNvPr id="61" name="TextBox 14">
            <a:extLst>
              <a:ext uri="{FF2B5EF4-FFF2-40B4-BE49-F238E27FC236}">
                <a16:creationId xmlns:a16="http://schemas.microsoft.com/office/drawing/2014/main" id="{A43EEA01-D28A-EBFE-BDFC-2CCE260524F1}"/>
              </a:ext>
            </a:extLst>
          </p:cNvPr>
          <p:cNvSpPr txBox="1"/>
          <p:nvPr/>
        </p:nvSpPr>
        <p:spPr>
          <a:xfrm>
            <a:off x="7488130" y="6405498"/>
            <a:ext cx="1377793"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Bot</a:t>
            </a:r>
          </a:p>
        </p:txBody>
      </p:sp>
      <p:sp>
        <p:nvSpPr>
          <p:cNvPr id="62" name="Title 6">
            <a:extLst>
              <a:ext uri="{FF2B5EF4-FFF2-40B4-BE49-F238E27FC236}">
                <a16:creationId xmlns:a16="http://schemas.microsoft.com/office/drawing/2014/main" id="{62635751-FC60-301E-B5AB-A79B9F65F0DC}"/>
              </a:ext>
            </a:extLst>
          </p:cNvPr>
          <p:cNvSpPr txBox="1">
            <a:spLocks/>
          </p:cNvSpPr>
          <p:nvPr/>
        </p:nvSpPr>
        <p:spPr>
          <a:xfrm>
            <a:off x="133990" y="55627"/>
            <a:ext cx="11306469"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1600">
                <a:solidFill>
                  <a:prstClr val="black"/>
                </a:solidFill>
                <a:latin typeface="Aptos Display" panose="02110004020202020204"/>
              </a:rPr>
              <a:t>Copilot Studio + AI Search</a:t>
            </a:r>
            <a:endParaRPr lang="en-IN" sz="1600">
              <a:solidFill>
                <a:prstClr val="black"/>
              </a:solidFill>
              <a:latin typeface="Aptos Display" panose="02110004020202020204"/>
            </a:endParaRPr>
          </a:p>
        </p:txBody>
      </p:sp>
      <p:cxnSp>
        <p:nvCxnSpPr>
          <p:cNvPr id="63" name="Straight Arrow Connector 62">
            <a:extLst>
              <a:ext uri="{FF2B5EF4-FFF2-40B4-BE49-F238E27FC236}">
                <a16:creationId xmlns:a16="http://schemas.microsoft.com/office/drawing/2014/main" id="{B0CBB3D0-BA87-C554-C181-22FFEDDF49F6}"/>
              </a:ext>
            </a:extLst>
          </p:cNvPr>
          <p:cNvCxnSpPr>
            <a:cxnSpLocks/>
          </p:cNvCxnSpPr>
          <p:nvPr/>
        </p:nvCxnSpPr>
        <p:spPr>
          <a:xfrm flipH="1" flipV="1">
            <a:off x="5225891" y="2764645"/>
            <a:ext cx="379507" cy="342506"/>
          </a:xfrm>
          <a:prstGeom prst="straightConnector1">
            <a:avLst/>
          </a:prstGeom>
          <a:noFill/>
          <a:ln w="9525" cap="flat" cmpd="sng" algn="ctr">
            <a:solidFill>
              <a:srgbClr val="000000"/>
            </a:solidFill>
            <a:prstDash val="solid"/>
            <a:headEnd type="triangle" w="lg" len="med"/>
            <a:tailEnd type="none"/>
          </a:ln>
          <a:effectLst/>
        </p:spPr>
      </p:cxnSp>
      <p:sp>
        <p:nvSpPr>
          <p:cNvPr id="64" name="TextBox 63">
            <a:extLst>
              <a:ext uri="{FF2B5EF4-FFF2-40B4-BE49-F238E27FC236}">
                <a16:creationId xmlns:a16="http://schemas.microsoft.com/office/drawing/2014/main" id="{A9647612-A929-9393-2D2A-32CF79190DCC}"/>
              </a:ext>
            </a:extLst>
          </p:cNvPr>
          <p:cNvSpPr txBox="1"/>
          <p:nvPr/>
        </p:nvSpPr>
        <p:spPr>
          <a:xfrm>
            <a:off x="4687656" y="2954602"/>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rPr>
              <a:t>(Summary,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rPr>
              <a:t>Embedding, etc.)</a:t>
            </a:r>
          </a:p>
        </p:txBody>
      </p:sp>
      <p:pic>
        <p:nvPicPr>
          <p:cNvPr id="65" name="Graphic 64">
            <a:extLst>
              <a:ext uri="{FF2B5EF4-FFF2-40B4-BE49-F238E27FC236}">
                <a16:creationId xmlns:a16="http://schemas.microsoft.com/office/drawing/2014/main" id="{1C80D038-9838-A5B8-A853-EAD60B7AEC22}"/>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03905" y="3277248"/>
            <a:ext cx="415638" cy="415638"/>
          </a:xfrm>
          <a:prstGeom prst="rect">
            <a:avLst/>
          </a:prstGeom>
          <a:effectLst/>
        </p:spPr>
      </p:pic>
      <p:sp>
        <p:nvSpPr>
          <p:cNvPr id="66" name="TextBox 65">
            <a:extLst>
              <a:ext uri="{FF2B5EF4-FFF2-40B4-BE49-F238E27FC236}">
                <a16:creationId xmlns:a16="http://schemas.microsoft.com/office/drawing/2014/main" id="{D25685F9-E804-8C53-20C8-5DF716AF9497}"/>
              </a:ext>
            </a:extLst>
          </p:cNvPr>
          <p:cNvSpPr txBox="1"/>
          <p:nvPr/>
        </p:nvSpPr>
        <p:spPr>
          <a:xfrm>
            <a:off x="6212631" y="3746675"/>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AI Studio</a:t>
            </a:r>
          </a:p>
        </p:txBody>
      </p:sp>
      <p:pic>
        <p:nvPicPr>
          <p:cNvPr id="67" name="Graphic 66" descr="Azure OpenAI Service logo">
            <a:extLst>
              <a:ext uri="{FF2B5EF4-FFF2-40B4-BE49-F238E27FC236}">
                <a16:creationId xmlns:a16="http://schemas.microsoft.com/office/drawing/2014/main" id="{F83B0ADF-5A17-D4A1-936A-20B347EC137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77376" y="3294804"/>
            <a:ext cx="369890" cy="369890"/>
          </a:xfrm>
          <a:prstGeom prst="rect">
            <a:avLst/>
          </a:prstGeom>
        </p:spPr>
      </p:pic>
      <p:sp>
        <p:nvSpPr>
          <p:cNvPr id="68" name="TextBox 67">
            <a:extLst>
              <a:ext uri="{FF2B5EF4-FFF2-40B4-BE49-F238E27FC236}">
                <a16:creationId xmlns:a16="http://schemas.microsoft.com/office/drawing/2014/main" id="{AAB0EC60-B196-7798-390E-E8D96C87C429}"/>
              </a:ext>
            </a:extLst>
          </p:cNvPr>
          <p:cNvSpPr txBox="1"/>
          <p:nvPr/>
        </p:nvSpPr>
        <p:spPr>
          <a:xfrm>
            <a:off x="5808196" y="3087686"/>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A446F">
                    <a:lumMod val="75000"/>
                    <a:lumOff val="25000"/>
                  </a:srgbClr>
                </a:solidFill>
                <a:effectLst/>
                <a:uLnTx/>
                <a:uFillTx/>
              </a:rPr>
              <a:t>LLM/SLM models</a:t>
            </a:r>
          </a:p>
        </p:txBody>
      </p:sp>
      <p:pic>
        <p:nvPicPr>
          <p:cNvPr id="69" name="Graphic 68">
            <a:extLst>
              <a:ext uri="{FF2B5EF4-FFF2-40B4-BE49-F238E27FC236}">
                <a16:creationId xmlns:a16="http://schemas.microsoft.com/office/drawing/2014/main" id="{84B1BF53-8638-A967-466D-FF9088BBAC0E}"/>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648206" y="1694407"/>
            <a:ext cx="398044" cy="398044"/>
          </a:xfrm>
          <a:prstGeom prst="rect">
            <a:avLst/>
          </a:prstGeom>
        </p:spPr>
      </p:pic>
      <p:pic>
        <p:nvPicPr>
          <p:cNvPr id="70" name="Graphic 69">
            <a:extLst>
              <a:ext uri="{FF2B5EF4-FFF2-40B4-BE49-F238E27FC236}">
                <a16:creationId xmlns:a16="http://schemas.microsoft.com/office/drawing/2014/main" id="{18D5501C-3CF4-886E-DE56-A4AF804BDFF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86815" y="5272905"/>
            <a:ext cx="789709" cy="789709"/>
          </a:xfrm>
          <a:prstGeom prst="rect">
            <a:avLst/>
          </a:prstGeom>
        </p:spPr>
      </p:pic>
    </p:spTree>
    <p:extLst>
      <p:ext uri="{BB962C8B-B14F-4D97-AF65-F5344CB8AC3E}">
        <p14:creationId xmlns:p14="http://schemas.microsoft.com/office/powerpoint/2010/main" val="407082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additive="base">
                                        <p:cTn id="27" dur="500" fill="hold"/>
                                        <p:tgtEl>
                                          <p:spTgt spid="43"/>
                                        </p:tgtEl>
                                        <p:attrNameLst>
                                          <p:attrName>ppt_x</p:attrName>
                                        </p:attrNameLst>
                                      </p:cBhvr>
                                      <p:tavLst>
                                        <p:tav tm="0">
                                          <p:val>
                                            <p:strVal val="#ppt_x"/>
                                          </p:val>
                                        </p:tav>
                                        <p:tav tm="100000">
                                          <p:val>
                                            <p:strVal val="#ppt_x"/>
                                          </p:val>
                                        </p:tav>
                                      </p:tavLst>
                                    </p:anim>
                                    <p:anim calcmode="lin" valueType="num">
                                      <p:cBhvr additive="base">
                                        <p:cTn id="28" dur="500" fill="hold"/>
                                        <p:tgtEl>
                                          <p:spTgt spid="4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500" fill="hold"/>
                                        <p:tgtEl>
                                          <p:spTgt spid="47"/>
                                        </p:tgtEl>
                                        <p:attrNameLst>
                                          <p:attrName>ppt_x</p:attrName>
                                        </p:attrNameLst>
                                      </p:cBhvr>
                                      <p:tavLst>
                                        <p:tav tm="0">
                                          <p:val>
                                            <p:strVal val="#ppt_x"/>
                                          </p:val>
                                        </p:tav>
                                        <p:tav tm="100000">
                                          <p:val>
                                            <p:strVal val="#ppt_x"/>
                                          </p:val>
                                        </p:tav>
                                      </p:tavLst>
                                    </p:anim>
                                    <p:anim calcmode="lin" valueType="num">
                                      <p:cBhvr additive="base">
                                        <p:cTn id="32" dur="500" fill="hold"/>
                                        <p:tgtEl>
                                          <p:spTgt spid="4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anim calcmode="lin" valueType="num">
                                      <p:cBhvr additive="base">
                                        <p:cTn id="35" dur="500" fill="hold"/>
                                        <p:tgtEl>
                                          <p:spTgt spid="50"/>
                                        </p:tgtEl>
                                        <p:attrNameLst>
                                          <p:attrName>ppt_x</p:attrName>
                                        </p:attrNameLst>
                                      </p:cBhvr>
                                      <p:tavLst>
                                        <p:tav tm="0">
                                          <p:val>
                                            <p:strVal val="#ppt_x"/>
                                          </p:val>
                                        </p:tav>
                                        <p:tav tm="100000">
                                          <p:val>
                                            <p:strVal val="#ppt_x"/>
                                          </p:val>
                                        </p:tav>
                                      </p:tavLst>
                                    </p:anim>
                                    <p:anim calcmode="lin" valueType="num">
                                      <p:cBhvr additive="base">
                                        <p:cTn id="36" dur="500" fill="hold"/>
                                        <p:tgtEl>
                                          <p:spTgt spid="50"/>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anim calcmode="lin" valueType="num">
                                      <p:cBhvr additive="base">
                                        <p:cTn id="39" dur="500" fill="hold"/>
                                        <p:tgtEl>
                                          <p:spTgt spid="51"/>
                                        </p:tgtEl>
                                        <p:attrNameLst>
                                          <p:attrName>ppt_x</p:attrName>
                                        </p:attrNameLst>
                                      </p:cBhvr>
                                      <p:tavLst>
                                        <p:tav tm="0">
                                          <p:val>
                                            <p:strVal val="#ppt_x"/>
                                          </p:val>
                                        </p:tav>
                                        <p:tav tm="100000">
                                          <p:val>
                                            <p:strVal val="#ppt_x"/>
                                          </p:val>
                                        </p:tav>
                                      </p:tavLst>
                                    </p:anim>
                                    <p:anim calcmode="lin" valueType="num">
                                      <p:cBhvr additive="base">
                                        <p:cTn id="40" dur="500" fill="hold"/>
                                        <p:tgtEl>
                                          <p:spTgt spid="51"/>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anim calcmode="lin" valueType="num">
                                      <p:cBhvr additive="base">
                                        <p:cTn id="47" dur="500" fill="hold"/>
                                        <p:tgtEl>
                                          <p:spTgt spid="53"/>
                                        </p:tgtEl>
                                        <p:attrNameLst>
                                          <p:attrName>ppt_x</p:attrName>
                                        </p:attrNameLst>
                                      </p:cBhvr>
                                      <p:tavLst>
                                        <p:tav tm="0">
                                          <p:val>
                                            <p:strVal val="#ppt_x"/>
                                          </p:val>
                                        </p:tav>
                                        <p:tav tm="100000">
                                          <p:val>
                                            <p:strVal val="#ppt_x"/>
                                          </p:val>
                                        </p:tav>
                                      </p:tavLst>
                                    </p:anim>
                                    <p:anim calcmode="lin" valueType="num">
                                      <p:cBhvr additive="base">
                                        <p:cTn id="48" dur="500" fill="hold"/>
                                        <p:tgtEl>
                                          <p:spTgt spid="53"/>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anim calcmode="lin" valueType="num">
                                      <p:cBhvr additive="base">
                                        <p:cTn id="51" dur="500" fill="hold"/>
                                        <p:tgtEl>
                                          <p:spTgt spid="54"/>
                                        </p:tgtEl>
                                        <p:attrNameLst>
                                          <p:attrName>ppt_x</p:attrName>
                                        </p:attrNameLst>
                                      </p:cBhvr>
                                      <p:tavLst>
                                        <p:tav tm="0">
                                          <p:val>
                                            <p:strVal val="#ppt_x"/>
                                          </p:val>
                                        </p:tav>
                                        <p:tav tm="100000">
                                          <p:val>
                                            <p:strVal val="#ppt_x"/>
                                          </p:val>
                                        </p:tav>
                                      </p:tavLst>
                                    </p:anim>
                                    <p:anim calcmode="lin" valueType="num">
                                      <p:cBhvr additive="base">
                                        <p:cTn id="52" dur="500" fill="hold"/>
                                        <p:tgtEl>
                                          <p:spTgt spid="5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5"/>
                                        </p:tgtEl>
                                        <p:attrNameLst>
                                          <p:attrName>style.visibility</p:attrName>
                                        </p:attrNameLst>
                                      </p:cBhvr>
                                      <p:to>
                                        <p:strVal val="visible"/>
                                      </p:to>
                                    </p:set>
                                    <p:anim calcmode="lin" valueType="num">
                                      <p:cBhvr additive="base">
                                        <p:cTn id="55" dur="500" fill="hold"/>
                                        <p:tgtEl>
                                          <p:spTgt spid="55"/>
                                        </p:tgtEl>
                                        <p:attrNameLst>
                                          <p:attrName>ppt_x</p:attrName>
                                        </p:attrNameLst>
                                      </p:cBhvr>
                                      <p:tavLst>
                                        <p:tav tm="0">
                                          <p:val>
                                            <p:strVal val="#ppt_x"/>
                                          </p:val>
                                        </p:tav>
                                        <p:tav tm="100000">
                                          <p:val>
                                            <p:strVal val="#ppt_x"/>
                                          </p:val>
                                        </p:tav>
                                      </p:tavLst>
                                    </p:anim>
                                    <p:anim calcmode="lin" valueType="num">
                                      <p:cBhvr additive="base">
                                        <p:cTn id="56" dur="500" fill="hold"/>
                                        <p:tgtEl>
                                          <p:spTgt spid="5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7"/>
                                        </p:tgtEl>
                                        <p:attrNameLst>
                                          <p:attrName>style.visibility</p:attrName>
                                        </p:attrNameLst>
                                      </p:cBhvr>
                                      <p:to>
                                        <p:strVal val="visible"/>
                                      </p:to>
                                    </p:set>
                                    <p:anim calcmode="lin" valueType="num">
                                      <p:cBhvr additive="base">
                                        <p:cTn id="63" dur="500" fill="hold"/>
                                        <p:tgtEl>
                                          <p:spTgt spid="57"/>
                                        </p:tgtEl>
                                        <p:attrNameLst>
                                          <p:attrName>ppt_x</p:attrName>
                                        </p:attrNameLst>
                                      </p:cBhvr>
                                      <p:tavLst>
                                        <p:tav tm="0">
                                          <p:val>
                                            <p:strVal val="#ppt_x"/>
                                          </p:val>
                                        </p:tav>
                                        <p:tav tm="100000">
                                          <p:val>
                                            <p:strVal val="#ppt_x"/>
                                          </p:val>
                                        </p:tav>
                                      </p:tavLst>
                                    </p:anim>
                                    <p:anim calcmode="lin" valueType="num">
                                      <p:cBhvr additive="base">
                                        <p:cTn id="64" dur="500" fill="hold"/>
                                        <p:tgtEl>
                                          <p:spTgt spid="57"/>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8"/>
                                        </p:tgtEl>
                                        <p:attrNameLst>
                                          <p:attrName>style.visibility</p:attrName>
                                        </p:attrNameLst>
                                      </p:cBhvr>
                                      <p:to>
                                        <p:strVal val="visible"/>
                                      </p:to>
                                    </p:set>
                                    <p:anim calcmode="lin" valueType="num">
                                      <p:cBhvr additive="base">
                                        <p:cTn id="67" dur="500" fill="hold"/>
                                        <p:tgtEl>
                                          <p:spTgt spid="58"/>
                                        </p:tgtEl>
                                        <p:attrNameLst>
                                          <p:attrName>ppt_x</p:attrName>
                                        </p:attrNameLst>
                                      </p:cBhvr>
                                      <p:tavLst>
                                        <p:tav tm="0">
                                          <p:val>
                                            <p:strVal val="#ppt_x"/>
                                          </p:val>
                                        </p:tav>
                                        <p:tav tm="100000">
                                          <p:val>
                                            <p:strVal val="#ppt_x"/>
                                          </p:val>
                                        </p:tav>
                                      </p:tavLst>
                                    </p:anim>
                                    <p:anim calcmode="lin" valueType="num">
                                      <p:cBhvr additive="base">
                                        <p:cTn id="68" dur="500" fill="hold"/>
                                        <p:tgtEl>
                                          <p:spTgt spid="58"/>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anim calcmode="lin" valueType="num">
                                      <p:cBhvr additive="base">
                                        <p:cTn id="71" dur="500" fill="hold"/>
                                        <p:tgtEl>
                                          <p:spTgt spid="63"/>
                                        </p:tgtEl>
                                        <p:attrNameLst>
                                          <p:attrName>ppt_x</p:attrName>
                                        </p:attrNameLst>
                                      </p:cBhvr>
                                      <p:tavLst>
                                        <p:tav tm="0">
                                          <p:val>
                                            <p:strVal val="#ppt_x"/>
                                          </p:val>
                                        </p:tav>
                                        <p:tav tm="100000">
                                          <p:val>
                                            <p:strVal val="#ppt_x"/>
                                          </p:val>
                                        </p:tav>
                                      </p:tavLst>
                                    </p:anim>
                                    <p:anim calcmode="lin" valueType="num">
                                      <p:cBhvr additive="base">
                                        <p:cTn id="72" dur="500" fill="hold"/>
                                        <p:tgtEl>
                                          <p:spTgt spid="6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500" fill="hold"/>
                                        <p:tgtEl>
                                          <p:spTgt spid="64"/>
                                        </p:tgtEl>
                                        <p:attrNameLst>
                                          <p:attrName>ppt_x</p:attrName>
                                        </p:attrNameLst>
                                      </p:cBhvr>
                                      <p:tavLst>
                                        <p:tav tm="0">
                                          <p:val>
                                            <p:strVal val="#ppt_x"/>
                                          </p:val>
                                        </p:tav>
                                        <p:tav tm="100000">
                                          <p:val>
                                            <p:strVal val="#ppt_x"/>
                                          </p:val>
                                        </p:tav>
                                      </p:tavLst>
                                    </p:anim>
                                    <p:anim calcmode="lin" valueType="num">
                                      <p:cBhvr additive="base">
                                        <p:cTn id="76" dur="500" fill="hold"/>
                                        <p:tgtEl>
                                          <p:spTgt spid="64"/>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65"/>
                                        </p:tgtEl>
                                        <p:attrNameLst>
                                          <p:attrName>style.visibility</p:attrName>
                                        </p:attrNameLst>
                                      </p:cBhvr>
                                      <p:to>
                                        <p:strVal val="visible"/>
                                      </p:to>
                                    </p:set>
                                    <p:anim calcmode="lin" valueType="num">
                                      <p:cBhvr additive="base">
                                        <p:cTn id="79" dur="500" fill="hold"/>
                                        <p:tgtEl>
                                          <p:spTgt spid="65"/>
                                        </p:tgtEl>
                                        <p:attrNameLst>
                                          <p:attrName>ppt_x</p:attrName>
                                        </p:attrNameLst>
                                      </p:cBhvr>
                                      <p:tavLst>
                                        <p:tav tm="0">
                                          <p:val>
                                            <p:strVal val="#ppt_x"/>
                                          </p:val>
                                        </p:tav>
                                        <p:tav tm="100000">
                                          <p:val>
                                            <p:strVal val="#ppt_x"/>
                                          </p:val>
                                        </p:tav>
                                      </p:tavLst>
                                    </p:anim>
                                    <p:anim calcmode="lin" valueType="num">
                                      <p:cBhvr additive="base">
                                        <p:cTn id="80" dur="500" fill="hold"/>
                                        <p:tgtEl>
                                          <p:spTgt spid="6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anim calcmode="lin" valueType="num">
                                      <p:cBhvr additive="base">
                                        <p:cTn id="83" dur="500" fill="hold"/>
                                        <p:tgtEl>
                                          <p:spTgt spid="66"/>
                                        </p:tgtEl>
                                        <p:attrNameLst>
                                          <p:attrName>ppt_x</p:attrName>
                                        </p:attrNameLst>
                                      </p:cBhvr>
                                      <p:tavLst>
                                        <p:tav tm="0">
                                          <p:val>
                                            <p:strVal val="#ppt_x"/>
                                          </p:val>
                                        </p:tav>
                                        <p:tav tm="100000">
                                          <p:val>
                                            <p:strVal val="#ppt_x"/>
                                          </p:val>
                                        </p:tav>
                                      </p:tavLst>
                                    </p:anim>
                                    <p:anim calcmode="lin" valueType="num">
                                      <p:cBhvr additive="base">
                                        <p:cTn id="84" dur="500" fill="hold"/>
                                        <p:tgtEl>
                                          <p:spTgt spid="66"/>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anim calcmode="lin" valueType="num">
                                      <p:cBhvr additive="base">
                                        <p:cTn id="87" dur="500" fill="hold"/>
                                        <p:tgtEl>
                                          <p:spTgt spid="67"/>
                                        </p:tgtEl>
                                        <p:attrNameLst>
                                          <p:attrName>ppt_x</p:attrName>
                                        </p:attrNameLst>
                                      </p:cBhvr>
                                      <p:tavLst>
                                        <p:tav tm="0">
                                          <p:val>
                                            <p:strVal val="#ppt_x"/>
                                          </p:val>
                                        </p:tav>
                                        <p:tav tm="100000">
                                          <p:val>
                                            <p:strVal val="#ppt_x"/>
                                          </p:val>
                                        </p:tav>
                                      </p:tavLst>
                                    </p:anim>
                                    <p:anim calcmode="lin" valueType="num">
                                      <p:cBhvr additive="base">
                                        <p:cTn id="88" dur="500" fill="hold"/>
                                        <p:tgtEl>
                                          <p:spTgt spid="6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 calcmode="lin" valueType="num">
                                      <p:cBhvr additive="base">
                                        <p:cTn id="91" dur="500" fill="hold"/>
                                        <p:tgtEl>
                                          <p:spTgt spid="68"/>
                                        </p:tgtEl>
                                        <p:attrNameLst>
                                          <p:attrName>ppt_x</p:attrName>
                                        </p:attrNameLst>
                                      </p:cBhvr>
                                      <p:tavLst>
                                        <p:tav tm="0">
                                          <p:val>
                                            <p:strVal val="#ppt_x"/>
                                          </p:val>
                                        </p:tav>
                                        <p:tav tm="100000">
                                          <p:val>
                                            <p:strVal val="#ppt_x"/>
                                          </p:val>
                                        </p:tav>
                                      </p:tavLst>
                                    </p:anim>
                                    <p:anim calcmode="lin" valueType="num">
                                      <p:cBhvr additive="base">
                                        <p:cTn id="92" dur="500" fill="hold"/>
                                        <p:tgtEl>
                                          <p:spTgt spid="68"/>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69"/>
                                        </p:tgtEl>
                                        <p:attrNameLst>
                                          <p:attrName>style.visibility</p:attrName>
                                        </p:attrNameLst>
                                      </p:cBhvr>
                                      <p:to>
                                        <p:strVal val="visible"/>
                                      </p:to>
                                    </p:set>
                                    <p:anim calcmode="lin" valueType="num">
                                      <p:cBhvr additive="base">
                                        <p:cTn id="95" dur="500" fill="hold"/>
                                        <p:tgtEl>
                                          <p:spTgt spid="69"/>
                                        </p:tgtEl>
                                        <p:attrNameLst>
                                          <p:attrName>ppt_x</p:attrName>
                                        </p:attrNameLst>
                                      </p:cBhvr>
                                      <p:tavLst>
                                        <p:tav tm="0">
                                          <p:val>
                                            <p:strVal val="#ppt_x"/>
                                          </p:val>
                                        </p:tav>
                                        <p:tav tm="100000">
                                          <p:val>
                                            <p:strVal val="#ppt_x"/>
                                          </p:val>
                                        </p:tav>
                                      </p:tavLst>
                                    </p:anim>
                                    <p:anim calcmode="lin" valueType="num">
                                      <p:cBhvr additive="base">
                                        <p:cTn id="96" dur="500" fill="hold"/>
                                        <p:tgtEl>
                                          <p:spTgt spid="6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additive="base">
                                        <p:cTn id="99" dur="500" fill="hold"/>
                                        <p:tgtEl>
                                          <p:spTgt spid="44"/>
                                        </p:tgtEl>
                                        <p:attrNameLst>
                                          <p:attrName>ppt_x</p:attrName>
                                        </p:attrNameLst>
                                      </p:cBhvr>
                                      <p:tavLst>
                                        <p:tav tm="0">
                                          <p:val>
                                            <p:strVal val="#ppt_x"/>
                                          </p:val>
                                        </p:tav>
                                        <p:tav tm="100000">
                                          <p:val>
                                            <p:strVal val="#ppt_x"/>
                                          </p:val>
                                        </p:tav>
                                      </p:tavLst>
                                    </p:anim>
                                    <p:anim calcmode="lin" valueType="num">
                                      <p:cBhvr additive="base">
                                        <p:cTn id="100" dur="500" fill="hold"/>
                                        <p:tgtEl>
                                          <p:spTgt spid="44"/>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15"/>
                                        </p:tgtEl>
                                        <p:attrNameLst>
                                          <p:attrName>style.visibility</p:attrName>
                                        </p:attrNameLst>
                                      </p:cBhvr>
                                      <p:to>
                                        <p:strVal val="visible"/>
                                      </p:to>
                                    </p:set>
                                    <p:anim calcmode="lin" valueType="num">
                                      <p:cBhvr additive="base">
                                        <p:cTn id="103" dur="500" fill="hold"/>
                                        <p:tgtEl>
                                          <p:spTgt spid="15"/>
                                        </p:tgtEl>
                                        <p:attrNameLst>
                                          <p:attrName>ppt_x</p:attrName>
                                        </p:attrNameLst>
                                      </p:cBhvr>
                                      <p:tavLst>
                                        <p:tav tm="0">
                                          <p:val>
                                            <p:strVal val="#ppt_x"/>
                                          </p:val>
                                        </p:tav>
                                        <p:tav tm="100000">
                                          <p:val>
                                            <p:strVal val="#ppt_x"/>
                                          </p:val>
                                        </p:tav>
                                      </p:tavLst>
                                    </p:anim>
                                    <p:anim calcmode="lin" valueType="num">
                                      <p:cBhvr additive="base">
                                        <p:cTn id="104" dur="500" fill="hold"/>
                                        <p:tgtEl>
                                          <p:spTgt spid="15"/>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17"/>
                                        </p:tgtEl>
                                        <p:attrNameLst>
                                          <p:attrName>style.visibility</p:attrName>
                                        </p:attrNameLst>
                                      </p:cBhvr>
                                      <p:to>
                                        <p:strVal val="visible"/>
                                      </p:to>
                                    </p:set>
                                    <p:anim calcmode="lin" valueType="num">
                                      <p:cBhvr additive="base">
                                        <p:cTn id="107" dur="500" fill="hold"/>
                                        <p:tgtEl>
                                          <p:spTgt spid="17"/>
                                        </p:tgtEl>
                                        <p:attrNameLst>
                                          <p:attrName>ppt_x</p:attrName>
                                        </p:attrNameLst>
                                      </p:cBhvr>
                                      <p:tavLst>
                                        <p:tav tm="0">
                                          <p:val>
                                            <p:strVal val="#ppt_x"/>
                                          </p:val>
                                        </p:tav>
                                        <p:tav tm="100000">
                                          <p:val>
                                            <p:strVal val="#ppt_x"/>
                                          </p:val>
                                        </p:tav>
                                      </p:tavLst>
                                    </p:anim>
                                    <p:anim calcmode="lin" valueType="num">
                                      <p:cBhvr additive="base">
                                        <p:cTn id="108" dur="500" fill="hold"/>
                                        <p:tgtEl>
                                          <p:spTgt spid="17"/>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additive="base">
                                        <p:cTn id="111" dur="500" fill="hold"/>
                                        <p:tgtEl>
                                          <p:spTgt spid="18"/>
                                        </p:tgtEl>
                                        <p:attrNameLst>
                                          <p:attrName>ppt_x</p:attrName>
                                        </p:attrNameLst>
                                      </p:cBhvr>
                                      <p:tavLst>
                                        <p:tav tm="0">
                                          <p:val>
                                            <p:strVal val="#ppt_x"/>
                                          </p:val>
                                        </p:tav>
                                        <p:tav tm="100000">
                                          <p:val>
                                            <p:strVal val="#ppt_x"/>
                                          </p:val>
                                        </p:tav>
                                      </p:tavLst>
                                    </p:anim>
                                    <p:anim calcmode="lin" valueType="num">
                                      <p:cBhvr additive="base">
                                        <p:cTn id="112" dur="500" fill="hold"/>
                                        <p:tgtEl>
                                          <p:spTgt spid="18"/>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19"/>
                                        </p:tgtEl>
                                        <p:attrNameLst>
                                          <p:attrName>style.visibility</p:attrName>
                                        </p:attrNameLst>
                                      </p:cBhvr>
                                      <p:to>
                                        <p:strVal val="visible"/>
                                      </p:to>
                                    </p:set>
                                    <p:anim calcmode="lin" valueType="num">
                                      <p:cBhvr additive="base">
                                        <p:cTn id="115" dur="500" fill="hold"/>
                                        <p:tgtEl>
                                          <p:spTgt spid="19"/>
                                        </p:tgtEl>
                                        <p:attrNameLst>
                                          <p:attrName>ppt_x</p:attrName>
                                        </p:attrNameLst>
                                      </p:cBhvr>
                                      <p:tavLst>
                                        <p:tav tm="0">
                                          <p:val>
                                            <p:strVal val="#ppt_x"/>
                                          </p:val>
                                        </p:tav>
                                        <p:tav tm="100000">
                                          <p:val>
                                            <p:strVal val="#ppt_x"/>
                                          </p:val>
                                        </p:tav>
                                      </p:tavLst>
                                    </p:anim>
                                    <p:anim calcmode="lin" valueType="num">
                                      <p:cBhvr additive="base">
                                        <p:cTn id="116" dur="500" fill="hold"/>
                                        <p:tgtEl>
                                          <p:spTgt spid="19"/>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500" fill="hold"/>
                                        <p:tgtEl>
                                          <p:spTgt spid="21"/>
                                        </p:tgtEl>
                                        <p:attrNameLst>
                                          <p:attrName>ppt_x</p:attrName>
                                        </p:attrNameLst>
                                      </p:cBhvr>
                                      <p:tavLst>
                                        <p:tav tm="0">
                                          <p:val>
                                            <p:strVal val="#ppt_x"/>
                                          </p:val>
                                        </p:tav>
                                        <p:tav tm="100000">
                                          <p:val>
                                            <p:strVal val="#ppt_x"/>
                                          </p:val>
                                        </p:tav>
                                      </p:tavLst>
                                    </p:anim>
                                    <p:anim calcmode="lin" valueType="num">
                                      <p:cBhvr additive="base">
                                        <p:cTn id="120" dur="500" fill="hold"/>
                                        <p:tgtEl>
                                          <p:spTgt spid="21"/>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500" fill="hold"/>
                                        <p:tgtEl>
                                          <p:spTgt spid="14"/>
                                        </p:tgtEl>
                                        <p:attrNameLst>
                                          <p:attrName>ppt_x</p:attrName>
                                        </p:attrNameLst>
                                      </p:cBhvr>
                                      <p:tavLst>
                                        <p:tav tm="0">
                                          <p:val>
                                            <p:strVal val="#ppt_x"/>
                                          </p:val>
                                        </p:tav>
                                        <p:tav tm="100000">
                                          <p:val>
                                            <p:strVal val="#ppt_x"/>
                                          </p:val>
                                        </p:tav>
                                      </p:tavLst>
                                    </p:anim>
                                    <p:anim calcmode="lin" valueType="num">
                                      <p:cBhvr additive="base">
                                        <p:cTn id="124" dur="500" fill="hold"/>
                                        <p:tgtEl>
                                          <p:spTgt spid="14"/>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20"/>
                                        </p:tgtEl>
                                        <p:attrNameLst>
                                          <p:attrName>style.visibility</p:attrName>
                                        </p:attrNameLst>
                                      </p:cBhvr>
                                      <p:to>
                                        <p:strVal val="visible"/>
                                      </p:to>
                                    </p:set>
                                    <p:anim calcmode="lin" valueType="num">
                                      <p:cBhvr additive="base">
                                        <p:cTn id="127" dur="500" fill="hold"/>
                                        <p:tgtEl>
                                          <p:spTgt spid="20"/>
                                        </p:tgtEl>
                                        <p:attrNameLst>
                                          <p:attrName>ppt_x</p:attrName>
                                        </p:attrNameLst>
                                      </p:cBhvr>
                                      <p:tavLst>
                                        <p:tav tm="0">
                                          <p:val>
                                            <p:strVal val="#ppt_x"/>
                                          </p:val>
                                        </p:tav>
                                        <p:tav tm="100000">
                                          <p:val>
                                            <p:strVal val="#ppt_x"/>
                                          </p:val>
                                        </p:tav>
                                      </p:tavLst>
                                    </p:anim>
                                    <p:anim calcmode="lin" valueType="num">
                                      <p:cBhvr additive="base">
                                        <p:cTn id="1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P spid="19" grpId="0"/>
      <p:bldP spid="20" grpId="0"/>
      <p:bldP spid="21" grpId="0"/>
      <p:bldP spid="43" grpId="0" animBg="1"/>
      <p:bldP spid="44" grpId="0"/>
      <p:bldP spid="47" grpId="0"/>
      <p:bldP spid="53" grpId="0"/>
      <p:bldP spid="54" grpId="0"/>
      <p:bldP spid="55" grpId="0"/>
      <p:bldP spid="56" grpId="0"/>
      <p:bldP spid="64" grpId="0"/>
      <p:bldP spid="66" grpId="0"/>
      <p:bldP spid="6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B85CC4-8BEB-51F5-2B69-7A1B716F15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112" y="1311251"/>
            <a:ext cx="7529776" cy="4235499"/>
          </a:xfrm>
          <a:prstGeom prst="rect">
            <a:avLst/>
          </a:prstGeom>
        </p:spPr>
      </p:pic>
    </p:spTree>
    <p:extLst>
      <p:ext uri="{BB962C8B-B14F-4D97-AF65-F5344CB8AC3E}">
        <p14:creationId xmlns:p14="http://schemas.microsoft.com/office/powerpoint/2010/main" val="158147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7F8836D-BE3A-52E3-A781-6147D06D11CC}"/>
              </a:ext>
              <a:ext uri="{C183D7F6-B498-43B3-948B-1728B52AA6E4}">
                <adec:decorative xmlns:adec="http://schemas.microsoft.com/office/drawing/2017/decorative" val="1"/>
              </a:ext>
            </a:extLst>
          </p:cNvPr>
          <p:cNvSpPr/>
          <p:nvPr/>
        </p:nvSpPr>
        <p:spPr bwMode="auto">
          <a:xfrm>
            <a:off x="218062" y="1863091"/>
            <a:ext cx="11778915" cy="4767496"/>
          </a:xfrm>
          <a:prstGeom prst="roundRect">
            <a:avLst>
              <a:gd name="adj" fmla="val 2005"/>
            </a:avLst>
          </a:prstGeom>
          <a:solidFill>
            <a:srgbClr val="FFFFFF">
              <a:lumMod val="85000"/>
            </a:srgbClr>
          </a:solidFill>
          <a:ln w="25400"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9CD7338-58AD-819A-0E09-FE35ECDE50E9}"/>
              </a:ext>
              <a:ext uri="{C183D7F6-B498-43B3-948B-1728B52AA6E4}">
                <adec:decorative xmlns:adec="http://schemas.microsoft.com/office/drawing/2017/decorative" val="1"/>
              </a:ext>
            </a:extLst>
          </p:cNvPr>
          <p:cNvSpPr/>
          <p:nvPr/>
        </p:nvSpPr>
        <p:spPr bwMode="auto">
          <a:xfrm>
            <a:off x="3858171" y="4926589"/>
            <a:ext cx="3745878" cy="1218314"/>
          </a:xfrm>
          <a:prstGeom prst="roundRect">
            <a:avLst>
              <a:gd name="adj" fmla="val 5804"/>
            </a:avLst>
          </a:prstGeom>
          <a:noFill/>
          <a:ln w="19050" cap="flat" cmpd="sng" algn="ctr">
            <a:solidFill>
              <a:srgbClr val="2A446F"/>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579FA25-D48B-5FC2-6CCF-68A434FE6CA6}"/>
              </a:ext>
              <a:ext uri="{C183D7F6-B498-43B3-948B-1728B52AA6E4}">
                <adec:decorative xmlns:adec="http://schemas.microsoft.com/office/drawing/2017/decorative" val="1"/>
              </a:ext>
            </a:extLst>
          </p:cNvPr>
          <p:cNvSpPr/>
          <p:nvPr/>
        </p:nvSpPr>
        <p:spPr bwMode="auto">
          <a:xfrm>
            <a:off x="2387072" y="247031"/>
            <a:ext cx="9589231" cy="1339694"/>
          </a:xfrm>
          <a:prstGeom prst="roundRect">
            <a:avLst>
              <a:gd name="adj" fmla="val 10284"/>
            </a:avLst>
          </a:prstGeom>
          <a:noFill/>
          <a:ln w="28575" cap="flat" cmpd="sng" algn="ctr">
            <a:solidFill>
              <a:srgbClr val="2A446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5" name="Rectangle 4">
            <a:extLst>
              <a:ext uri="{FF2B5EF4-FFF2-40B4-BE49-F238E27FC236}">
                <a16:creationId xmlns:a16="http://schemas.microsoft.com/office/drawing/2014/main" id="{3087D1BA-3542-46DB-370F-59CF71D203B9}"/>
              </a:ext>
              <a:ext uri="{C183D7F6-B498-43B3-948B-1728B52AA6E4}">
                <adec:decorative xmlns:adec="http://schemas.microsoft.com/office/drawing/2017/decorative" val="1"/>
              </a:ext>
            </a:extLst>
          </p:cNvPr>
          <p:cNvSpPr/>
          <p:nvPr/>
        </p:nvSpPr>
        <p:spPr bwMode="auto">
          <a:xfrm>
            <a:off x="9889116" y="1466949"/>
            <a:ext cx="183758" cy="3175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cxnSp>
        <p:nvCxnSpPr>
          <p:cNvPr id="6" name="Connector: Elbow 5">
            <a:extLst>
              <a:ext uri="{FF2B5EF4-FFF2-40B4-BE49-F238E27FC236}">
                <a16:creationId xmlns:a16="http://schemas.microsoft.com/office/drawing/2014/main" id="{55EA35F0-5A63-DA91-DD99-2C579845C0CB}"/>
              </a:ext>
              <a:ext uri="{C183D7F6-B498-43B3-948B-1728B52AA6E4}">
                <adec:decorative xmlns:adec="http://schemas.microsoft.com/office/drawing/2017/decorative" val="1"/>
              </a:ext>
            </a:extLst>
          </p:cNvPr>
          <p:cNvCxnSpPr>
            <a:cxnSpLocks/>
          </p:cNvCxnSpPr>
          <p:nvPr/>
        </p:nvCxnSpPr>
        <p:spPr>
          <a:xfrm rot="16200000" flipV="1">
            <a:off x="9949453" y="1488323"/>
            <a:ext cx="1039529" cy="976442"/>
          </a:xfrm>
          <a:prstGeom prst="bentConnector3">
            <a:avLst>
              <a:gd name="adj1" fmla="val 27381"/>
            </a:avLst>
          </a:prstGeom>
          <a:noFill/>
          <a:ln w="28575" cap="flat" cmpd="sng" algn="ctr">
            <a:solidFill>
              <a:srgbClr val="88CBFF"/>
            </a:solidFill>
            <a:prstDash val="solid"/>
            <a:headEnd type="none" w="lg" len="med"/>
            <a:tailEnd type="triangle"/>
          </a:ln>
          <a:effectLst/>
        </p:spPr>
      </p:cxnSp>
      <p:cxnSp>
        <p:nvCxnSpPr>
          <p:cNvPr id="7" name="Connector: Elbow 6">
            <a:extLst>
              <a:ext uri="{FF2B5EF4-FFF2-40B4-BE49-F238E27FC236}">
                <a16:creationId xmlns:a16="http://schemas.microsoft.com/office/drawing/2014/main" id="{41618EA7-0E9B-ED44-B0F3-ADE771FF8DA5}"/>
              </a:ext>
              <a:ext uri="{C183D7F6-B498-43B3-948B-1728B52AA6E4}">
                <adec:decorative xmlns:adec="http://schemas.microsoft.com/office/drawing/2017/decorative" val="1"/>
              </a:ext>
            </a:extLst>
          </p:cNvPr>
          <p:cNvCxnSpPr>
            <a:cxnSpLocks/>
            <a:stCxn id="23" idx="0"/>
          </p:cNvCxnSpPr>
          <p:nvPr/>
        </p:nvCxnSpPr>
        <p:spPr>
          <a:xfrm rot="16200000" flipV="1">
            <a:off x="6072400" y="-1064259"/>
            <a:ext cx="826246" cy="6370946"/>
          </a:xfrm>
          <a:prstGeom prst="bentConnector2">
            <a:avLst/>
          </a:prstGeom>
          <a:noFill/>
          <a:ln w="28575" cap="flat" cmpd="sng" algn="ctr">
            <a:solidFill>
              <a:srgbClr val="88CBFF"/>
            </a:solidFill>
            <a:prstDash val="solid"/>
            <a:headEnd type="none" w="lg" len="med"/>
            <a:tailEnd type="none"/>
          </a:ln>
          <a:effectLst/>
        </p:spPr>
      </p:cxnSp>
      <p:sp>
        <p:nvSpPr>
          <p:cNvPr id="8" name="Rectangle: Rounded Corners 7">
            <a:extLst>
              <a:ext uri="{FF2B5EF4-FFF2-40B4-BE49-F238E27FC236}">
                <a16:creationId xmlns:a16="http://schemas.microsoft.com/office/drawing/2014/main" id="{69D21B8F-6347-03F8-104E-B68399FE6B29}"/>
              </a:ext>
              <a:ext uri="{C183D7F6-B498-43B3-948B-1728B52AA6E4}">
                <adec:decorative xmlns:adec="http://schemas.microsoft.com/office/drawing/2017/decorative" val="1"/>
              </a:ext>
            </a:extLst>
          </p:cNvPr>
          <p:cNvSpPr/>
          <p:nvPr/>
        </p:nvSpPr>
        <p:spPr bwMode="auto">
          <a:xfrm>
            <a:off x="2666750" y="2144342"/>
            <a:ext cx="1024225" cy="397776"/>
          </a:xfrm>
          <a:prstGeom prst="roundRect">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Message</a:t>
            </a:r>
            <a:endPar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9" name="Cylinder 8">
            <a:extLst>
              <a:ext uri="{FF2B5EF4-FFF2-40B4-BE49-F238E27FC236}">
                <a16:creationId xmlns:a16="http://schemas.microsoft.com/office/drawing/2014/main" id="{30D8F14F-ADEC-DD58-ADC1-F45826BF3937}"/>
              </a:ext>
              <a:ext uri="{C183D7F6-B498-43B3-948B-1728B52AA6E4}">
                <adec:decorative xmlns:adec="http://schemas.microsoft.com/office/drawing/2017/decorative" val="1"/>
              </a:ext>
            </a:extLst>
          </p:cNvPr>
          <p:cNvSpPr/>
          <p:nvPr/>
        </p:nvSpPr>
        <p:spPr bwMode="auto">
          <a:xfrm>
            <a:off x="8006866" y="4994694"/>
            <a:ext cx="1074222" cy="1077036"/>
          </a:xfrm>
          <a:prstGeom prst="can">
            <a:avLst>
              <a:gd name="adj" fmla="val 13359"/>
            </a:avLst>
          </a:prstGeom>
          <a:solidFill>
            <a:srgbClr val="2A446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10" name="Left Bracket 9">
            <a:extLst>
              <a:ext uri="{FF2B5EF4-FFF2-40B4-BE49-F238E27FC236}">
                <a16:creationId xmlns:a16="http://schemas.microsoft.com/office/drawing/2014/main" id="{16541388-83E0-E024-DD23-1DA70AEDDB98}"/>
              </a:ext>
              <a:ext uri="{C183D7F6-B498-43B3-948B-1728B52AA6E4}">
                <adec:decorative xmlns:adec="http://schemas.microsoft.com/office/drawing/2017/decorative" val="1"/>
              </a:ext>
            </a:extLst>
          </p:cNvPr>
          <p:cNvSpPr/>
          <p:nvPr/>
        </p:nvSpPr>
        <p:spPr>
          <a:xfrm rot="16200000">
            <a:off x="6992525" y="-326785"/>
            <a:ext cx="283087" cy="8965019"/>
          </a:xfrm>
          <a:prstGeom prst="leftBracket">
            <a:avLst>
              <a:gd name="adj" fmla="val 154472"/>
            </a:avLst>
          </a:prstGeom>
          <a:noFill/>
          <a:ln w="38100" cap="flat" cmpd="sng" algn="ctr">
            <a:solidFill>
              <a:srgbClr val="88CBFF"/>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 name="Left Bracket 10">
            <a:extLst>
              <a:ext uri="{FF2B5EF4-FFF2-40B4-BE49-F238E27FC236}">
                <a16:creationId xmlns:a16="http://schemas.microsoft.com/office/drawing/2014/main" id="{047DE484-2DAC-4C66-F156-59897C4F6678}"/>
              </a:ext>
              <a:ext uri="{C183D7F6-B498-43B3-948B-1728B52AA6E4}">
                <adec:decorative xmlns:adec="http://schemas.microsoft.com/office/drawing/2017/decorative" val="1"/>
              </a:ext>
            </a:extLst>
          </p:cNvPr>
          <p:cNvSpPr/>
          <p:nvPr/>
        </p:nvSpPr>
        <p:spPr>
          <a:xfrm rot="16200000">
            <a:off x="6992962" y="-429291"/>
            <a:ext cx="282213" cy="8965019"/>
          </a:xfrm>
          <a:prstGeom prst="leftBracket">
            <a:avLst>
              <a:gd name="adj" fmla="val 154472"/>
            </a:avLst>
          </a:prstGeom>
          <a:noFill/>
          <a:ln w="38100"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 name="Left Bracket 11">
            <a:extLst>
              <a:ext uri="{FF2B5EF4-FFF2-40B4-BE49-F238E27FC236}">
                <a16:creationId xmlns:a16="http://schemas.microsoft.com/office/drawing/2014/main" id="{C5F0CEEB-203D-BC07-F6CA-DBDB051D6868}"/>
              </a:ext>
              <a:ext uri="{C183D7F6-B498-43B3-948B-1728B52AA6E4}">
                <adec:decorative xmlns:adec="http://schemas.microsoft.com/office/drawing/2017/decorative" val="1"/>
              </a:ext>
            </a:extLst>
          </p:cNvPr>
          <p:cNvSpPr/>
          <p:nvPr/>
        </p:nvSpPr>
        <p:spPr>
          <a:xfrm rot="16200000">
            <a:off x="7005587" y="-626890"/>
            <a:ext cx="282213" cy="9134072"/>
          </a:xfrm>
          <a:prstGeom prst="leftBracket">
            <a:avLst>
              <a:gd name="adj" fmla="val 154472"/>
            </a:avLst>
          </a:prstGeom>
          <a:noFill/>
          <a:ln w="38100" cap="flat" cmpd="sng" algn="ctr">
            <a:solidFill>
              <a:srgbClr val="2A446F"/>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3" name="TextBox 12">
            <a:extLst>
              <a:ext uri="{FF2B5EF4-FFF2-40B4-BE49-F238E27FC236}">
                <a16:creationId xmlns:a16="http://schemas.microsoft.com/office/drawing/2014/main" id="{18E2DC0D-085E-D307-892F-5865CAAEA7F6}"/>
              </a:ext>
              <a:ext uri="{C183D7F6-B498-43B3-948B-1728B52AA6E4}">
                <adec:decorative xmlns:adec="http://schemas.microsoft.com/office/drawing/2017/decorative" val="1"/>
              </a:ext>
            </a:extLst>
          </p:cNvPr>
          <p:cNvSpPr txBox="1"/>
          <p:nvPr/>
        </p:nvSpPr>
        <p:spPr>
          <a:xfrm>
            <a:off x="661710" y="1916315"/>
            <a:ext cx="3004271" cy="153888"/>
          </a:xfrm>
          <a:prstGeom prst="rect">
            <a:avLst/>
          </a:prstGeom>
          <a:noFill/>
        </p:spPr>
        <p:txBody>
          <a:bodyPr wrap="square" lIns="0" tIns="0" rIns="0" bIns="0" rtlCol="0">
            <a:spAutoFit/>
          </a:bodyPr>
          <a:lstStyle/>
          <a:p>
            <a:pPr>
              <a:defRPr/>
            </a:pPr>
            <a:r>
              <a:rPr lang="en-US" sz="1000">
                <a:solidFill>
                  <a:srgbClr val="000000"/>
                </a:solidFill>
                <a:latin typeface="Segoe UI Semibold"/>
              </a:rPr>
              <a:t>Inside Copilot Studio</a:t>
            </a:r>
          </a:p>
        </p:txBody>
      </p:sp>
      <p:sp>
        <p:nvSpPr>
          <p:cNvPr id="14" name="Rectangle: Rounded Corners 13">
            <a:extLst>
              <a:ext uri="{FF2B5EF4-FFF2-40B4-BE49-F238E27FC236}">
                <a16:creationId xmlns:a16="http://schemas.microsoft.com/office/drawing/2014/main" id="{E4B7ED0E-E7D0-CE58-E114-79474AFDECA0}"/>
              </a:ext>
              <a:ext uri="{C183D7F6-B498-43B3-948B-1728B52AA6E4}">
                <adec:decorative xmlns:adec="http://schemas.microsoft.com/office/drawing/2017/decorative" val="1"/>
              </a:ext>
            </a:extLst>
          </p:cNvPr>
          <p:cNvSpPr/>
          <p:nvPr/>
        </p:nvSpPr>
        <p:spPr bwMode="auto">
          <a:xfrm>
            <a:off x="2387072" y="2401800"/>
            <a:ext cx="9461634" cy="1612382"/>
          </a:xfrm>
          <a:prstGeom prst="roundRect">
            <a:avLst>
              <a:gd name="adj" fmla="val 10284"/>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0A22AB74-4F34-A5D7-4FF3-69B492F88254}"/>
              </a:ext>
              <a:ext uri="{C183D7F6-B498-43B3-948B-1728B52AA6E4}">
                <adec:decorative xmlns:adec="http://schemas.microsoft.com/office/drawing/2017/decorative" val="1"/>
              </a:ext>
            </a:extLst>
          </p:cNvPr>
          <p:cNvSpPr/>
          <p:nvPr/>
        </p:nvSpPr>
        <p:spPr bwMode="auto">
          <a:xfrm>
            <a:off x="3736798" y="4861601"/>
            <a:ext cx="7717272" cy="1339694"/>
          </a:xfrm>
          <a:prstGeom prst="roundRect">
            <a:avLst>
              <a:gd name="adj" fmla="val 10284"/>
            </a:avLst>
          </a:prstGeom>
          <a:noFill/>
          <a:ln w="28575" cap="flat" cmpd="sng" algn="ctr">
            <a:solidFill>
              <a:srgbClr val="2A446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16" name="TextBox 15">
            <a:extLst>
              <a:ext uri="{FF2B5EF4-FFF2-40B4-BE49-F238E27FC236}">
                <a16:creationId xmlns:a16="http://schemas.microsoft.com/office/drawing/2014/main" id="{CB51532B-920A-1BD1-A498-20A9406B9833}"/>
              </a:ext>
              <a:ext uri="{C183D7F6-B498-43B3-948B-1728B52AA6E4}">
                <adec:decorative xmlns:adec="http://schemas.microsoft.com/office/drawing/2017/decorative" val="1"/>
              </a:ext>
            </a:extLst>
          </p:cNvPr>
          <p:cNvSpPr txBox="1"/>
          <p:nvPr/>
        </p:nvSpPr>
        <p:spPr>
          <a:xfrm>
            <a:off x="3844365" y="2155750"/>
            <a:ext cx="1935746" cy="18466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rPr>
              <a:t>Copilot Studio Runtime</a:t>
            </a:r>
            <a:endParaRPr kumimoji="0" lang="en-US" sz="1200" b="0" i="0" u="none" strike="noStrike" kern="0" cap="none" spc="0" normalizeH="0" baseline="0" noProof="0">
              <a:ln>
                <a:noFill/>
              </a:ln>
              <a:solidFill>
                <a:srgbClr val="000000"/>
              </a:solidFill>
              <a:effectLst/>
              <a:uLnTx/>
              <a:uFillTx/>
            </a:endParaRPr>
          </a:p>
        </p:txBody>
      </p:sp>
      <p:sp>
        <p:nvSpPr>
          <p:cNvPr id="17" name="TextBox 16">
            <a:extLst>
              <a:ext uri="{FF2B5EF4-FFF2-40B4-BE49-F238E27FC236}">
                <a16:creationId xmlns:a16="http://schemas.microsoft.com/office/drawing/2014/main" id="{FA40ACA7-77A1-D0C3-4799-E6315C4F4964}"/>
              </a:ext>
              <a:ext uri="{C183D7F6-B498-43B3-948B-1728B52AA6E4}">
                <adec:decorative xmlns:adec="http://schemas.microsoft.com/office/drawing/2017/decorative" val="1"/>
              </a:ext>
            </a:extLst>
          </p:cNvPr>
          <p:cNvSpPr txBox="1"/>
          <p:nvPr/>
        </p:nvSpPr>
        <p:spPr>
          <a:xfrm>
            <a:off x="8826097" y="6292995"/>
            <a:ext cx="2624431" cy="184666"/>
          </a:xfrm>
          <a:prstGeom prst="rect">
            <a:avLst/>
          </a:prstGeom>
          <a:noFill/>
        </p:spPr>
        <p:txBody>
          <a:bodyPr wrap="square" lIns="0" tIns="0" rIns="0" bIns="0"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rPr>
              <a:t>Copilot Studio Internal Stores</a:t>
            </a:r>
            <a:endParaRPr kumimoji="0" lang="en-US" sz="1200" b="0" i="0" u="none" strike="noStrike" kern="0" cap="none" spc="0" normalizeH="0" baseline="0" noProof="0">
              <a:ln>
                <a:noFill/>
              </a:ln>
              <a:solidFill>
                <a:srgbClr val="000000"/>
              </a:solidFill>
              <a:effectLst/>
              <a:uLnTx/>
              <a:uFillTx/>
            </a:endParaRPr>
          </a:p>
        </p:txBody>
      </p:sp>
      <p:sp>
        <p:nvSpPr>
          <p:cNvPr id="18" name="Rectangle: Rounded Corners 17">
            <a:extLst>
              <a:ext uri="{FF2B5EF4-FFF2-40B4-BE49-F238E27FC236}">
                <a16:creationId xmlns:a16="http://schemas.microsoft.com/office/drawing/2014/main" id="{AA65660F-E49B-2EA0-FF96-B42396D78ED2}"/>
              </a:ext>
              <a:ext uri="{C183D7F6-B498-43B3-948B-1728B52AA6E4}">
                <adec:decorative xmlns:adec="http://schemas.microsoft.com/office/drawing/2017/decorative" val="1"/>
              </a:ext>
            </a:extLst>
          </p:cNvPr>
          <p:cNvSpPr/>
          <p:nvPr/>
        </p:nvSpPr>
        <p:spPr bwMode="auto">
          <a:xfrm>
            <a:off x="2651560" y="2534337"/>
            <a:ext cx="1160051" cy="1353127"/>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C1633E97-8050-FA04-CFD2-1E3A267052BF}"/>
              </a:ext>
              <a:ext uri="{C183D7F6-B498-43B3-948B-1728B52AA6E4}">
                <adec:decorative xmlns:adec="http://schemas.microsoft.com/office/drawing/2017/decorative" val="1"/>
              </a:ext>
            </a:extLst>
          </p:cNvPr>
          <p:cNvSpPr/>
          <p:nvPr/>
        </p:nvSpPr>
        <p:spPr bwMode="auto">
          <a:xfrm>
            <a:off x="3939442" y="2534337"/>
            <a:ext cx="1160051" cy="1353127"/>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B30D99AA-259F-197D-6977-C80CE3E7EC85}"/>
              </a:ext>
              <a:ext uri="{C183D7F6-B498-43B3-948B-1728B52AA6E4}">
                <adec:decorative xmlns:adec="http://schemas.microsoft.com/office/drawing/2017/decorative" val="1"/>
              </a:ext>
            </a:extLst>
          </p:cNvPr>
          <p:cNvSpPr/>
          <p:nvPr/>
        </p:nvSpPr>
        <p:spPr bwMode="auto">
          <a:xfrm>
            <a:off x="5227324" y="2534337"/>
            <a:ext cx="1160051" cy="1353127"/>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1B68C542-B7B4-F126-74AD-3FA17EDFDDA6}"/>
              </a:ext>
              <a:ext uri="{C183D7F6-B498-43B3-948B-1728B52AA6E4}">
                <adec:decorative xmlns:adec="http://schemas.microsoft.com/office/drawing/2017/decorative" val="1"/>
              </a:ext>
            </a:extLst>
          </p:cNvPr>
          <p:cNvSpPr/>
          <p:nvPr/>
        </p:nvSpPr>
        <p:spPr bwMode="auto">
          <a:xfrm>
            <a:off x="6515206" y="2534337"/>
            <a:ext cx="1160051" cy="1353127"/>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EF867625-1693-156F-0590-EB18F2BF3AFC}"/>
              </a:ext>
              <a:ext uri="{C183D7F6-B498-43B3-948B-1728B52AA6E4}">
                <adec:decorative xmlns:adec="http://schemas.microsoft.com/office/drawing/2017/decorative" val="1"/>
              </a:ext>
            </a:extLst>
          </p:cNvPr>
          <p:cNvSpPr/>
          <p:nvPr/>
        </p:nvSpPr>
        <p:spPr bwMode="auto">
          <a:xfrm>
            <a:off x="7803088" y="2534337"/>
            <a:ext cx="1160051" cy="1353127"/>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CC1800F5-9B4D-B2D2-90DB-9B2E7B4F71A3}"/>
              </a:ext>
              <a:ext uri="{C183D7F6-B498-43B3-948B-1728B52AA6E4}">
                <adec:decorative xmlns:adec="http://schemas.microsoft.com/office/drawing/2017/decorative" val="1"/>
              </a:ext>
            </a:extLst>
          </p:cNvPr>
          <p:cNvSpPr/>
          <p:nvPr/>
        </p:nvSpPr>
        <p:spPr bwMode="auto">
          <a:xfrm>
            <a:off x="9090970" y="2534337"/>
            <a:ext cx="1160051" cy="1353127"/>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87E6E09E-0873-0129-A138-E71A7EA1BE90}"/>
              </a:ext>
              <a:ext uri="{C183D7F6-B498-43B3-948B-1728B52AA6E4}">
                <adec:decorative xmlns:adec="http://schemas.microsoft.com/office/drawing/2017/decorative" val="1"/>
              </a:ext>
            </a:extLst>
          </p:cNvPr>
          <p:cNvSpPr/>
          <p:nvPr/>
        </p:nvSpPr>
        <p:spPr bwMode="auto">
          <a:xfrm>
            <a:off x="10378852" y="2534337"/>
            <a:ext cx="1160051" cy="1353127"/>
          </a:xfrm>
          <a:prstGeom prst="roundRect">
            <a:avLst/>
          </a:prstGeom>
          <a:solidFill>
            <a:srgbClr val="88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000000"/>
              </a:solidFill>
              <a:cs typeface="Segoe UI" pitchFamily="34" charset="0"/>
            </a:endParaRPr>
          </a:p>
        </p:txBody>
      </p:sp>
      <p:sp>
        <p:nvSpPr>
          <p:cNvPr id="25" name="Oval 24">
            <a:extLst>
              <a:ext uri="{FF2B5EF4-FFF2-40B4-BE49-F238E27FC236}">
                <a16:creationId xmlns:a16="http://schemas.microsoft.com/office/drawing/2014/main" id="{F3DE934D-3D35-2C47-3346-5C73BAFA60F0}"/>
              </a:ext>
              <a:ext uri="{C183D7F6-B498-43B3-948B-1728B52AA6E4}">
                <adec:decorative xmlns:adec="http://schemas.microsoft.com/office/drawing/2017/decorative" val="1"/>
              </a:ext>
            </a:extLst>
          </p:cNvPr>
          <p:cNvSpPr/>
          <p:nvPr/>
        </p:nvSpPr>
        <p:spPr bwMode="auto">
          <a:xfrm>
            <a:off x="2523729" y="2486454"/>
            <a:ext cx="322653" cy="322653"/>
          </a:xfrm>
          <a:prstGeom prst="ellipse">
            <a:avLst/>
          </a:prstGeom>
          <a:solidFill>
            <a:srgbClr val="FFFFFF">
              <a:lumMod val="85000"/>
            </a:srgb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600" kern="0">
                <a:solidFill>
                  <a:srgbClr val="000000"/>
                </a:solidFill>
                <a:latin typeface="Segoe UI Semibold"/>
                <a:ea typeface="Segoe UI" pitchFamily="34" charset="0"/>
                <a:cs typeface="Segoe UI" pitchFamily="34" charset="0"/>
              </a:rPr>
              <a:t>1</a:t>
            </a:r>
          </a:p>
        </p:txBody>
      </p:sp>
      <p:sp>
        <p:nvSpPr>
          <p:cNvPr id="26" name="Oval 25">
            <a:extLst>
              <a:ext uri="{FF2B5EF4-FFF2-40B4-BE49-F238E27FC236}">
                <a16:creationId xmlns:a16="http://schemas.microsoft.com/office/drawing/2014/main" id="{F977FCD3-7D78-1590-1630-90ED3A662FBC}"/>
              </a:ext>
              <a:ext uri="{C183D7F6-B498-43B3-948B-1728B52AA6E4}">
                <adec:decorative xmlns:adec="http://schemas.microsoft.com/office/drawing/2017/decorative" val="1"/>
              </a:ext>
            </a:extLst>
          </p:cNvPr>
          <p:cNvSpPr/>
          <p:nvPr/>
        </p:nvSpPr>
        <p:spPr bwMode="auto">
          <a:xfrm>
            <a:off x="3811611" y="2480893"/>
            <a:ext cx="322653" cy="322653"/>
          </a:xfrm>
          <a:prstGeom prst="ellipse">
            <a:avLst/>
          </a:prstGeom>
          <a:solidFill>
            <a:srgbClr val="FFFFFF">
              <a:lumMod val="85000"/>
            </a:srgb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600" kern="0">
                <a:solidFill>
                  <a:srgbClr val="000000"/>
                </a:solidFill>
                <a:latin typeface="Segoe UI Semibold"/>
                <a:ea typeface="Segoe UI" pitchFamily="34" charset="0"/>
                <a:cs typeface="Segoe UI" pitchFamily="34" charset="0"/>
              </a:rPr>
              <a:t>2</a:t>
            </a:r>
          </a:p>
        </p:txBody>
      </p:sp>
      <p:sp>
        <p:nvSpPr>
          <p:cNvPr id="27" name="Oval 26">
            <a:extLst>
              <a:ext uri="{FF2B5EF4-FFF2-40B4-BE49-F238E27FC236}">
                <a16:creationId xmlns:a16="http://schemas.microsoft.com/office/drawing/2014/main" id="{EBFD7B4B-FDF2-7543-E86A-596E89D8492A}"/>
              </a:ext>
              <a:ext uri="{C183D7F6-B498-43B3-948B-1728B52AA6E4}">
                <adec:decorative xmlns:adec="http://schemas.microsoft.com/office/drawing/2017/decorative" val="1"/>
              </a:ext>
            </a:extLst>
          </p:cNvPr>
          <p:cNvSpPr/>
          <p:nvPr/>
        </p:nvSpPr>
        <p:spPr bwMode="auto">
          <a:xfrm>
            <a:off x="5099493" y="2487172"/>
            <a:ext cx="322653" cy="322653"/>
          </a:xfrm>
          <a:prstGeom prst="ellipse">
            <a:avLst/>
          </a:prstGeom>
          <a:solidFill>
            <a:srgbClr val="FFFFFF">
              <a:lumMod val="85000"/>
            </a:srgb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600" kern="0">
                <a:solidFill>
                  <a:srgbClr val="000000"/>
                </a:solidFill>
                <a:latin typeface="Segoe UI Semibold"/>
                <a:ea typeface="Segoe UI" pitchFamily="34" charset="0"/>
                <a:cs typeface="Segoe UI" pitchFamily="34" charset="0"/>
              </a:rPr>
              <a:t>3</a:t>
            </a:r>
          </a:p>
        </p:txBody>
      </p:sp>
      <p:sp>
        <p:nvSpPr>
          <p:cNvPr id="28" name="Oval 27">
            <a:extLst>
              <a:ext uri="{FF2B5EF4-FFF2-40B4-BE49-F238E27FC236}">
                <a16:creationId xmlns:a16="http://schemas.microsoft.com/office/drawing/2014/main" id="{3D12801A-C547-2738-ADCD-009C40FB7A03}"/>
              </a:ext>
              <a:ext uri="{C183D7F6-B498-43B3-948B-1728B52AA6E4}">
                <adec:decorative xmlns:adec="http://schemas.microsoft.com/office/drawing/2017/decorative" val="1"/>
              </a:ext>
            </a:extLst>
          </p:cNvPr>
          <p:cNvSpPr/>
          <p:nvPr/>
        </p:nvSpPr>
        <p:spPr bwMode="auto">
          <a:xfrm>
            <a:off x="6387375" y="2480892"/>
            <a:ext cx="322653" cy="322653"/>
          </a:xfrm>
          <a:prstGeom prst="ellipse">
            <a:avLst/>
          </a:prstGeom>
          <a:solidFill>
            <a:srgbClr val="FFFFFF">
              <a:lumMod val="85000"/>
            </a:srgb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600" kern="0">
                <a:solidFill>
                  <a:srgbClr val="000000"/>
                </a:solidFill>
                <a:latin typeface="Segoe UI Semibold"/>
                <a:ea typeface="Segoe UI" pitchFamily="34" charset="0"/>
                <a:cs typeface="Segoe UI" pitchFamily="34" charset="0"/>
              </a:rPr>
              <a:t>4</a:t>
            </a:r>
          </a:p>
        </p:txBody>
      </p:sp>
      <p:sp>
        <p:nvSpPr>
          <p:cNvPr id="29" name="Oval 28">
            <a:extLst>
              <a:ext uri="{FF2B5EF4-FFF2-40B4-BE49-F238E27FC236}">
                <a16:creationId xmlns:a16="http://schemas.microsoft.com/office/drawing/2014/main" id="{EA9DAC8C-8067-A13C-45B9-245CBECB71EB}"/>
              </a:ext>
              <a:ext uri="{C183D7F6-B498-43B3-948B-1728B52AA6E4}">
                <adec:decorative xmlns:adec="http://schemas.microsoft.com/office/drawing/2017/decorative" val="1"/>
              </a:ext>
            </a:extLst>
          </p:cNvPr>
          <p:cNvSpPr/>
          <p:nvPr/>
        </p:nvSpPr>
        <p:spPr bwMode="auto">
          <a:xfrm>
            <a:off x="7675257" y="2480891"/>
            <a:ext cx="322653" cy="322653"/>
          </a:xfrm>
          <a:prstGeom prst="ellipse">
            <a:avLst/>
          </a:prstGeom>
          <a:solidFill>
            <a:srgbClr val="FFFFFF">
              <a:lumMod val="85000"/>
            </a:srgb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600" kern="0">
                <a:solidFill>
                  <a:srgbClr val="000000"/>
                </a:solidFill>
                <a:latin typeface="Segoe UI Semibold"/>
                <a:ea typeface="Segoe UI" pitchFamily="34" charset="0"/>
                <a:cs typeface="Segoe UI" pitchFamily="34" charset="0"/>
              </a:rPr>
              <a:t>5</a:t>
            </a:r>
          </a:p>
        </p:txBody>
      </p:sp>
      <p:sp>
        <p:nvSpPr>
          <p:cNvPr id="30" name="Oval 29">
            <a:extLst>
              <a:ext uri="{FF2B5EF4-FFF2-40B4-BE49-F238E27FC236}">
                <a16:creationId xmlns:a16="http://schemas.microsoft.com/office/drawing/2014/main" id="{D1C1ECAE-E85C-6FEC-A013-17A51609AF32}"/>
              </a:ext>
              <a:ext uri="{C183D7F6-B498-43B3-948B-1728B52AA6E4}">
                <adec:decorative xmlns:adec="http://schemas.microsoft.com/office/drawing/2017/decorative" val="1"/>
              </a:ext>
            </a:extLst>
          </p:cNvPr>
          <p:cNvSpPr/>
          <p:nvPr/>
        </p:nvSpPr>
        <p:spPr bwMode="auto">
          <a:xfrm>
            <a:off x="8963139" y="2480890"/>
            <a:ext cx="322653" cy="322653"/>
          </a:xfrm>
          <a:prstGeom prst="ellipse">
            <a:avLst/>
          </a:prstGeom>
          <a:solidFill>
            <a:srgbClr val="FFFFFF">
              <a:lumMod val="85000"/>
            </a:srgb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600" kern="0">
                <a:solidFill>
                  <a:srgbClr val="000000"/>
                </a:solidFill>
                <a:latin typeface="Segoe UI Semibold"/>
                <a:ea typeface="Segoe UI" pitchFamily="34" charset="0"/>
                <a:cs typeface="Segoe UI" pitchFamily="34" charset="0"/>
              </a:rPr>
              <a:t>6</a:t>
            </a:r>
          </a:p>
        </p:txBody>
      </p:sp>
      <p:sp>
        <p:nvSpPr>
          <p:cNvPr id="31" name="Oval 30">
            <a:extLst>
              <a:ext uri="{FF2B5EF4-FFF2-40B4-BE49-F238E27FC236}">
                <a16:creationId xmlns:a16="http://schemas.microsoft.com/office/drawing/2014/main" id="{A6A6CFBF-1603-AAC4-C59C-C9F22551367A}"/>
              </a:ext>
              <a:ext uri="{C183D7F6-B498-43B3-948B-1728B52AA6E4}">
                <adec:decorative xmlns:adec="http://schemas.microsoft.com/office/drawing/2017/decorative" val="1"/>
              </a:ext>
            </a:extLst>
          </p:cNvPr>
          <p:cNvSpPr/>
          <p:nvPr/>
        </p:nvSpPr>
        <p:spPr bwMode="auto">
          <a:xfrm>
            <a:off x="10251021" y="2480889"/>
            <a:ext cx="322653" cy="322653"/>
          </a:xfrm>
          <a:prstGeom prst="ellipse">
            <a:avLst/>
          </a:prstGeom>
          <a:solidFill>
            <a:srgbClr val="FFFFFF">
              <a:lumMod val="85000"/>
            </a:srgb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US" sz="1600" kern="0">
                <a:solidFill>
                  <a:srgbClr val="000000"/>
                </a:solidFill>
                <a:latin typeface="Segoe UI Semibold"/>
                <a:ea typeface="Segoe UI" pitchFamily="34" charset="0"/>
                <a:cs typeface="Segoe UI" pitchFamily="34" charset="0"/>
              </a:rPr>
              <a:t>7</a:t>
            </a:r>
          </a:p>
        </p:txBody>
      </p:sp>
      <p:cxnSp>
        <p:nvCxnSpPr>
          <p:cNvPr id="32" name="Straight Connector 31">
            <a:extLst>
              <a:ext uri="{FF2B5EF4-FFF2-40B4-BE49-F238E27FC236}">
                <a16:creationId xmlns:a16="http://schemas.microsoft.com/office/drawing/2014/main" id="{CFBF6ADC-86EB-C32E-72E7-08D5E0935A90}"/>
              </a:ext>
              <a:ext uri="{C183D7F6-B498-43B3-948B-1728B52AA6E4}">
                <adec:decorative xmlns:adec="http://schemas.microsoft.com/office/drawing/2017/decorative" val="1"/>
              </a:ext>
            </a:extLst>
          </p:cNvPr>
          <p:cNvCxnSpPr>
            <a:cxnSpLocks/>
          </p:cNvCxnSpPr>
          <p:nvPr/>
        </p:nvCxnSpPr>
        <p:spPr>
          <a:xfrm>
            <a:off x="3792361" y="3210901"/>
            <a:ext cx="262585" cy="0"/>
          </a:xfrm>
          <a:prstGeom prst="line">
            <a:avLst/>
          </a:prstGeom>
          <a:noFill/>
          <a:ln w="47625" cap="flat" cmpd="sng" algn="ctr">
            <a:solidFill>
              <a:srgbClr val="FFFFFF">
                <a:lumMod val="85000"/>
              </a:srgbClr>
            </a:solidFill>
            <a:prstDash val="solid"/>
            <a:headEnd type="none" w="lg" len="med"/>
            <a:tailEnd type="arrow" w="lg" len="med"/>
          </a:ln>
          <a:effectLst>
            <a:outerShdw blurRad="50800" dist="38100" dir="5400000" algn="t" rotWithShape="0">
              <a:prstClr val="black">
                <a:alpha val="40000"/>
              </a:prstClr>
            </a:outerShdw>
          </a:effectLst>
        </p:spPr>
      </p:cxnSp>
      <p:cxnSp>
        <p:nvCxnSpPr>
          <p:cNvPr id="33" name="Straight Connector 32">
            <a:extLst>
              <a:ext uri="{FF2B5EF4-FFF2-40B4-BE49-F238E27FC236}">
                <a16:creationId xmlns:a16="http://schemas.microsoft.com/office/drawing/2014/main" id="{704DFFEE-E0D7-5E8B-F216-767EA27C1AD9}"/>
              </a:ext>
              <a:ext uri="{C183D7F6-B498-43B3-948B-1728B52AA6E4}">
                <adec:decorative xmlns:adec="http://schemas.microsoft.com/office/drawing/2017/decorative" val="1"/>
              </a:ext>
            </a:extLst>
          </p:cNvPr>
          <p:cNvCxnSpPr>
            <a:cxnSpLocks/>
          </p:cNvCxnSpPr>
          <p:nvPr/>
        </p:nvCxnSpPr>
        <p:spPr>
          <a:xfrm>
            <a:off x="5096031" y="3210901"/>
            <a:ext cx="262585" cy="0"/>
          </a:xfrm>
          <a:prstGeom prst="line">
            <a:avLst/>
          </a:prstGeom>
          <a:noFill/>
          <a:ln w="47625" cap="flat" cmpd="sng" algn="ctr">
            <a:solidFill>
              <a:srgbClr val="FFFFFF">
                <a:lumMod val="85000"/>
              </a:srgbClr>
            </a:solidFill>
            <a:prstDash val="solid"/>
            <a:headEnd type="none" w="lg" len="med"/>
            <a:tailEnd type="arrow" w="lg" len="med"/>
          </a:ln>
          <a:effectLst>
            <a:outerShdw blurRad="50800" dist="38100" dir="5400000" algn="t" rotWithShape="0">
              <a:prstClr val="black">
                <a:alpha val="40000"/>
              </a:prstClr>
            </a:outerShdw>
          </a:effectLst>
        </p:spPr>
      </p:cxnSp>
      <p:cxnSp>
        <p:nvCxnSpPr>
          <p:cNvPr id="34" name="Straight Connector 33">
            <a:extLst>
              <a:ext uri="{FF2B5EF4-FFF2-40B4-BE49-F238E27FC236}">
                <a16:creationId xmlns:a16="http://schemas.microsoft.com/office/drawing/2014/main" id="{C5F6DBE1-D4D8-F8ED-6F09-7E7886989F7F}"/>
              </a:ext>
              <a:ext uri="{C183D7F6-B498-43B3-948B-1728B52AA6E4}">
                <adec:decorative xmlns:adec="http://schemas.microsoft.com/office/drawing/2017/decorative" val="1"/>
              </a:ext>
            </a:extLst>
          </p:cNvPr>
          <p:cNvCxnSpPr>
            <a:cxnSpLocks/>
          </p:cNvCxnSpPr>
          <p:nvPr/>
        </p:nvCxnSpPr>
        <p:spPr>
          <a:xfrm>
            <a:off x="6383913" y="3210901"/>
            <a:ext cx="262585" cy="0"/>
          </a:xfrm>
          <a:prstGeom prst="line">
            <a:avLst/>
          </a:prstGeom>
          <a:noFill/>
          <a:ln w="47625" cap="flat" cmpd="sng" algn="ctr">
            <a:solidFill>
              <a:srgbClr val="FFFFFF">
                <a:lumMod val="85000"/>
              </a:srgbClr>
            </a:solidFill>
            <a:prstDash val="solid"/>
            <a:headEnd type="none" w="lg" len="med"/>
            <a:tailEnd type="arrow" w="lg" len="med"/>
          </a:ln>
          <a:effectLst>
            <a:outerShdw blurRad="50800" dist="38100" dir="5400000" algn="t" rotWithShape="0">
              <a:prstClr val="black">
                <a:alpha val="40000"/>
              </a:prstClr>
            </a:outerShdw>
          </a:effectLst>
        </p:spPr>
      </p:cxnSp>
      <p:cxnSp>
        <p:nvCxnSpPr>
          <p:cNvPr id="35" name="Straight Connector 34">
            <a:extLst>
              <a:ext uri="{FF2B5EF4-FFF2-40B4-BE49-F238E27FC236}">
                <a16:creationId xmlns:a16="http://schemas.microsoft.com/office/drawing/2014/main" id="{F1F48F1D-EE17-5682-CDE6-F82CEF376B5C}"/>
              </a:ext>
              <a:ext uri="{C183D7F6-B498-43B3-948B-1728B52AA6E4}">
                <adec:decorative xmlns:adec="http://schemas.microsoft.com/office/drawing/2017/decorative" val="1"/>
              </a:ext>
            </a:extLst>
          </p:cNvPr>
          <p:cNvCxnSpPr>
            <a:cxnSpLocks/>
          </p:cNvCxnSpPr>
          <p:nvPr/>
        </p:nvCxnSpPr>
        <p:spPr>
          <a:xfrm>
            <a:off x="7671795" y="3210901"/>
            <a:ext cx="262585" cy="0"/>
          </a:xfrm>
          <a:prstGeom prst="line">
            <a:avLst/>
          </a:prstGeom>
          <a:noFill/>
          <a:ln w="47625" cap="flat" cmpd="sng" algn="ctr">
            <a:solidFill>
              <a:srgbClr val="FFFFFF">
                <a:lumMod val="85000"/>
              </a:srgbClr>
            </a:solidFill>
            <a:prstDash val="solid"/>
            <a:headEnd type="none" w="lg" len="med"/>
            <a:tailEnd type="arrow" w="lg" len="med"/>
          </a:ln>
          <a:effectLst>
            <a:outerShdw blurRad="50800" dist="38100" dir="5400000" algn="t" rotWithShape="0">
              <a:prstClr val="black">
                <a:alpha val="40000"/>
              </a:prstClr>
            </a:outerShdw>
          </a:effectLst>
        </p:spPr>
      </p:cxnSp>
      <p:cxnSp>
        <p:nvCxnSpPr>
          <p:cNvPr id="36" name="Straight Connector 35">
            <a:extLst>
              <a:ext uri="{FF2B5EF4-FFF2-40B4-BE49-F238E27FC236}">
                <a16:creationId xmlns:a16="http://schemas.microsoft.com/office/drawing/2014/main" id="{9C0F70BA-9A76-7217-28BF-14BC20D53ED0}"/>
              </a:ext>
              <a:ext uri="{C183D7F6-B498-43B3-948B-1728B52AA6E4}">
                <adec:decorative xmlns:adec="http://schemas.microsoft.com/office/drawing/2017/decorative" val="1"/>
              </a:ext>
            </a:extLst>
          </p:cNvPr>
          <p:cNvCxnSpPr>
            <a:cxnSpLocks/>
          </p:cNvCxnSpPr>
          <p:nvPr/>
        </p:nvCxnSpPr>
        <p:spPr>
          <a:xfrm>
            <a:off x="8963139" y="3210901"/>
            <a:ext cx="262585" cy="0"/>
          </a:xfrm>
          <a:prstGeom prst="line">
            <a:avLst/>
          </a:prstGeom>
          <a:noFill/>
          <a:ln w="47625" cap="flat" cmpd="sng" algn="ctr">
            <a:solidFill>
              <a:srgbClr val="FFFFFF">
                <a:lumMod val="85000"/>
              </a:srgbClr>
            </a:solidFill>
            <a:prstDash val="solid"/>
            <a:headEnd type="none" w="lg" len="med"/>
            <a:tailEnd type="arrow" w="lg" len="med"/>
          </a:ln>
          <a:effectLst>
            <a:outerShdw blurRad="50800" dist="38100" dir="5400000" algn="t" rotWithShape="0">
              <a:prstClr val="black">
                <a:alpha val="40000"/>
              </a:prstClr>
            </a:outerShdw>
          </a:effectLst>
        </p:spPr>
      </p:cxnSp>
      <p:cxnSp>
        <p:nvCxnSpPr>
          <p:cNvPr id="37" name="Straight Connector 36">
            <a:extLst>
              <a:ext uri="{FF2B5EF4-FFF2-40B4-BE49-F238E27FC236}">
                <a16:creationId xmlns:a16="http://schemas.microsoft.com/office/drawing/2014/main" id="{FE63F077-A7FF-BFEB-02A2-C6EC4A62926B}"/>
              </a:ext>
              <a:ext uri="{C183D7F6-B498-43B3-948B-1728B52AA6E4}">
                <adec:decorative xmlns:adec="http://schemas.microsoft.com/office/drawing/2017/decorative" val="1"/>
              </a:ext>
            </a:extLst>
          </p:cNvPr>
          <p:cNvCxnSpPr>
            <a:cxnSpLocks/>
          </p:cNvCxnSpPr>
          <p:nvPr/>
        </p:nvCxnSpPr>
        <p:spPr>
          <a:xfrm>
            <a:off x="10251021" y="3228549"/>
            <a:ext cx="262585" cy="0"/>
          </a:xfrm>
          <a:prstGeom prst="line">
            <a:avLst/>
          </a:prstGeom>
          <a:noFill/>
          <a:ln w="47625" cap="flat" cmpd="sng" algn="ctr">
            <a:solidFill>
              <a:srgbClr val="FFFFFF">
                <a:lumMod val="85000"/>
              </a:srgbClr>
            </a:solidFill>
            <a:prstDash val="solid"/>
            <a:headEnd type="none" w="lg" len="med"/>
            <a:tailEnd type="arrow" w="lg" len="med"/>
          </a:ln>
          <a:effectLst>
            <a:outerShdw blurRad="50800" dist="38100" dir="5400000" algn="t" rotWithShape="0">
              <a:prstClr val="black">
                <a:alpha val="40000"/>
              </a:prstClr>
            </a:outerShdw>
          </a:effectLst>
        </p:spPr>
      </p:cxnSp>
      <p:sp>
        <p:nvSpPr>
          <p:cNvPr id="38" name="TextBox 37">
            <a:extLst>
              <a:ext uri="{FF2B5EF4-FFF2-40B4-BE49-F238E27FC236}">
                <a16:creationId xmlns:a16="http://schemas.microsoft.com/office/drawing/2014/main" id="{A1352562-62E6-B7D7-9657-B12B8CBB3A4F}"/>
              </a:ext>
              <a:ext uri="{C183D7F6-B498-43B3-948B-1728B52AA6E4}">
                <adec:decorative xmlns:adec="http://schemas.microsoft.com/office/drawing/2017/decorative" val="1"/>
              </a:ext>
            </a:extLst>
          </p:cNvPr>
          <p:cNvSpPr txBox="1"/>
          <p:nvPr/>
        </p:nvSpPr>
        <p:spPr>
          <a:xfrm>
            <a:off x="2579657" y="3294109"/>
            <a:ext cx="1294761"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Message moderation</a:t>
            </a:r>
          </a:p>
        </p:txBody>
      </p:sp>
      <p:sp>
        <p:nvSpPr>
          <p:cNvPr id="39" name="shield_3">
            <a:extLst>
              <a:ext uri="{FF2B5EF4-FFF2-40B4-BE49-F238E27FC236}">
                <a16:creationId xmlns:a16="http://schemas.microsoft.com/office/drawing/2014/main" id="{0244E920-A922-2CD5-13A6-B80BC1F97622}"/>
              </a:ext>
              <a:ext uri="{C183D7F6-B498-43B3-948B-1728B52AA6E4}">
                <adec:decorative xmlns:adec="http://schemas.microsoft.com/office/drawing/2017/decorative" val="1"/>
              </a:ext>
            </a:extLst>
          </p:cNvPr>
          <p:cNvSpPr>
            <a:spLocks noChangeAspect="1" noEditPoints="1"/>
          </p:cNvSpPr>
          <p:nvPr/>
        </p:nvSpPr>
        <p:spPr bwMode="auto">
          <a:xfrm>
            <a:off x="3047875" y="2755212"/>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0" name="TextBox 39">
            <a:extLst>
              <a:ext uri="{FF2B5EF4-FFF2-40B4-BE49-F238E27FC236}">
                <a16:creationId xmlns:a16="http://schemas.microsoft.com/office/drawing/2014/main" id="{617D6F75-5E88-17FE-859B-06D977B31812}"/>
              </a:ext>
              <a:ext uri="{C183D7F6-B498-43B3-948B-1728B52AA6E4}">
                <adec:decorative xmlns:adec="http://schemas.microsoft.com/office/drawing/2017/decorative" val="1"/>
              </a:ext>
            </a:extLst>
          </p:cNvPr>
          <p:cNvSpPr txBox="1"/>
          <p:nvPr/>
        </p:nvSpPr>
        <p:spPr>
          <a:xfrm>
            <a:off x="3863797" y="3294109"/>
            <a:ext cx="1294761"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Query </a:t>
            </a:r>
            <a:br>
              <a:rPr kumimoji="0" lang="en-US" sz="1200" b="0" i="0" u="none" strike="noStrike" kern="0" cap="none" spc="0" normalizeH="0" baseline="0" noProof="0">
                <a:ln>
                  <a:noFill/>
                </a:ln>
                <a:solidFill>
                  <a:srgbClr val="FFFFFF"/>
                </a:solidFill>
                <a:effectLst/>
                <a:uLnTx/>
                <a:uFillTx/>
              </a:rPr>
            </a:br>
            <a:r>
              <a:rPr kumimoji="0" lang="en-US" sz="1200" b="0" i="0" u="none" strike="noStrike" kern="0" cap="none" spc="0" normalizeH="0" baseline="0" noProof="0">
                <a:ln>
                  <a:noFill/>
                </a:ln>
                <a:solidFill>
                  <a:srgbClr val="FFFFFF"/>
                </a:solidFill>
                <a:effectLst/>
                <a:uLnTx/>
                <a:uFillTx/>
              </a:rPr>
              <a:t>optimization</a:t>
            </a:r>
          </a:p>
        </p:txBody>
      </p:sp>
      <p:sp>
        <p:nvSpPr>
          <p:cNvPr id="41" name="TextBox 40">
            <a:extLst>
              <a:ext uri="{FF2B5EF4-FFF2-40B4-BE49-F238E27FC236}">
                <a16:creationId xmlns:a16="http://schemas.microsoft.com/office/drawing/2014/main" id="{A31C7F15-9554-638B-90B6-174ECD36CE05}"/>
              </a:ext>
              <a:ext uri="{C183D7F6-B498-43B3-948B-1728B52AA6E4}">
                <adec:decorative xmlns:adec="http://schemas.microsoft.com/office/drawing/2017/decorative" val="1"/>
              </a:ext>
            </a:extLst>
          </p:cNvPr>
          <p:cNvSpPr txBox="1"/>
          <p:nvPr/>
        </p:nvSpPr>
        <p:spPr>
          <a:xfrm>
            <a:off x="5164106" y="3294109"/>
            <a:ext cx="1294761"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Information retrieval</a:t>
            </a:r>
          </a:p>
        </p:txBody>
      </p:sp>
      <p:sp>
        <p:nvSpPr>
          <p:cNvPr id="42" name="TextBox 41">
            <a:extLst>
              <a:ext uri="{FF2B5EF4-FFF2-40B4-BE49-F238E27FC236}">
                <a16:creationId xmlns:a16="http://schemas.microsoft.com/office/drawing/2014/main" id="{953ED941-972C-C361-0DCA-2A8B6DE72988}"/>
              </a:ext>
              <a:ext uri="{C183D7F6-B498-43B3-948B-1728B52AA6E4}">
                <adec:decorative xmlns:adec="http://schemas.microsoft.com/office/drawing/2017/decorative" val="1"/>
              </a:ext>
            </a:extLst>
          </p:cNvPr>
          <p:cNvSpPr txBox="1"/>
          <p:nvPr/>
        </p:nvSpPr>
        <p:spPr>
          <a:xfrm>
            <a:off x="6444411" y="3294109"/>
            <a:ext cx="1294761"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Summarization</a:t>
            </a:r>
          </a:p>
        </p:txBody>
      </p:sp>
      <p:sp>
        <p:nvSpPr>
          <p:cNvPr id="43" name="TextBox 42">
            <a:extLst>
              <a:ext uri="{FF2B5EF4-FFF2-40B4-BE49-F238E27FC236}">
                <a16:creationId xmlns:a16="http://schemas.microsoft.com/office/drawing/2014/main" id="{63824C4E-FBC0-3572-0D6E-EF41EBD7F6ED}"/>
              </a:ext>
              <a:ext uri="{C183D7F6-B498-43B3-948B-1728B52AA6E4}">
                <adec:decorative xmlns:adec="http://schemas.microsoft.com/office/drawing/2017/decorative" val="1"/>
              </a:ext>
            </a:extLst>
          </p:cNvPr>
          <p:cNvSpPr txBox="1"/>
          <p:nvPr/>
        </p:nvSpPr>
        <p:spPr>
          <a:xfrm>
            <a:off x="7746052" y="3294109"/>
            <a:ext cx="1294761"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Provenance validation</a:t>
            </a:r>
          </a:p>
        </p:txBody>
      </p:sp>
      <p:sp>
        <p:nvSpPr>
          <p:cNvPr id="44" name="TextBox 43">
            <a:extLst>
              <a:ext uri="{FF2B5EF4-FFF2-40B4-BE49-F238E27FC236}">
                <a16:creationId xmlns:a16="http://schemas.microsoft.com/office/drawing/2014/main" id="{9CFB1F2C-8903-B3C9-4DC3-D12E78E8D510}"/>
              </a:ext>
              <a:ext uri="{C183D7F6-B498-43B3-948B-1728B52AA6E4}">
                <adec:decorative xmlns:adec="http://schemas.microsoft.com/office/drawing/2017/decorative" val="1"/>
              </a:ext>
            </a:extLst>
          </p:cNvPr>
          <p:cNvSpPr txBox="1"/>
          <p:nvPr/>
        </p:nvSpPr>
        <p:spPr>
          <a:xfrm>
            <a:off x="9020175" y="3294109"/>
            <a:ext cx="1294761"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rPr>
              <a:t>Summary moderation</a:t>
            </a:r>
          </a:p>
        </p:txBody>
      </p:sp>
      <p:sp>
        <p:nvSpPr>
          <p:cNvPr id="45" name="TextBox 44">
            <a:extLst>
              <a:ext uri="{FF2B5EF4-FFF2-40B4-BE49-F238E27FC236}">
                <a16:creationId xmlns:a16="http://schemas.microsoft.com/office/drawing/2014/main" id="{9FE05CC2-3178-D73E-1CB8-DC20343E0A39}"/>
              </a:ext>
              <a:ext uri="{C183D7F6-B498-43B3-948B-1728B52AA6E4}">
                <adec:decorative xmlns:adec="http://schemas.microsoft.com/office/drawing/2017/decorative" val="1"/>
              </a:ext>
            </a:extLst>
          </p:cNvPr>
          <p:cNvSpPr txBox="1"/>
          <p:nvPr/>
        </p:nvSpPr>
        <p:spPr>
          <a:xfrm>
            <a:off x="10321816" y="3313752"/>
            <a:ext cx="1294761"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Response</a:t>
            </a:r>
            <a:br>
              <a:rPr kumimoji="0" lang="en-US" sz="1200" b="0" i="0" u="none" strike="noStrike" kern="0" cap="none" spc="0" normalizeH="0" baseline="0" noProof="0">
                <a:ln>
                  <a:noFill/>
                </a:ln>
                <a:solidFill>
                  <a:srgbClr val="000000"/>
                </a:solidFill>
                <a:effectLst/>
                <a:uLnTx/>
                <a:uFillTx/>
              </a:rPr>
            </a:br>
            <a:r>
              <a:rPr kumimoji="0" lang="en-US" sz="1200" b="0" i="0" u="none" strike="noStrike" kern="0" cap="none" spc="0" normalizeH="0" baseline="0" noProof="0">
                <a:ln>
                  <a:noFill/>
                </a:ln>
                <a:solidFill>
                  <a:srgbClr val="000000"/>
                </a:solidFill>
                <a:effectLst/>
                <a:uLnTx/>
                <a:uFillTx/>
              </a:rPr>
              <a:t>delivery</a:t>
            </a:r>
          </a:p>
        </p:txBody>
      </p:sp>
      <p:sp>
        <p:nvSpPr>
          <p:cNvPr id="46" name="Freeform 96">
            <a:extLst>
              <a:ext uri="{FF2B5EF4-FFF2-40B4-BE49-F238E27FC236}">
                <a16:creationId xmlns:a16="http://schemas.microsoft.com/office/drawing/2014/main" id="{7CE3ECD4-AC3E-6E12-D333-6E0B83691094}"/>
              </a:ext>
              <a:ext uri="{C183D7F6-B498-43B3-948B-1728B52AA6E4}">
                <adec:decorative xmlns:adec="http://schemas.microsoft.com/office/drawing/2017/decorative" val="1"/>
              </a:ext>
            </a:extLst>
          </p:cNvPr>
          <p:cNvSpPr>
            <a:spLocks noChangeAspect="1" noEditPoints="1"/>
          </p:cNvSpPr>
          <p:nvPr/>
        </p:nvSpPr>
        <p:spPr bwMode="auto">
          <a:xfrm>
            <a:off x="4320848" y="2790998"/>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47" name="MiniContract_E93B">
            <a:extLst>
              <a:ext uri="{FF2B5EF4-FFF2-40B4-BE49-F238E27FC236}">
                <a16:creationId xmlns:a16="http://schemas.microsoft.com/office/drawing/2014/main" id="{7B58E42D-AC2E-1CF0-138F-40ABA3FFF130}"/>
              </a:ext>
              <a:ext uri="{C183D7F6-B498-43B3-948B-1728B52AA6E4}">
                <adec:decorative xmlns:adec="http://schemas.microsoft.com/office/drawing/2017/decorative" val="1"/>
              </a:ext>
            </a:extLst>
          </p:cNvPr>
          <p:cNvSpPr>
            <a:spLocks noChangeAspect="1" noEditPoints="1"/>
          </p:cNvSpPr>
          <p:nvPr/>
        </p:nvSpPr>
        <p:spPr bwMode="auto">
          <a:xfrm>
            <a:off x="6898022" y="2790998"/>
            <a:ext cx="431506" cy="365760"/>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sp>
        <p:nvSpPr>
          <p:cNvPr id="48" name="shield_3">
            <a:extLst>
              <a:ext uri="{FF2B5EF4-FFF2-40B4-BE49-F238E27FC236}">
                <a16:creationId xmlns:a16="http://schemas.microsoft.com/office/drawing/2014/main" id="{4FC64973-5972-D874-C946-553E53524E6D}"/>
              </a:ext>
              <a:ext uri="{C183D7F6-B498-43B3-948B-1728B52AA6E4}">
                <adec:decorative xmlns:adec="http://schemas.microsoft.com/office/drawing/2017/decorative" val="1"/>
              </a:ext>
            </a:extLst>
          </p:cNvPr>
          <p:cNvSpPr>
            <a:spLocks noChangeAspect="1" noEditPoints="1"/>
          </p:cNvSpPr>
          <p:nvPr/>
        </p:nvSpPr>
        <p:spPr bwMode="auto">
          <a:xfrm>
            <a:off x="9495148" y="280613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49" name="Group 48">
            <a:extLst>
              <a:ext uri="{FF2B5EF4-FFF2-40B4-BE49-F238E27FC236}">
                <a16:creationId xmlns:a16="http://schemas.microsoft.com/office/drawing/2014/main" id="{65A2C972-29E8-56C9-2BC1-6096CDF9F30F}"/>
              </a:ext>
              <a:ext uri="{C183D7F6-B498-43B3-948B-1728B52AA6E4}">
                <adec:decorative xmlns:adec="http://schemas.microsoft.com/office/drawing/2017/decorative" val="1"/>
              </a:ext>
            </a:extLst>
          </p:cNvPr>
          <p:cNvGrpSpPr/>
          <p:nvPr/>
        </p:nvGrpSpPr>
        <p:grpSpPr>
          <a:xfrm>
            <a:off x="5435171" y="2720887"/>
            <a:ext cx="652989" cy="414592"/>
            <a:chOff x="5127776" y="2799308"/>
            <a:chExt cx="652989" cy="414592"/>
          </a:xfrm>
        </p:grpSpPr>
        <p:sp>
          <p:nvSpPr>
            <p:cNvPr id="50" name="Digital_Transformation" title="Icon of a cloud of which half is made of dots">
              <a:extLst>
                <a:ext uri="{FF2B5EF4-FFF2-40B4-BE49-F238E27FC236}">
                  <a16:creationId xmlns:a16="http://schemas.microsoft.com/office/drawing/2014/main" id="{F802D386-4706-0384-3CE7-BF6FCAAFA733}"/>
                </a:ext>
              </a:extLst>
            </p:cNvPr>
            <p:cNvSpPr>
              <a:spLocks noChangeAspect="1" noEditPoints="1"/>
            </p:cNvSpPr>
            <p:nvPr/>
          </p:nvSpPr>
          <p:spPr bwMode="auto">
            <a:xfrm>
              <a:off x="5232125" y="2920193"/>
              <a:ext cx="548640" cy="293707"/>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sp>
          <p:nvSpPr>
            <p:cNvPr id="51" name="Rectangle: Rounded Corners 50">
              <a:extLst>
                <a:ext uri="{FF2B5EF4-FFF2-40B4-BE49-F238E27FC236}">
                  <a16:creationId xmlns:a16="http://schemas.microsoft.com/office/drawing/2014/main" id="{3A8ADCBF-DB01-48CB-1E00-EDD78B2F5285}"/>
                </a:ext>
              </a:extLst>
            </p:cNvPr>
            <p:cNvSpPr/>
            <p:nvPr/>
          </p:nvSpPr>
          <p:spPr bwMode="auto">
            <a:xfrm>
              <a:off x="5127776" y="2799308"/>
              <a:ext cx="363937" cy="36576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52" name="arrow_3" title="Icon of an arrow pointing down at a line">
              <a:extLst>
                <a:ext uri="{FF2B5EF4-FFF2-40B4-BE49-F238E27FC236}">
                  <a16:creationId xmlns:a16="http://schemas.microsoft.com/office/drawing/2014/main" id="{CCA3D55E-EDE0-987D-DA77-96264300DBAD}"/>
                </a:ext>
              </a:extLst>
            </p:cNvPr>
            <p:cNvSpPr>
              <a:spLocks noChangeAspect="1" noEditPoints="1"/>
            </p:cNvSpPr>
            <p:nvPr/>
          </p:nvSpPr>
          <p:spPr bwMode="auto">
            <a:xfrm>
              <a:off x="5271808" y="2846656"/>
              <a:ext cx="155597" cy="267972"/>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grpSp>
      <p:grpSp>
        <p:nvGrpSpPr>
          <p:cNvPr id="53" name="Group 52">
            <a:extLst>
              <a:ext uri="{FF2B5EF4-FFF2-40B4-BE49-F238E27FC236}">
                <a16:creationId xmlns:a16="http://schemas.microsoft.com/office/drawing/2014/main" id="{270B6C44-5A09-7453-66BD-865A3013A051}"/>
              </a:ext>
              <a:ext uri="{C183D7F6-B498-43B3-948B-1728B52AA6E4}">
                <adec:decorative xmlns:adec="http://schemas.microsoft.com/office/drawing/2017/decorative" val="1"/>
              </a:ext>
            </a:extLst>
          </p:cNvPr>
          <p:cNvGrpSpPr/>
          <p:nvPr/>
        </p:nvGrpSpPr>
        <p:grpSpPr>
          <a:xfrm>
            <a:off x="8183976" y="2737843"/>
            <a:ext cx="479948" cy="445907"/>
            <a:chOff x="7876581" y="2831012"/>
            <a:chExt cx="479948" cy="445907"/>
          </a:xfrm>
        </p:grpSpPr>
        <p:sp>
          <p:nvSpPr>
            <p:cNvPr id="54" name="globe_2" title="Icon of a sphere made of lines">
              <a:extLst>
                <a:ext uri="{FF2B5EF4-FFF2-40B4-BE49-F238E27FC236}">
                  <a16:creationId xmlns:a16="http://schemas.microsoft.com/office/drawing/2014/main" id="{961B37FC-848E-C1C4-4B26-FDFD0CEDC9CE}"/>
                </a:ext>
              </a:extLst>
            </p:cNvPr>
            <p:cNvSpPr>
              <a:spLocks noChangeAspect="1" noEditPoints="1"/>
            </p:cNvSpPr>
            <p:nvPr/>
          </p:nvSpPr>
          <p:spPr bwMode="auto">
            <a:xfrm>
              <a:off x="7876581" y="2917000"/>
              <a:ext cx="359919" cy="3599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endParaRPr>
            </a:p>
          </p:txBody>
        </p:sp>
        <p:sp>
          <p:nvSpPr>
            <p:cNvPr id="55" name="Oval 54">
              <a:extLst>
                <a:ext uri="{FF2B5EF4-FFF2-40B4-BE49-F238E27FC236}">
                  <a16:creationId xmlns:a16="http://schemas.microsoft.com/office/drawing/2014/main" id="{22CFB9A1-CA24-2719-0040-1C3E69660A0A}"/>
                </a:ext>
              </a:extLst>
            </p:cNvPr>
            <p:cNvSpPr/>
            <p:nvPr/>
          </p:nvSpPr>
          <p:spPr bwMode="auto">
            <a:xfrm>
              <a:off x="8071403" y="2840871"/>
              <a:ext cx="272274" cy="2722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56" name="check 3" title="Icon of a checkmark with a circle around it">
              <a:extLst>
                <a:ext uri="{FF2B5EF4-FFF2-40B4-BE49-F238E27FC236}">
                  <a16:creationId xmlns:a16="http://schemas.microsoft.com/office/drawing/2014/main" id="{44A861FB-774B-5C65-7BB2-58B14B74CB75}"/>
                </a:ext>
              </a:extLst>
            </p:cNvPr>
            <p:cNvSpPr>
              <a:spLocks noChangeAspect="1" noEditPoints="1"/>
            </p:cNvSpPr>
            <p:nvPr/>
          </p:nvSpPr>
          <p:spPr bwMode="auto">
            <a:xfrm>
              <a:off x="8065197" y="2831012"/>
              <a:ext cx="291332" cy="28964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57" name="Group 56">
            <a:extLst>
              <a:ext uri="{FF2B5EF4-FFF2-40B4-BE49-F238E27FC236}">
                <a16:creationId xmlns:a16="http://schemas.microsoft.com/office/drawing/2014/main" id="{6E0F7B8A-68AC-83C6-B2EF-A253D09FAA99}"/>
              </a:ext>
              <a:ext uri="{C183D7F6-B498-43B3-948B-1728B52AA6E4}">
                <adec:decorative xmlns:adec="http://schemas.microsoft.com/office/drawing/2017/decorative" val="1"/>
              </a:ext>
            </a:extLst>
          </p:cNvPr>
          <p:cNvGrpSpPr/>
          <p:nvPr/>
        </p:nvGrpSpPr>
        <p:grpSpPr>
          <a:xfrm>
            <a:off x="10659274" y="2790998"/>
            <a:ext cx="622143" cy="400068"/>
            <a:chOff x="8536114" y="4402394"/>
            <a:chExt cx="622143" cy="400068"/>
          </a:xfrm>
        </p:grpSpPr>
        <p:sp>
          <p:nvSpPr>
            <p:cNvPr id="58" name="PostUpdateLegacy_E1D7" title="Icon of an article, feed, or social media thread">
              <a:extLst>
                <a:ext uri="{FF2B5EF4-FFF2-40B4-BE49-F238E27FC236}">
                  <a16:creationId xmlns:a16="http://schemas.microsoft.com/office/drawing/2014/main" id="{6994D906-25A3-7C75-A9D3-870FEF1906F0}"/>
                </a:ext>
              </a:extLst>
            </p:cNvPr>
            <p:cNvSpPr>
              <a:spLocks noChangeAspect="1" noEditPoints="1"/>
            </p:cNvSpPr>
            <p:nvPr/>
          </p:nvSpPr>
          <p:spPr bwMode="auto">
            <a:xfrm>
              <a:off x="8536114" y="4481940"/>
              <a:ext cx="502920" cy="258465"/>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rgbClr val="000000"/>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59" name="Rectangle 58">
              <a:extLst>
                <a:ext uri="{FF2B5EF4-FFF2-40B4-BE49-F238E27FC236}">
                  <a16:creationId xmlns:a16="http://schemas.microsoft.com/office/drawing/2014/main" id="{2BB1DAB2-7F1D-8726-7DCF-1787005D91F0}"/>
                </a:ext>
              </a:extLst>
            </p:cNvPr>
            <p:cNvSpPr/>
            <p:nvPr/>
          </p:nvSpPr>
          <p:spPr bwMode="auto">
            <a:xfrm>
              <a:off x="8703922" y="4402394"/>
              <a:ext cx="454335" cy="397974"/>
            </a:xfrm>
            <a:prstGeom prst="rect">
              <a:avLst/>
            </a:prstGeom>
            <a:solidFill>
              <a:srgbClr val="88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60" name="speech_2" title="Icon of a chat bubble">
              <a:extLst>
                <a:ext uri="{FF2B5EF4-FFF2-40B4-BE49-F238E27FC236}">
                  <a16:creationId xmlns:a16="http://schemas.microsoft.com/office/drawing/2014/main" id="{108378C6-4AB7-6C64-5717-69623C91AF96}"/>
                </a:ext>
              </a:extLst>
            </p:cNvPr>
            <p:cNvSpPr>
              <a:spLocks noChangeAspect="1" noEditPoints="1"/>
            </p:cNvSpPr>
            <p:nvPr/>
          </p:nvSpPr>
          <p:spPr bwMode="auto">
            <a:xfrm>
              <a:off x="8733418" y="4501633"/>
              <a:ext cx="338629" cy="30082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61" name="Cylinder 60">
            <a:extLst>
              <a:ext uri="{FF2B5EF4-FFF2-40B4-BE49-F238E27FC236}">
                <a16:creationId xmlns:a16="http://schemas.microsoft.com/office/drawing/2014/main" id="{77E7EA02-74F2-E9D0-73A1-4C0916B0C6A1}"/>
              </a:ext>
              <a:ext uri="{C183D7F6-B498-43B3-948B-1728B52AA6E4}">
                <adec:decorative xmlns:adec="http://schemas.microsoft.com/office/drawing/2017/decorative" val="1"/>
              </a:ext>
            </a:extLst>
          </p:cNvPr>
          <p:cNvSpPr/>
          <p:nvPr/>
        </p:nvSpPr>
        <p:spPr bwMode="auto">
          <a:xfrm>
            <a:off x="3986165" y="4987495"/>
            <a:ext cx="1074222" cy="1077036"/>
          </a:xfrm>
          <a:prstGeom prst="can">
            <a:avLst>
              <a:gd name="adj" fmla="val 13359"/>
            </a:avLst>
          </a:prstGeom>
          <a:solidFill>
            <a:srgbClr val="2A446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AD85E8FA-D504-062A-EFC1-9D7139F3182D}"/>
              </a:ext>
              <a:ext uri="{C183D7F6-B498-43B3-948B-1728B52AA6E4}">
                <adec:decorative xmlns:adec="http://schemas.microsoft.com/office/drawing/2017/decorative" val="1"/>
              </a:ext>
            </a:extLst>
          </p:cNvPr>
          <p:cNvSpPr/>
          <p:nvPr/>
        </p:nvSpPr>
        <p:spPr bwMode="auto">
          <a:xfrm>
            <a:off x="7872940" y="4922451"/>
            <a:ext cx="3473826" cy="1218314"/>
          </a:xfrm>
          <a:prstGeom prst="roundRect">
            <a:avLst>
              <a:gd name="adj" fmla="val 5804"/>
            </a:avLst>
          </a:prstGeom>
          <a:noFill/>
          <a:ln w="19050" cap="flat" cmpd="sng" algn="ctr">
            <a:solidFill>
              <a:srgbClr val="2A446F"/>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63" name="TextBox 62">
            <a:extLst>
              <a:ext uri="{FF2B5EF4-FFF2-40B4-BE49-F238E27FC236}">
                <a16:creationId xmlns:a16="http://schemas.microsoft.com/office/drawing/2014/main" id="{76F16CFA-F795-297C-56ED-1D863FF817C2}"/>
              </a:ext>
              <a:ext uri="{C183D7F6-B498-43B3-948B-1728B52AA6E4}">
                <adec:decorative xmlns:adec="http://schemas.microsoft.com/office/drawing/2017/decorative" val="1"/>
              </a:ext>
            </a:extLst>
          </p:cNvPr>
          <p:cNvSpPr txBox="1"/>
          <p:nvPr/>
        </p:nvSpPr>
        <p:spPr>
          <a:xfrm>
            <a:off x="3874418" y="5632998"/>
            <a:ext cx="1294761"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rPr>
              <a:t>Conversation</a:t>
            </a:r>
            <a:br>
              <a:rPr kumimoji="0" lang="en-US" sz="1050" b="0" i="0" u="none" strike="noStrike" kern="0" cap="none" spc="0" normalizeH="0" baseline="0" noProof="0">
                <a:ln>
                  <a:noFill/>
                </a:ln>
                <a:solidFill>
                  <a:srgbClr val="FFFFFF"/>
                </a:solidFill>
                <a:effectLst/>
                <a:uLnTx/>
                <a:uFillTx/>
              </a:rPr>
            </a:br>
            <a:r>
              <a:rPr kumimoji="0" lang="en-US" sz="1050" b="0" i="0" u="none" strike="noStrike" kern="0" cap="none" spc="0" normalizeH="0" baseline="0" noProof="0">
                <a:ln>
                  <a:noFill/>
                </a:ln>
                <a:solidFill>
                  <a:srgbClr val="FFFFFF"/>
                </a:solidFill>
                <a:effectLst/>
                <a:uLnTx/>
                <a:uFillTx/>
              </a:rPr>
              <a:t>State Store</a:t>
            </a:r>
          </a:p>
        </p:txBody>
      </p:sp>
      <p:sp>
        <p:nvSpPr>
          <p:cNvPr id="64" name="TextBox 63">
            <a:extLst>
              <a:ext uri="{FF2B5EF4-FFF2-40B4-BE49-F238E27FC236}">
                <a16:creationId xmlns:a16="http://schemas.microsoft.com/office/drawing/2014/main" id="{161DFDAA-5389-C490-A5D4-044FEFAE864D}"/>
              </a:ext>
              <a:ext uri="{C183D7F6-B498-43B3-948B-1728B52AA6E4}">
                <adec:decorative xmlns:adec="http://schemas.microsoft.com/office/drawing/2017/decorative" val="1"/>
              </a:ext>
            </a:extLst>
          </p:cNvPr>
          <p:cNvSpPr txBox="1"/>
          <p:nvPr/>
        </p:nvSpPr>
        <p:spPr>
          <a:xfrm>
            <a:off x="7919333" y="5620924"/>
            <a:ext cx="1294761"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rPr>
              <a:t>Copilot</a:t>
            </a:r>
            <a:br>
              <a:rPr kumimoji="0" lang="en-US" sz="1050" b="0" i="0" u="none" strike="noStrike" kern="0" cap="none" spc="0" normalizeH="0" baseline="0" noProof="0">
                <a:ln>
                  <a:noFill/>
                </a:ln>
                <a:solidFill>
                  <a:srgbClr val="FFFFFF"/>
                </a:solidFill>
                <a:effectLst/>
                <a:uLnTx/>
                <a:uFillTx/>
              </a:rPr>
            </a:br>
            <a:r>
              <a:rPr kumimoji="0" lang="en-US" sz="1050" b="0" i="0" u="none" strike="noStrike" kern="0" cap="none" spc="0" normalizeH="0" baseline="0" noProof="0">
                <a:ln>
                  <a:noFill/>
                </a:ln>
                <a:solidFill>
                  <a:srgbClr val="FFFFFF"/>
                </a:solidFill>
                <a:effectLst/>
                <a:uLnTx/>
                <a:uFillTx/>
              </a:rPr>
              <a:t>Configuration</a:t>
            </a:r>
          </a:p>
        </p:txBody>
      </p:sp>
      <p:sp>
        <p:nvSpPr>
          <p:cNvPr id="65" name="Rectangle 64">
            <a:extLst>
              <a:ext uri="{FF2B5EF4-FFF2-40B4-BE49-F238E27FC236}">
                <a16:creationId xmlns:a16="http://schemas.microsoft.com/office/drawing/2014/main" id="{78825A05-F124-787C-1FD7-44B4B19FB198}"/>
              </a:ext>
              <a:ext uri="{C183D7F6-B498-43B3-948B-1728B52AA6E4}">
                <adec:decorative xmlns:adec="http://schemas.microsoft.com/office/drawing/2017/decorative" val="1"/>
              </a:ext>
            </a:extLst>
          </p:cNvPr>
          <p:cNvSpPr/>
          <p:nvPr/>
        </p:nvSpPr>
        <p:spPr bwMode="auto">
          <a:xfrm>
            <a:off x="4433561" y="4020274"/>
            <a:ext cx="183758" cy="40884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66" name="Rectangle 65">
            <a:extLst>
              <a:ext uri="{FF2B5EF4-FFF2-40B4-BE49-F238E27FC236}">
                <a16:creationId xmlns:a16="http://schemas.microsoft.com/office/drawing/2014/main" id="{BEA41996-904D-9004-63D9-3AE871600219}"/>
              </a:ext>
              <a:ext uri="{C183D7F6-B498-43B3-948B-1728B52AA6E4}">
                <adec:decorative xmlns:adec="http://schemas.microsoft.com/office/drawing/2017/decorative" val="1"/>
              </a:ext>
            </a:extLst>
          </p:cNvPr>
          <p:cNvSpPr/>
          <p:nvPr/>
        </p:nvSpPr>
        <p:spPr bwMode="auto">
          <a:xfrm>
            <a:off x="8456600" y="4234160"/>
            <a:ext cx="183758" cy="40884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E687BF22-FD59-4946-7A23-E14E2DA5A327}"/>
              </a:ext>
              <a:ext uri="{C183D7F6-B498-43B3-948B-1728B52AA6E4}">
                <adec:decorative xmlns:adec="http://schemas.microsoft.com/office/drawing/2017/decorative" val="1"/>
              </a:ext>
            </a:extLst>
          </p:cNvPr>
          <p:cNvSpPr/>
          <p:nvPr/>
        </p:nvSpPr>
        <p:spPr bwMode="auto">
          <a:xfrm>
            <a:off x="10586736" y="4102975"/>
            <a:ext cx="183758" cy="40884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pic>
        <p:nvPicPr>
          <p:cNvPr id="68" name="Picture 67">
            <a:extLst>
              <a:ext uri="{FF2B5EF4-FFF2-40B4-BE49-F238E27FC236}">
                <a16:creationId xmlns:a16="http://schemas.microsoft.com/office/drawing/2014/main" id="{D7400633-A5BB-2CEB-6F8C-1E1AF0A6F6F6}"/>
              </a:ext>
              <a:ext uri="{C183D7F6-B498-43B3-948B-1728B52AA6E4}">
                <adec:decorative xmlns:adec="http://schemas.microsoft.com/office/drawing/2017/decorative" val="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val="0"/>
              </a:ext>
            </a:extLst>
          </a:blip>
          <a:stretch>
            <a:fillRect/>
          </a:stretch>
        </p:blipFill>
        <p:spPr>
          <a:xfrm>
            <a:off x="4043689" y="5159313"/>
            <a:ext cx="979264" cy="461653"/>
          </a:xfrm>
          <a:prstGeom prst="rect">
            <a:avLst/>
          </a:prstGeom>
          <a:effectLst>
            <a:outerShdw blurRad="50800" dist="38100" dir="5400000" algn="t" rotWithShape="0">
              <a:prstClr val="black">
                <a:alpha val="40000"/>
              </a:prstClr>
            </a:outerShdw>
          </a:effectLst>
        </p:spPr>
      </p:pic>
      <p:sp>
        <p:nvSpPr>
          <p:cNvPr id="69" name="Cylinder 68">
            <a:extLst>
              <a:ext uri="{FF2B5EF4-FFF2-40B4-BE49-F238E27FC236}">
                <a16:creationId xmlns:a16="http://schemas.microsoft.com/office/drawing/2014/main" id="{81F42F95-D5DE-14AD-4CBB-62F3848E1F0B}"/>
              </a:ext>
              <a:ext uri="{C183D7F6-B498-43B3-948B-1728B52AA6E4}">
                <adec:decorative xmlns:adec="http://schemas.microsoft.com/office/drawing/2017/decorative" val="1"/>
              </a:ext>
            </a:extLst>
          </p:cNvPr>
          <p:cNvSpPr/>
          <p:nvPr/>
        </p:nvSpPr>
        <p:spPr bwMode="auto">
          <a:xfrm>
            <a:off x="6400530" y="4990219"/>
            <a:ext cx="1074222" cy="1077036"/>
          </a:xfrm>
          <a:prstGeom prst="can">
            <a:avLst>
              <a:gd name="adj" fmla="val 13359"/>
            </a:avLst>
          </a:prstGeom>
          <a:solidFill>
            <a:srgbClr val="2A446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70" name="TextBox 69">
            <a:extLst>
              <a:ext uri="{FF2B5EF4-FFF2-40B4-BE49-F238E27FC236}">
                <a16:creationId xmlns:a16="http://schemas.microsoft.com/office/drawing/2014/main" id="{8A721356-C9D3-9EFF-1295-3B66543AE5CE}"/>
              </a:ext>
              <a:ext uri="{C183D7F6-B498-43B3-948B-1728B52AA6E4}">
                <adec:decorative xmlns:adec="http://schemas.microsoft.com/office/drawing/2017/decorative" val="1"/>
              </a:ext>
            </a:extLst>
          </p:cNvPr>
          <p:cNvSpPr txBox="1"/>
          <p:nvPr/>
        </p:nvSpPr>
        <p:spPr>
          <a:xfrm>
            <a:off x="6288783" y="5656988"/>
            <a:ext cx="1294761"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rPr>
              <a:t>AI Feedback</a:t>
            </a:r>
            <a:br>
              <a:rPr kumimoji="0" lang="en-US" sz="1050" b="0" i="0" u="none" strike="noStrike" kern="0" cap="none" spc="0" normalizeH="0" baseline="0" noProof="0">
                <a:ln>
                  <a:noFill/>
                </a:ln>
                <a:solidFill>
                  <a:srgbClr val="FFFFFF"/>
                </a:solidFill>
                <a:effectLst/>
                <a:uLnTx/>
                <a:uFillTx/>
              </a:rPr>
            </a:br>
            <a:r>
              <a:rPr kumimoji="0" lang="en-US" sz="1050" b="0" i="0" u="none" strike="noStrike" kern="0" cap="none" spc="0" normalizeH="0" baseline="0" noProof="0">
                <a:ln>
                  <a:noFill/>
                </a:ln>
                <a:solidFill>
                  <a:srgbClr val="FFFFFF"/>
                </a:solidFill>
                <a:effectLst/>
                <a:uLnTx/>
                <a:uFillTx/>
              </a:rPr>
              <a:t>Store</a:t>
            </a:r>
          </a:p>
        </p:txBody>
      </p:sp>
      <p:pic>
        <p:nvPicPr>
          <p:cNvPr id="71" name="Picture 70">
            <a:extLst>
              <a:ext uri="{FF2B5EF4-FFF2-40B4-BE49-F238E27FC236}">
                <a16:creationId xmlns:a16="http://schemas.microsoft.com/office/drawing/2014/main" id="{BA09243B-34B6-7ECD-DEE3-B320C908D542}"/>
              </a:ext>
              <a:ext uri="{C183D7F6-B498-43B3-948B-1728B52AA6E4}">
                <adec:decorative xmlns:adec="http://schemas.microsoft.com/office/drawing/2017/decorative" val="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val="0"/>
              </a:ext>
            </a:extLst>
          </a:blip>
          <a:stretch>
            <a:fillRect/>
          </a:stretch>
        </p:blipFill>
        <p:spPr>
          <a:xfrm>
            <a:off x="8064390" y="5166512"/>
            <a:ext cx="979264" cy="461653"/>
          </a:xfrm>
          <a:prstGeom prst="rect">
            <a:avLst/>
          </a:prstGeom>
          <a:effectLst>
            <a:outerShdw blurRad="50800" dist="38100" dir="5400000" algn="t" rotWithShape="0">
              <a:prstClr val="black">
                <a:alpha val="40000"/>
              </a:prstClr>
            </a:outerShdw>
          </a:effectLst>
        </p:spPr>
      </p:pic>
      <p:sp>
        <p:nvSpPr>
          <p:cNvPr id="72" name="Cylinder 71">
            <a:extLst>
              <a:ext uri="{FF2B5EF4-FFF2-40B4-BE49-F238E27FC236}">
                <a16:creationId xmlns:a16="http://schemas.microsoft.com/office/drawing/2014/main" id="{D20A2AB2-A0C5-33B6-BAD4-7BA0267C57FF}"/>
              </a:ext>
              <a:ext uri="{C183D7F6-B498-43B3-948B-1728B52AA6E4}">
                <adec:decorative xmlns:adec="http://schemas.microsoft.com/office/drawing/2017/decorative" val="1"/>
              </a:ext>
            </a:extLst>
          </p:cNvPr>
          <p:cNvSpPr/>
          <p:nvPr/>
        </p:nvSpPr>
        <p:spPr bwMode="auto">
          <a:xfrm>
            <a:off x="10139538" y="4978187"/>
            <a:ext cx="1074222" cy="1077036"/>
          </a:xfrm>
          <a:prstGeom prst="can">
            <a:avLst>
              <a:gd name="adj" fmla="val 13359"/>
            </a:avLst>
          </a:prstGeom>
          <a:solidFill>
            <a:srgbClr val="2A446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73" name="TextBox 72">
            <a:extLst>
              <a:ext uri="{FF2B5EF4-FFF2-40B4-BE49-F238E27FC236}">
                <a16:creationId xmlns:a16="http://schemas.microsoft.com/office/drawing/2014/main" id="{4AFEF741-B99E-087F-5E2C-1E0C75969CA3}"/>
              </a:ext>
              <a:ext uri="{C183D7F6-B498-43B3-948B-1728B52AA6E4}">
                <adec:decorative xmlns:adec="http://schemas.microsoft.com/office/drawing/2017/decorative" val="1"/>
              </a:ext>
            </a:extLst>
          </p:cNvPr>
          <p:cNvSpPr txBox="1"/>
          <p:nvPr/>
        </p:nvSpPr>
        <p:spPr>
          <a:xfrm>
            <a:off x="10052005" y="5604417"/>
            <a:ext cx="1294761"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rPr>
              <a:t>Operational Telemetry</a:t>
            </a:r>
          </a:p>
        </p:txBody>
      </p:sp>
      <p:sp>
        <p:nvSpPr>
          <p:cNvPr id="74" name="Rectangle: Rounded Corners 73">
            <a:extLst>
              <a:ext uri="{FF2B5EF4-FFF2-40B4-BE49-F238E27FC236}">
                <a16:creationId xmlns:a16="http://schemas.microsoft.com/office/drawing/2014/main" id="{E2E071D1-BC6D-3FD6-9C4B-689EFD687BF8}"/>
              </a:ext>
              <a:ext uri="{C183D7F6-B498-43B3-948B-1728B52AA6E4}">
                <adec:decorative xmlns:adec="http://schemas.microsoft.com/office/drawing/2017/decorative" val="1"/>
              </a:ext>
            </a:extLst>
          </p:cNvPr>
          <p:cNvSpPr/>
          <p:nvPr/>
        </p:nvSpPr>
        <p:spPr bwMode="auto">
          <a:xfrm>
            <a:off x="482650" y="2672730"/>
            <a:ext cx="1191211" cy="1177377"/>
          </a:xfrm>
          <a:prstGeom prst="roundRect">
            <a:avLst>
              <a:gd name="adj" fmla="val 858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cxnSp>
        <p:nvCxnSpPr>
          <p:cNvPr id="75" name="Connector: Elbow 74">
            <a:extLst>
              <a:ext uri="{FF2B5EF4-FFF2-40B4-BE49-F238E27FC236}">
                <a16:creationId xmlns:a16="http://schemas.microsoft.com/office/drawing/2014/main" id="{05151882-6DC0-F6CE-E8F2-AA07D70120BD}"/>
              </a:ext>
              <a:ext uri="{C183D7F6-B498-43B3-948B-1728B52AA6E4}">
                <adec:decorative xmlns:adec="http://schemas.microsoft.com/office/drawing/2017/decorative" val="1"/>
              </a:ext>
            </a:extLst>
          </p:cNvPr>
          <p:cNvCxnSpPr>
            <a:cxnSpLocks/>
          </p:cNvCxnSpPr>
          <p:nvPr/>
        </p:nvCxnSpPr>
        <p:spPr>
          <a:xfrm flipV="1">
            <a:off x="1669481" y="3346486"/>
            <a:ext cx="717591" cy="1329045"/>
          </a:xfrm>
          <a:prstGeom prst="bentConnector3">
            <a:avLst>
              <a:gd name="adj1" fmla="val 50000"/>
            </a:avLst>
          </a:prstGeom>
          <a:noFill/>
          <a:ln w="28575" cap="flat" cmpd="sng" algn="ctr">
            <a:gradFill>
              <a:gsLst>
                <a:gs pos="0">
                  <a:srgbClr val="FFFFFF"/>
                </a:gs>
                <a:gs pos="100000">
                  <a:srgbClr val="4CCBED"/>
                </a:gs>
              </a:gsLst>
              <a:lin ang="5400000" scaled="1"/>
            </a:gradFill>
            <a:prstDash val="solid"/>
            <a:headEnd type="none" w="lg" len="med"/>
            <a:tailEnd type="triangle"/>
          </a:ln>
          <a:effectLst/>
        </p:spPr>
      </p:cxnSp>
      <p:cxnSp>
        <p:nvCxnSpPr>
          <p:cNvPr id="76" name="Straight Arrow Connector 75">
            <a:extLst>
              <a:ext uri="{FF2B5EF4-FFF2-40B4-BE49-F238E27FC236}">
                <a16:creationId xmlns:a16="http://schemas.microsoft.com/office/drawing/2014/main" id="{DA20CEDD-8E6D-D6FD-BD67-FA74C232F7C1}"/>
              </a:ext>
              <a:ext uri="{C183D7F6-B498-43B3-948B-1728B52AA6E4}">
                <adec:decorative xmlns:adec="http://schemas.microsoft.com/office/drawing/2017/decorative" val="1"/>
              </a:ext>
            </a:extLst>
          </p:cNvPr>
          <p:cNvCxnSpPr>
            <a:cxnSpLocks/>
          </p:cNvCxnSpPr>
          <p:nvPr/>
        </p:nvCxnSpPr>
        <p:spPr>
          <a:xfrm flipV="1">
            <a:off x="1673861" y="3086647"/>
            <a:ext cx="713211" cy="4094"/>
          </a:xfrm>
          <a:prstGeom prst="straightConnector1">
            <a:avLst/>
          </a:prstGeom>
          <a:noFill/>
          <a:ln w="28575" cap="flat" cmpd="sng" algn="ctr">
            <a:gradFill flip="none" rotWithShape="1">
              <a:gsLst>
                <a:gs pos="0">
                  <a:srgbClr val="FFFFFF"/>
                </a:gs>
                <a:gs pos="75000">
                  <a:srgbClr val="4CCBED"/>
                </a:gs>
              </a:gsLst>
              <a:lin ang="0" scaled="1"/>
              <a:tileRect/>
            </a:gradFill>
            <a:prstDash val="solid"/>
            <a:headEnd type="none" w="lg" len="med"/>
            <a:tailEnd type="triangle"/>
          </a:ln>
          <a:effectLst/>
        </p:spPr>
      </p:cxnSp>
      <p:sp>
        <p:nvSpPr>
          <p:cNvPr id="77" name="TextBox 76">
            <a:extLst>
              <a:ext uri="{FF2B5EF4-FFF2-40B4-BE49-F238E27FC236}">
                <a16:creationId xmlns:a16="http://schemas.microsoft.com/office/drawing/2014/main" id="{1C94417E-DE66-1531-8327-0925277A5065}"/>
              </a:ext>
              <a:ext uri="{C183D7F6-B498-43B3-948B-1728B52AA6E4}">
                <adec:decorative xmlns:adec="http://schemas.microsoft.com/office/drawing/2017/decorative" val="1"/>
              </a:ext>
            </a:extLst>
          </p:cNvPr>
          <p:cNvSpPr txBox="1"/>
          <p:nvPr/>
        </p:nvSpPr>
        <p:spPr>
          <a:xfrm>
            <a:off x="540844" y="3253307"/>
            <a:ext cx="1056074" cy="507831"/>
          </a:xfrm>
          <a:prstGeom prst="rect">
            <a:avLst/>
          </a:prstGeom>
          <a:noFill/>
        </p:spPr>
        <p:txBody>
          <a:bodyPr wrap="square" lIns="0" tIns="0" rIns="0" bIns="0" rtlCol="0">
            <a:spAutoFit/>
          </a:bodyPr>
          <a:lstStyle/>
          <a:p>
            <a:pPr algn="ctr">
              <a:defRPr/>
            </a:pPr>
            <a:r>
              <a:rPr lang="en-US" sz="1100">
                <a:solidFill>
                  <a:srgbClr val="000000"/>
                </a:solidFill>
                <a:latin typeface="Segoe UI Semibold"/>
              </a:rPr>
              <a:t>Azure</a:t>
            </a:r>
            <a:br>
              <a:rPr lang="en-US" sz="1100">
                <a:solidFill>
                  <a:srgbClr val="000000"/>
                </a:solidFill>
                <a:latin typeface="Segoe UI Semibold"/>
              </a:rPr>
            </a:br>
            <a:r>
              <a:rPr lang="en-US" sz="1100">
                <a:solidFill>
                  <a:srgbClr val="000000"/>
                </a:solidFill>
                <a:latin typeface="Segoe UI Semibold"/>
              </a:rPr>
              <a:t>Bot Service Channel</a:t>
            </a:r>
          </a:p>
        </p:txBody>
      </p:sp>
      <p:sp>
        <p:nvSpPr>
          <p:cNvPr id="78" name="Rectangle: Rounded Corners 77">
            <a:extLst>
              <a:ext uri="{FF2B5EF4-FFF2-40B4-BE49-F238E27FC236}">
                <a16:creationId xmlns:a16="http://schemas.microsoft.com/office/drawing/2014/main" id="{704C4294-B467-6FFA-A7FD-EA7C09F0F057}"/>
              </a:ext>
              <a:ext uri="{C183D7F6-B498-43B3-948B-1728B52AA6E4}">
                <adec:decorative xmlns:adec="http://schemas.microsoft.com/office/drawing/2017/decorative" val="1"/>
              </a:ext>
            </a:extLst>
          </p:cNvPr>
          <p:cNvSpPr/>
          <p:nvPr/>
        </p:nvSpPr>
        <p:spPr bwMode="auto">
          <a:xfrm>
            <a:off x="478270" y="4231226"/>
            <a:ext cx="1191211" cy="1177377"/>
          </a:xfrm>
          <a:prstGeom prst="roundRect">
            <a:avLst>
              <a:gd name="adj" fmla="val 858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79" name="TextBox 78">
            <a:extLst>
              <a:ext uri="{FF2B5EF4-FFF2-40B4-BE49-F238E27FC236}">
                <a16:creationId xmlns:a16="http://schemas.microsoft.com/office/drawing/2014/main" id="{0B9A1DDE-EE3B-D4BD-8396-A9EB51E14678}"/>
              </a:ext>
              <a:ext uri="{C183D7F6-B498-43B3-948B-1728B52AA6E4}">
                <adec:decorative xmlns:adec="http://schemas.microsoft.com/office/drawing/2017/decorative" val="1"/>
              </a:ext>
            </a:extLst>
          </p:cNvPr>
          <p:cNvSpPr txBox="1"/>
          <p:nvPr/>
        </p:nvSpPr>
        <p:spPr>
          <a:xfrm>
            <a:off x="548314" y="4815915"/>
            <a:ext cx="1056074" cy="507831"/>
          </a:xfrm>
          <a:prstGeom prst="rect">
            <a:avLst/>
          </a:prstGeom>
          <a:noFill/>
        </p:spPr>
        <p:txBody>
          <a:bodyPr wrap="square" lIns="0" tIns="0" rIns="0" bIns="0" rtlCol="0">
            <a:spAutoFit/>
          </a:bodyPr>
          <a:lstStyle/>
          <a:p>
            <a:pPr algn="ctr">
              <a:defRPr/>
            </a:pPr>
            <a:r>
              <a:rPr lang="en-US" sz="1100">
                <a:solidFill>
                  <a:srgbClr val="000000"/>
                </a:solidFill>
                <a:latin typeface="Segoe UI Semibold"/>
              </a:rPr>
              <a:t>Microsoft Copilot Studio Test Chat</a:t>
            </a:r>
          </a:p>
        </p:txBody>
      </p:sp>
      <p:sp>
        <p:nvSpPr>
          <p:cNvPr id="80" name="TextBox 79">
            <a:extLst>
              <a:ext uri="{FF2B5EF4-FFF2-40B4-BE49-F238E27FC236}">
                <a16:creationId xmlns:a16="http://schemas.microsoft.com/office/drawing/2014/main" id="{1B850FE0-463B-BE2E-A5C8-14A2A74A7EE2}"/>
              </a:ext>
              <a:ext uri="{C183D7F6-B498-43B3-948B-1728B52AA6E4}">
                <adec:decorative xmlns:adec="http://schemas.microsoft.com/office/drawing/2017/decorative" val="1"/>
              </a:ext>
            </a:extLst>
          </p:cNvPr>
          <p:cNvSpPr txBox="1"/>
          <p:nvPr/>
        </p:nvSpPr>
        <p:spPr>
          <a:xfrm>
            <a:off x="468741" y="5491393"/>
            <a:ext cx="1191212"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Unpublished</a:t>
            </a:r>
          </a:p>
        </p:txBody>
      </p:sp>
      <p:sp>
        <p:nvSpPr>
          <p:cNvPr id="81" name="TextBox 80">
            <a:extLst>
              <a:ext uri="{FF2B5EF4-FFF2-40B4-BE49-F238E27FC236}">
                <a16:creationId xmlns:a16="http://schemas.microsoft.com/office/drawing/2014/main" id="{BAF56C9E-323A-8224-24ED-75DB6D5C0D15}"/>
              </a:ext>
              <a:ext uri="{C183D7F6-B498-43B3-948B-1728B52AA6E4}">
                <adec:decorative xmlns:adec="http://schemas.microsoft.com/office/drawing/2017/decorative" val="1"/>
              </a:ext>
            </a:extLst>
          </p:cNvPr>
          <p:cNvSpPr txBox="1"/>
          <p:nvPr/>
        </p:nvSpPr>
        <p:spPr>
          <a:xfrm>
            <a:off x="479465" y="2442628"/>
            <a:ext cx="1191212"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Published</a:t>
            </a:r>
          </a:p>
        </p:txBody>
      </p:sp>
      <p:cxnSp>
        <p:nvCxnSpPr>
          <p:cNvPr id="82" name="Connector: Elbow 81">
            <a:extLst>
              <a:ext uri="{FF2B5EF4-FFF2-40B4-BE49-F238E27FC236}">
                <a16:creationId xmlns:a16="http://schemas.microsoft.com/office/drawing/2014/main" id="{F869B3F1-5E42-E2EB-3670-111BDA22F097}"/>
              </a:ext>
              <a:ext uri="{C183D7F6-B498-43B3-948B-1728B52AA6E4}">
                <adec:decorative xmlns:adec="http://schemas.microsoft.com/office/drawing/2017/decorative" val="1"/>
              </a:ext>
            </a:extLst>
          </p:cNvPr>
          <p:cNvCxnSpPr>
            <a:cxnSpLocks/>
          </p:cNvCxnSpPr>
          <p:nvPr/>
        </p:nvCxnSpPr>
        <p:spPr>
          <a:xfrm>
            <a:off x="1638763" y="4885707"/>
            <a:ext cx="3420466" cy="1492797"/>
          </a:xfrm>
          <a:prstGeom prst="bentConnector3">
            <a:avLst>
              <a:gd name="adj1" fmla="val 50000"/>
            </a:avLst>
          </a:prstGeom>
          <a:noFill/>
          <a:ln w="28575" cap="flat" cmpd="sng" algn="ctr">
            <a:gradFill flip="none" rotWithShape="1">
              <a:gsLst>
                <a:gs pos="0">
                  <a:srgbClr val="FFFFFF"/>
                </a:gs>
                <a:gs pos="100000">
                  <a:srgbClr val="4CCBED"/>
                </a:gs>
              </a:gsLst>
              <a:lin ang="0" scaled="1"/>
              <a:tileRect/>
            </a:gradFill>
            <a:prstDash val="sysDash"/>
            <a:headEnd type="none" w="lg" len="med"/>
            <a:tailEnd type="none"/>
          </a:ln>
          <a:effectLst/>
        </p:spPr>
      </p:cxnSp>
      <p:sp>
        <p:nvSpPr>
          <p:cNvPr id="83" name="LikeDislike_E8DF">
            <a:extLst>
              <a:ext uri="{FF2B5EF4-FFF2-40B4-BE49-F238E27FC236}">
                <a16:creationId xmlns:a16="http://schemas.microsoft.com/office/drawing/2014/main" id="{34E7AF7F-2DBF-0DC5-60C8-4EBDA88BD25E}"/>
              </a:ext>
              <a:ext uri="{C183D7F6-B498-43B3-948B-1728B52AA6E4}">
                <adec:decorative xmlns:adec="http://schemas.microsoft.com/office/drawing/2017/decorative" val="1"/>
              </a:ext>
            </a:extLst>
          </p:cNvPr>
          <p:cNvSpPr>
            <a:spLocks noChangeAspect="1" noEditPoints="1"/>
          </p:cNvSpPr>
          <p:nvPr/>
        </p:nvSpPr>
        <p:spPr bwMode="auto">
          <a:xfrm>
            <a:off x="2916374" y="4965310"/>
            <a:ext cx="369650" cy="365760"/>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4" name="TextBox 83">
            <a:extLst>
              <a:ext uri="{FF2B5EF4-FFF2-40B4-BE49-F238E27FC236}">
                <a16:creationId xmlns:a16="http://schemas.microsoft.com/office/drawing/2014/main" id="{D5E1E8E9-0681-920E-5C69-53157A49B67E}"/>
              </a:ext>
              <a:ext uri="{C183D7F6-B498-43B3-948B-1728B52AA6E4}">
                <adec:decorative xmlns:adec="http://schemas.microsoft.com/office/drawing/2017/decorative" val="1"/>
              </a:ext>
            </a:extLst>
          </p:cNvPr>
          <p:cNvSpPr txBox="1"/>
          <p:nvPr/>
        </p:nvSpPr>
        <p:spPr>
          <a:xfrm>
            <a:off x="5110486" y="5515652"/>
            <a:ext cx="1252408" cy="400110"/>
          </a:xfrm>
          <a:prstGeom prst="rect">
            <a:avLst/>
          </a:prstGeom>
          <a:noFill/>
        </p:spPr>
        <p:txBody>
          <a:bodyPr wrap="square" rtlCol="0">
            <a:spAutoFit/>
          </a:bodyPr>
          <a:lstStyle/>
          <a:p>
            <a:pPr algn="ctr">
              <a:defRPr/>
            </a:pPr>
            <a:r>
              <a:rPr lang="en-US" sz="1000">
                <a:solidFill>
                  <a:srgbClr val="000000"/>
                </a:solidFill>
                <a:latin typeface="Aptos" panose="02110004020202020204"/>
              </a:rPr>
              <a:t>State &amp; Feedback Stored &lt; 30 days</a:t>
            </a:r>
          </a:p>
        </p:txBody>
      </p:sp>
      <p:sp>
        <p:nvSpPr>
          <p:cNvPr id="85" name="TextBox 84">
            <a:extLst>
              <a:ext uri="{FF2B5EF4-FFF2-40B4-BE49-F238E27FC236}">
                <a16:creationId xmlns:a16="http://schemas.microsoft.com/office/drawing/2014/main" id="{87C1E841-47BB-400B-F238-E4A1BB93DADC}"/>
              </a:ext>
              <a:ext uri="{C183D7F6-B498-43B3-948B-1728B52AA6E4}">
                <adec:decorative xmlns:adec="http://schemas.microsoft.com/office/drawing/2017/decorative" val="1"/>
              </a:ext>
            </a:extLst>
          </p:cNvPr>
          <p:cNvSpPr txBox="1"/>
          <p:nvPr/>
        </p:nvSpPr>
        <p:spPr>
          <a:xfrm>
            <a:off x="8985876" y="5568337"/>
            <a:ext cx="1248874" cy="400110"/>
          </a:xfrm>
          <a:prstGeom prst="rect">
            <a:avLst/>
          </a:prstGeom>
          <a:noFill/>
        </p:spPr>
        <p:txBody>
          <a:bodyPr wrap="square" rtlCol="0">
            <a:spAutoFit/>
          </a:bodyPr>
          <a:lstStyle/>
          <a:p>
            <a:pPr algn="ctr">
              <a:defRPr/>
            </a:pPr>
            <a:r>
              <a:rPr lang="en-US" sz="1000">
                <a:solidFill>
                  <a:srgbClr val="000000"/>
                </a:solidFill>
                <a:latin typeface="Aptos" panose="02110004020202020204"/>
              </a:rPr>
              <a:t>No Customer Content</a:t>
            </a:r>
          </a:p>
        </p:txBody>
      </p:sp>
      <p:sp>
        <p:nvSpPr>
          <p:cNvPr id="86" name="Eye">
            <a:extLst>
              <a:ext uri="{FF2B5EF4-FFF2-40B4-BE49-F238E27FC236}">
                <a16:creationId xmlns:a16="http://schemas.microsoft.com/office/drawing/2014/main" id="{5BA7B782-C766-49D6-C970-9118CC896562}"/>
              </a:ext>
              <a:ext uri="{C183D7F6-B498-43B3-948B-1728B52AA6E4}">
                <adec:decorative xmlns:adec="http://schemas.microsoft.com/office/drawing/2017/decorative" val="1"/>
              </a:ext>
            </a:extLst>
          </p:cNvPr>
          <p:cNvSpPr>
            <a:spLocks noChangeAspect="1" noEditPoints="1"/>
          </p:cNvSpPr>
          <p:nvPr/>
        </p:nvSpPr>
        <p:spPr bwMode="auto">
          <a:xfrm>
            <a:off x="5547257" y="5225892"/>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7" name="Eye">
            <a:extLst>
              <a:ext uri="{FF2B5EF4-FFF2-40B4-BE49-F238E27FC236}">
                <a16:creationId xmlns:a16="http://schemas.microsoft.com/office/drawing/2014/main" id="{DFCC37DC-61CB-8D7B-220A-F31315ED9E39}"/>
              </a:ext>
              <a:ext uri="{C183D7F6-B498-43B3-948B-1728B52AA6E4}">
                <adec:decorative xmlns:adec="http://schemas.microsoft.com/office/drawing/2017/decorative" val="1"/>
              </a:ext>
            </a:extLst>
          </p:cNvPr>
          <p:cNvSpPr>
            <a:spLocks noChangeAspect="1" noEditPoints="1"/>
          </p:cNvSpPr>
          <p:nvPr/>
        </p:nvSpPr>
        <p:spPr bwMode="auto">
          <a:xfrm>
            <a:off x="9460485" y="5256375"/>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rgbClr val="FFFFFF">
                <a:lumMod val="5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 name="illegal">
            <a:extLst>
              <a:ext uri="{FF2B5EF4-FFF2-40B4-BE49-F238E27FC236}">
                <a16:creationId xmlns:a16="http://schemas.microsoft.com/office/drawing/2014/main" id="{ACB52E5C-3392-15A9-C5A9-DD13E44F9694}"/>
              </a:ext>
              <a:ext uri="{C183D7F6-B498-43B3-948B-1728B52AA6E4}">
                <adec:decorative xmlns:adec="http://schemas.microsoft.com/office/drawing/2017/decorative" val="1"/>
              </a:ext>
            </a:extLst>
          </p:cNvPr>
          <p:cNvSpPr>
            <a:spLocks noChangeAspect="1" noEditPoints="1"/>
          </p:cNvSpPr>
          <p:nvPr/>
        </p:nvSpPr>
        <p:spPr bwMode="auto">
          <a:xfrm>
            <a:off x="9439568" y="5157383"/>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lumMod val="50000"/>
              </a:srgb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Rectangle: Rounded Corners 88">
            <a:extLst>
              <a:ext uri="{FF2B5EF4-FFF2-40B4-BE49-F238E27FC236}">
                <a16:creationId xmlns:a16="http://schemas.microsoft.com/office/drawing/2014/main" id="{42C06004-F4D0-C659-2B42-55CDC6BC690B}"/>
              </a:ext>
              <a:ext uri="{C183D7F6-B498-43B3-948B-1728B52AA6E4}">
                <adec:decorative xmlns:adec="http://schemas.microsoft.com/office/drawing/2017/decorative" val="1"/>
              </a:ext>
            </a:extLst>
          </p:cNvPr>
          <p:cNvSpPr/>
          <p:nvPr/>
        </p:nvSpPr>
        <p:spPr bwMode="auto">
          <a:xfrm>
            <a:off x="3930212" y="307770"/>
            <a:ext cx="3749158" cy="1218314"/>
          </a:xfrm>
          <a:prstGeom prst="roundRect">
            <a:avLst>
              <a:gd name="adj" fmla="val 5804"/>
            </a:avLst>
          </a:prstGeom>
          <a:noFill/>
          <a:ln w="19050" cap="flat" cmpd="sng" algn="ctr">
            <a:solidFill>
              <a:srgbClr val="88CBFF"/>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000000"/>
              </a:solidFill>
              <a:ea typeface="Segoe UI" pitchFamily="34" charset="0"/>
              <a:cs typeface="Segoe UI" pitchFamily="34" charset="0"/>
            </a:endParaRPr>
          </a:p>
        </p:txBody>
      </p:sp>
      <p:sp>
        <p:nvSpPr>
          <p:cNvPr id="90" name="Cylinder 89">
            <a:extLst>
              <a:ext uri="{FF2B5EF4-FFF2-40B4-BE49-F238E27FC236}">
                <a16:creationId xmlns:a16="http://schemas.microsoft.com/office/drawing/2014/main" id="{FC39F442-D09F-F83B-AE19-9BEB13B03F1C}"/>
              </a:ext>
              <a:ext uri="{C183D7F6-B498-43B3-948B-1728B52AA6E4}">
                <adec:decorative xmlns:adec="http://schemas.microsoft.com/office/drawing/2017/decorative" val="1"/>
              </a:ext>
            </a:extLst>
          </p:cNvPr>
          <p:cNvSpPr/>
          <p:nvPr/>
        </p:nvSpPr>
        <p:spPr bwMode="auto">
          <a:xfrm>
            <a:off x="9443885" y="541787"/>
            <a:ext cx="1074222" cy="925080"/>
          </a:xfrm>
          <a:prstGeom prst="can">
            <a:avLst>
              <a:gd name="adj" fmla="val 13359"/>
            </a:avLst>
          </a:prstGeom>
          <a:solidFill>
            <a:srgbClr val="4CCBED">
              <a:alpha val="72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000000"/>
              </a:solidFill>
              <a:ea typeface="Segoe UI" pitchFamily="34" charset="0"/>
              <a:cs typeface="Segoe UI" pitchFamily="34" charset="0"/>
            </a:endParaRPr>
          </a:p>
        </p:txBody>
      </p:sp>
      <p:sp>
        <p:nvSpPr>
          <p:cNvPr id="91" name="Cylinder 90">
            <a:extLst>
              <a:ext uri="{FF2B5EF4-FFF2-40B4-BE49-F238E27FC236}">
                <a16:creationId xmlns:a16="http://schemas.microsoft.com/office/drawing/2014/main" id="{3675C5C6-431B-154C-6326-9FE6BBC93C91}"/>
              </a:ext>
              <a:ext uri="{C183D7F6-B498-43B3-948B-1728B52AA6E4}">
                <adec:decorative xmlns:adec="http://schemas.microsoft.com/office/drawing/2017/decorative" val="1"/>
              </a:ext>
            </a:extLst>
          </p:cNvPr>
          <p:cNvSpPr/>
          <p:nvPr/>
        </p:nvSpPr>
        <p:spPr bwMode="auto">
          <a:xfrm>
            <a:off x="10638286" y="541787"/>
            <a:ext cx="1074222" cy="925080"/>
          </a:xfrm>
          <a:prstGeom prst="can">
            <a:avLst>
              <a:gd name="adj" fmla="val 13359"/>
            </a:avLst>
          </a:prstGeom>
          <a:solidFill>
            <a:srgbClr val="4CCBED">
              <a:alpha val="72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solidFill>
                <a:srgbClr val="000000"/>
              </a:solidFill>
              <a:ea typeface="Segoe UI" pitchFamily="34" charset="0"/>
              <a:cs typeface="Segoe UI" pitchFamily="34" charset="0"/>
            </a:endParaRPr>
          </a:p>
        </p:txBody>
      </p:sp>
      <p:sp>
        <p:nvSpPr>
          <p:cNvPr id="92" name="TextBox 91">
            <a:extLst>
              <a:ext uri="{FF2B5EF4-FFF2-40B4-BE49-F238E27FC236}">
                <a16:creationId xmlns:a16="http://schemas.microsoft.com/office/drawing/2014/main" id="{D2556F3E-EFB0-2840-38BF-F5888B7C5769}"/>
              </a:ext>
              <a:ext uri="{C183D7F6-B498-43B3-948B-1728B52AA6E4}">
                <adec:decorative xmlns:adec="http://schemas.microsoft.com/office/drawing/2017/decorative" val="1"/>
              </a:ext>
            </a:extLst>
          </p:cNvPr>
          <p:cNvSpPr txBox="1"/>
          <p:nvPr/>
        </p:nvSpPr>
        <p:spPr>
          <a:xfrm>
            <a:off x="9333615" y="1160553"/>
            <a:ext cx="1294761" cy="16158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rPr>
              <a:t>Dataverse</a:t>
            </a:r>
          </a:p>
        </p:txBody>
      </p:sp>
      <p:sp>
        <p:nvSpPr>
          <p:cNvPr id="93" name="TextBox 92">
            <a:extLst>
              <a:ext uri="{FF2B5EF4-FFF2-40B4-BE49-F238E27FC236}">
                <a16:creationId xmlns:a16="http://schemas.microsoft.com/office/drawing/2014/main" id="{FB2C3A51-5BCE-BF36-3568-BDF0742877E6}"/>
              </a:ext>
              <a:ext uri="{C183D7F6-B498-43B3-948B-1728B52AA6E4}">
                <adec:decorative xmlns:adec="http://schemas.microsoft.com/office/drawing/2017/decorative" val="1"/>
              </a:ext>
            </a:extLst>
          </p:cNvPr>
          <p:cNvSpPr txBox="1"/>
          <p:nvPr/>
        </p:nvSpPr>
        <p:spPr>
          <a:xfrm>
            <a:off x="10539783" y="1075488"/>
            <a:ext cx="1294761"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rPr>
              <a:t>Customer</a:t>
            </a:r>
            <a:br>
              <a:rPr kumimoji="0" lang="en-US" sz="1050" b="0" i="0" u="none" strike="noStrike" kern="0" cap="none" spc="0" normalizeH="0" baseline="0" noProof="0">
                <a:ln>
                  <a:noFill/>
                </a:ln>
                <a:solidFill>
                  <a:srgbClr val="000000"/>
                </a:solidFill>
                <a:effectLst/>
                <a:uLnTx/>
                <a:uFillTx/>
              </a:rPr>
            </a:br>
            <a:r>
              <a:rPr kumimoji="0" lang="en-US" sz="1050" b="0" i="0" u="none" strike="noStrike" kern="0" cap="none" spc="0" normalizeH="0" baseline="0" noProof="0">
                <a:ln>
                  <a:noFill/>
                </a:ln>
                <a:solidFill>
                  <a:srgbClr val="000000"/>
                </a:solidFill>
                <a:effectLst/>
                <a:uLnTx/>
                <a:uFillTx/>
              </a:rPr>
              <a:t>App Insights</a:t>
            </a:r>
          </a:p>
        </p:txBody>
      </p:sp>
      <p:sp>
        <p:nvSpPr>
          <p:cNvPr id="94" name="TextBox 93">
            <a:extLst>
              <a:ext uri="{FF2B5EF4-FFF2-40B4-BE49-F238E27FC236}">
                <a16:creationId xmlns:a16="http://schemas.microsoft.com/office/drawing/2014/main" id="{5239124B-BF98-B82B-1781-575E1C4E0394}"/>
              </a:ext>
              <a:ext uri="{C183D7F6-B498-43B3-948B-1728B52AA6E4}">
                <adec:decorative xmlns:adec="http://schemas.microsoft.com/office/drawing/2017/decorative" val="1"/>
              </a:ext>
            </a:extLst>
          </p:cNvPr>
          <p:cNvSpPr txBox="1"/>
          <p:nvPr/>
        </p:nvSpPr>
        <p:spPr>
          <a:xfrm>
            <a:off x="4697302" y="357121"/>
            <a:ext cx="2257425" cy="184666"/>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rPr>
              <a:t>Search Providers</a:t>
            </a:r>
            <a:endParaRPr kumimoji="0" lang="en-US" sz="1200" b="0" i="0" u="none" strike="noStrike" kern="0" cap="none" spc="0" normalizeH="0" baseline="0" noProof="0">
              <a:ln>
                <a:noFill/>
              </a:ln>
              <a:solidFill>
                <a:srgbClr val="000000"/>
              </a:solidFill>
              <a:effectLst/>
              <a:uLnTx/>
              <a:uFillTx/>
            </a:endParaRPr>
          </a:p>
        </p:txBody>
      </p:sp>
      <p:sp>
        <p:nvSpPr>
          <p:cNvPr id="95" name="Rectangle: Rounded Corners 94">
            <a:extLst>
              <a:ext uri="{FF2B5EF4-FFF2-40B4-BE49-F238E27FC236}">
                <a16:creationId xmlns:a16="http://schemas.microsoft.com/office/drawing/2014/main" id="{2A4C5B71-3184-A794-6FA6-AF4ACC36C38E}"/>
              </a:ext>
              <a:ext uri="{C183D7F6-B498-43B3-948B-1728B52AA6E4}">
                <adec:decorative xmlns:adec="http://schemas.microsoft.com/office/drawing/2017/decorative" val="1"/>
              </a:ext>
            </a:extLst>
          </p:cNvPr>
          <p:cNvSpPr/>
          <p:nvPr/>
        </p:nvSpPr>
        <p:spPr bwMode="auto">
          <a:xfrm>
            <a:off x="4026253" y="636206"/>
            <a:ext cx="1121709" cy="802200"/>
          </a:xfrm>
          <a:prstGeom prst="roundRect">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cs typeface="Segoe UI" pitchFamily="34" charset="0"/>
            </a:endParaRPr>
          </a:p>
        </p:txBody>
      </p:sp>
      <p:sp>
        <p:nvSpPr>
          <p:cNvPr id="96" name="Rectangle: Rounded Corners 95">
            <a:extLst>
              <a:ext uri="{FF2B5EF4-FFF2-40B4-BE49-F238E27FC236}">
                <a16:creationId xmlns:a16="http://schemas.microsoft.com/office/drawing/2014/main" id="{FA4F856F-C8C4-6CF5-D8D3-620328546FE1}"/>
              </a:ext>
              <a:ext uri="{C183D7F6-B498-43B3-948B-1728B52AA6E4}">
                <adec:decorative xmlns:adec="http://schemas.microsoft.com/office/drawing/2017/decorative" val="1"/>
              </a:ext>
            </a:extLst>
          </p:cNvPr>
          <p:cNvSpPr/>
          <p:nvPr/>
        </p:nvSpPr>
        <p:spPr bwMode="auto">
          <a:xfrm>
            <a:off x="5248693" y="631599"/>
            <a:ext cx="1121709" cy="802200"/>
          </a:xfrm>
          <a:prstGeom prst="roundRect">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cs typeface="Segoe UI" pitchFamily="34" charset="0"/>
            </a:endParaRPr>
          </a:p>
        </p:txBody>
      </p:sp>
      <p:sp>
        <p:nvSpPr>
          <p:cNvPr id="97" name="Rectangle: Rounded Corners 96">
            <a:extLst>
              <a:ext uri="{FF2B5EF4-FFF2-40B4-BE49-F238E27FC236}">
                <a16:creationId xmlns:a16="http://schemas.microsoft.com/office/drawing/2014/main" id="{44C13CE0-4D17-E176-6C00-0096C382900B}"/>
              </a:ext>
              <a:ext uri="{C183D7F6-B498-43B3-948B-1728B52AA6E4}">
                <adec:decorative xmlns:adec="http://schemas.microsoft.com/office/drawing/2017/decorative" val="1"/>
              </a:ext>
            </a:extLst>
          </p:cNvPr>
          <p:cNvSpPr/>
          <p:nvPr/>
        </p:nvSpPr>
        <p:spPr bwMode="auto">
          <a:xfrm>
            <a:off x="2618007" y="401863"/>
            <a:ext cx="1121709" cy="1032576"/>
          </a:xfrm>
          <a:prstGeom prst="roundRect">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cs typeface="Segoe UI" pitchFamily="34" charset="0"/>
            </a:endParaRPr>
          </a:p>
        </p:txBody>
      </p:sp>
      <p:sp>
        <p:nvSpPr>
          <p:cNvPr id="98" name="Rectangle: Rounded Corners 97">
            <a:extLst>
              <a:ext uri="{FF2B5EF4-FFF2-40B4-BE49-F238E27FC236}">
                <a16:creationId xmlns:a16="http://schemas.microsoft.com/office/drawing/2014/main" id="{D94F54D5-9E48-D887-4A7E-6B9017FB5438}"/>
              </a:ext>
              <a:ext uri="{C183D7F6-B498-43B3-948B-1728B52AA6E4}">
                <adec:decorative xmlns:adec="http://schemas.microsoft.com/office/drawing/2017/decorative" val="1"/>
              </a:ext>
            </a:extLst>
          </p:cNvPr>
          <p:cNvSpPr/>
          <p:nvPr/>
        </p:nvSpPr>
        <p:spPr bwMode="auto">
          <a:xfrm>
            <a:off x="6464874" y="614327"/>
            <a:ext cx="1121709" cy="802200"/>
          </a:xfrm>
          <a:prstGeom prst="roundRect">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cs typeface="Segoe UI" pitchFamily="34" charset="0"/>
            </a:endParaRPr>
          </a:p>
        </p:txBody>
      </p:sp>
      <p:sp>
        <p:nvSpPr>
          <p:cNvPr id="99" name="Rectangle: Rounded Corners 98">
            <a:extLst>
              <a:ext uri="{FF2B5EF4-FFF2-40B4-BE49-F238E27FC236}">
                <a16:creationId xmlns:a16="http://schemas.microsoft.com/office/drawing/2014/main" id="{7F478F13-34A7-DD3B-5F19-0CB87160FF44}"/>
              </a:ext>
              <a:ext uri="{C183D7F6-B498-43B3-948B-1728B52AA6E4}">
                <adec:decorative xmlns:adec="http://schemas.microsoft.com/office/drawing/2017/decorative" val="1"/>
              </a:ext>
            </a:extLst>
          </p:cNvPr>
          <p:cNvSpPr/>
          <p:nvPr/>
        </p:nvSpPr>
        <p:spPr bwMode="auto">
          <a:xfrm>
            <a:off x="7858074" y="401863"/>
            <a:ext cx="1121709" cy="1032576"/>
          </a:xfrm>
          <a:prstGeom prst="roundRect">
            <a:avLst/>
          </a:prstGeom>
          <a:solidFill>
            <a:srgbClr val="FFFFFF">
              <a:lumMod val="95000"/>
            </a:srgb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cs typeface="Segoe UI" pitchFamily="34" charset="0"/>
            </a:endParaRPr>
          </a:p>
        </p:txBody>
      </p:sp>
      <p:sp>
        <p:nvSpPr>
          <p:cNvPr id="100" name="Rectangle 99">
            <a:extLst>
              <a:ext uri="{FF2B5EF4-FFF2-40B4-BE49-F238E27FC236}">
                <a16:creationId xmlns:a16="http://schemas.microsoft.com/office/drawing/2014/main" id="{7900B5A5-5FB7-2B9E-C693-A3D455CB4491}"/>
              </a:ext>
              <a:ext uri="{C183D7F6-B498-43B3-948B-1728B52AA6E4}">
                <adec:decorative xmlns:adec="http://schemas.microsoft.com/office/drawing/2017/decorative" val="1"/>
              </a:ext>
            </a:extLst>
          </p:cNvPr>
          <p:cNvSpPr/>
          <p:nvPr/>
        </p:nvSpPr>
        <p:spPr bwMode="auto">
          <a:xfrm>
            <a:off x="2939159" y="1466949"/>
            <a:ext cx="183758" cy="36712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101" name="Rectangle 100">
            <a:extLst>
              <a:ext uri="{FF2B5EF4-FFF2-40B4-BE49-F238E27FC236}">
                <a16:creationId xmlns:a16="http://schemas.microsoft.com/office/drawing/2014/main" id="{FA3A1CFC-9D80-DEE8-4DAD-0ED3E8E9A20F}"/>
              </a:ext>
              <a:ext uri="{C183D7F6-B498-43B3-948B-1728B52AA6E4}">
                <adec:decorative xmlns:adec="http://schemas.microsoft.com/office/drawing/2017/decorative" val="1"/>
              </a:ext>
            </a:extLst>
          </p:cNvPr>
          <p:cNvSpPr/>
          <p:nvPr/>
        </p:nvSpPr>
        <p:spPr bwMode="auto">
          <a:xfrm>
            <a:off x="5721050" y="1498906"/>
            <a:ext cx="188064" cy="3301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cxnSp>
        <p:nvCxnSpPr>
          <p:cNvPr id="102" name="Straight Arrow Connector 101">
            <a:extLst>
              <a:ext uri="{FF2B5EF4-FFF2-40B4-BE49-F238E27FC236}">
                <a16:creationId xmlns:a16="http://schemas.microsoft.com/office/drawing/2014/main" id="{27DFA6A2-15D8-DAB1-3545-C3319D1C29B7}"/>
              </a:ext>
              <a:ext uri="{C183D7F6-B498-43B3-948B-1728B52AA6E4}">
                <adec:decorative xmlns:adec="http://schemas.microsoft.com/office/drawing/2017/decorative" val="1"/>
              </a:ext>
            </a:extLst>
          </p:cNvPr>
          <p:cNvCxnSpPr>
            <a:cxnSpLocks/>
          </p:cNvCxnSpPr>
          <p:nvPr/>
        </p:nvCxnSpPr>
        <p:spPr>
          <a:xfrm flipV="1">
            <a:off x="3027788" y="1416527"/>
            <a:ext cx="0" cy="727815"/>
          </a:xfrm>
          <a:prstGeom prst="straightConnector1">
            <a:avLst/>
          </a:prstGeom>
          <a:noFill/>
          <a:ln w="28575" cap="flat" cmpd="sng" algn="ctr">
            <a:solidFill>
              <a:srgbClr val="88CBFF"/>
            </a:solidFill>
            <a:prstDash val="solid"/>
            <a:headEnd type="none" w="lg" len="med"/>
            <a:tailEnd type="triangle"/>
          </a:ln>
          <a:effectLst/>
        </p:spPr>
      </p:cxnSp>
      <p:cxnSp>
        <p:nvCxnSpPr>
          <p:cNvPr id="103" name="Straight Arrow Connector 102">
            <a:extLst>
              <a:ext uri="{FF2B5EF4-FFF2-40B4-BE49-F238E27FC236}">
                <a16:creationId xmlns:a16="http://schemas.microsoft.com/office/drawing/2014/main" id="{36A890B3-2F93-2B04-2BF5-C2B77E6A808A}"/>
              </a:ext>
              <a:ext uri="{C183D7F6-B498-43B3-948B-1728B52AA6E4}">
                <adec:decorative xmlns:adec="http://schemas.microsoft.com/office/drawing/2017/decorative" val="1"/>
              </a:ext>
            </a:extLst>
          </p:cNvPr>
          <p:cNvCxnSpPr>
            <a:cxnSpLocks/>
            <a:endCxn id="101" idx="0"/>
          </p:cNvCxnSpPr>
          <p:nvPr/>
        </p:nvCxnSpPr>
        <p:spPr>
          <a:xfrm flipV="1">
            <a:off x="5815082" y="1498906"/>
            <a:ext cx="0" cy="1027902"/>
          </a:xfrm>
          <a:prstGeom prst="straightConnector1">
            <a:avLst/>
          </a:prstGeom>
          <a:noFill/>
          <a:ln w="28575" cap="flat" cmpd="sng" algn="ctr">
            <a:solidFill>
              <a:srgbClr val="0078D4">
                <a:lumMod val="20000"/>
                <a:lumOff val="80000"/>
              </a:srgbClr>
            </a:solidFill>
            <a:prstDash val="solid"/>
            <a:headEnd type="none" w="lg" len="med"/>
            <a:tailEnd type="triangle"/>
          </a:ln>
          <a:effectLst/>
        </p:spPr>
      </p:cxnSp>
      <p:sp>
        <p:nvSpPr>
          <p:cNvPr id="104" name="Rectangle 103">
            <a:extLst>
              <a:ext uri="{FF2B5EF4-FFF2-40B4-BE49-F238E27FC236}">
                <a16:creationId xmlns:a16="http://schemas.microsoft.com/office/drawing/2014/main" id="{C99F4F90-CF7A-57BA-B20E-090BE532D32E}"/>
              </a:ext>
              <a:ext uri="{C183D7F6-B498-43B3-948B-1728B52AA6E4}">
                <adec:decorative xmlns:adec="http://schemas.microsoft.com/office/drawing/2017/decorative" val="1"/>
              </a:ext>
            </a:extLst>
          </p:cNvPr>
          <p:cNvSpPr/>
          <p:nvPr/>
        </p:nvSpPr>
        <p:spPr bwMode="auto">
          <a:xfrm>
            <a:off x="8331177" y="1466949"/>
            <a:ext cx="183758" cy="356307"/>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cxnSp>
        <p:nvCxnSpPr>
          <p:cNvPr id="105" name="Connector: Elbow 104">
            <a:extLst>
              <a:ext uri="{FF2B5EF4-FFF2-40B4-BE49-F238E27FC236}">
                <a16:creationId xmlns:a16="http://schemas.microsoft.com/office/drawing/2014/main" id="{7A41F7F9-FC29-E04C-419F-2737188BA26B}"/>
              </a:ext>
              <a:ext uri="{C183D7F6-B498-43B3-948B-1728B52AA6E4}">
                <adec:decorative xmlns:adec="http://schemas.microsoft.com/office/drawing/2017/decorative" val="1"/>
              </a:ext>
            </a:extLst>
          </p:cNvPr>
          <p:cNvCxnSpPr>
            <a:cxnSpLocks/>
            <a:stCxn id="21" idx="0"/>
            <a:endCxn id="99" idx="2"/>
          </p:cNvCxnSpPr>
          <p:nvPr/>
        </p:nvCxnSpPr>
        <p:spPr>
          <a:xfrm rot="5400000" flipH="1" flipV="1">
            <a:off x="7207131" y="1322540"/>
            <a:ext cx="1099898" cy="1323697"/>
          </a:xfrm>
          <a:prstGeom prst="bentConnector3">
            <a:avLst>
              <a:gd name="adj1" fmla="val 49208"/>
            </a:avLst>
          </a:prstGeom>
          <a:noFill/>
          <a:ln w="28575" cap="flat" cmpd="sng" algn="ctr">
            <a:solidFill>
              <a:srgbClr val="88CBFF"/>
            </a:solidFill>
            <a:prstDash val="solid"/>
            <a:headEnd type="none" w="lg" len="med"/>
            <a:tailEnd type="triangle"/>
          </a:ln>
          <a:effectLst/>
        </p:spPr>
      </p:cxnSp>
      <p:sp>
        <p:nvSpPr>
          <p:cNvPr id="106" name="Rectangle 105">
            <a:extLst>
              <a:ext uri="{FF2B5EF4-FFF2-40B4-BE49-F238E27FC236}">
                <a16:creationId xmlns:a16="http://schemas.microsoft.com/office/drawing/2014/main" id="{464436ED-F59E-22D5-7E70-ABC5D81B6852}"/>
              </a:ext>
              <a:ext uri="{C183D7F6-B498-43B3-948B-1728B52AA6E4}">
                <adec:decorative xmlns:adec="http://schemas.microsoft.com/office/drawing/2017/decorative" val="1"/>
              </a:ext>
            </a:extLst>
          </p:cNvPr>
          <p:cNvSpPr/>
          <p:nvPr/>
        </p:nvSpPr>
        <p:spPr bwMode="auto">
          <a:xfrm>
            <a:off x="11089085" y="1466949"/>
            <a:ext cx="183758" cy="3044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cxnSp>
        <p:nvCxnSpPr>
          <p:cNvPr id="107" name="Connector: Elbow 106">
            <a:extLst>
              <a:ext uri="{FF2B5EF4-FFF2-40B4-BE49-F238E27FC236}">
                <a16:creationId xmlns:a16="http://schemas.microsoft.com/office/drawing/2014/main" id="{36FAB98D-3E05-4AD8-2DFF-A1FBE57CE82A}"/>
              </a:ext>
              <a:ext uri="{C183D7F6-B498-43B3-948B-1728B52AA6E4}">
                <adec:decorative xmlns:adec="http://schemas.microsoft.com/office/drawing/2017/decorative" val="1"/>
              </a:ext>
            </a:extLst>
          </p:cNvPr>
          <p:cNvCxnSpPr>
            <a:cxnSpLocks/>
            <a:stCxn id="24" idx="0"/>
            <a:endCxn id="91" idx="3"/>
          </p:cNvCxnSpPr>
          <p:nvPr/>
        </p:nvCxnSpPr>
        <p:spPr>
          <a:xfrm rot="5400000" flipH="1" flipV="1">
            <a:off x="10533402" y="1892343"/>
            <a:ext cx="1067470" cy="216519"/>
          </a:xfrm>
          <a:prstGeom prst="bentConnector3">
            <a:avLst>
              <a:gd name="adj1" fmla="val 47552"/>
            </a:avLst>
          </a:prstGeom>
          <a:noFill/>
          <a:ln w="28575" cap="flat" cmpd="sng" algn="ctr">
            <a:solidFill>
              <a:srgbClr val="88CBFF"/>
            </a:solidFill>
            <a:prstDash val="solid"/>
            <a:headEnd type="none" w="lg" len="med"/>
            <a:tailEnd type="triangle"/>
          </a:ln>
          <a:effectLst/>
        </p:spPr>
      </p:cxnSp>
      <p:sp>
        <p:nvSpPr>
          <p:cNvPr id="108" name="Rectangle 107">
            <a:extLst>
              <a:ext uri="{FF2B5EF4-FFF2-40B4-BE49-F238E27FC236}">
                <a16:creationId xmlns:a16="http://schemas.microsoft.com/office/drawing/2014/main" id="{0F7E7E0B-8BC8-84DD-EB02-949668015AF5}"/>
              </a:ext>
              <a:ext uri="{C183D7F6-B498-43B3-948B-1728B52AA6E4}">
                <adec:decorative xmlns:adec="http://schemas.microsoft.com/office/drawing/2017/decorative" val="1"/>
              </a:ext>
            </a:extLst>
          </p:cNvPr>
          <p:cNvSpPr/>
          <p:nvPr/>
        </p:nvSpPr>
        <p:spPr bwMode="auto">
          <a:xfrm>
            <a:off x="4427249" y="4519749"/>
            <a:ext cx="183758" cy="458437"/>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cxnSp>
        <p:nvCxnSpPr>
          <p:cNvPr id="109" name="Straight Arrow Connector 108">
            <a:extLst>
              <a:ext uri="{FF2B5EF4-FFF2-40B4-BE49-F238E27FC236}">
                <a16:creationId xmlns:a16="http://schemas.microsoft.com/office/drawing/2014/main" id="{567D7F01-1C16-1EE1-6C23-4D9B48025A79}"/>
              </a:ext>
              <a:ext uri="{C183D7F6-B498-43B3-948B-1728B52AA6E4}">
                <adec:decorative xmlns:adec="http://schemas.microsoft.com/office/drawing/2017/decorative" val="1"/>
              </a:ext>
            </a:extLst>
          </p:cNvPr>
          <p:cNvCxnSpPr>
            <a:cxnSpLocks/>
            <a:stCxn id="19" idx="2"/>
            <a:endCxn id="61" idx="1"/>
          </p:cNvCxnSpPr>
          <p:nvPr/>
        </p:nvCxnSpPr>
        <p:spPr>
          <a:xfrm>
            <a:off x="4519468" y="3887464"/>
            <a:ext cx="3808" cy="1100031"/>
          </a:xfrm>
          <a:prstGeom prst="straightConnector1">
            <a:avLst/>
          </a:prstGeom>
          <a:noFill/>
          <a:ln w="28575" cap="flat" cmpd="sng" algn="ctr">
            <a:solidFill>
              <a:srgbClr val="0078D4"/>
            </a:solidFill>
            <a:prstDash val="solid"/>
            <a:headEnd type="none" w="lg" len="med"/>
            <a:tailEnd type="triangle"/>
          </a:ln>
          <a:effectLst/>
        </p:spPr>
      </p:cxnSp>
      <p:sp>
        <p:nvSpPr>
          <p:cNvPr id="110" name="Rectangle 109">
            <a:extLst>
              <a:ext uri="{FF2B5EF4-FFF2-40B4-BE49-F238E27FC236}">
                <a16:creationId xmlns:a16="http://schemas.microsoft.com/office/drawing/2014/main" id="{D1B05660-4DE0-0C16-41E3-C974B7E418DE}"/>
              </a:ext>
              <a:ext uri="{C183D7F6-B498-43B3-948B-1728B52AA6E4}">
                <adec:decorative xmlns:adec="http://schemas.microsoft.com/office/drawing/2017/decorative" val="1"/>
              </a:ext>
            </a:extLst>
          </p:cNvPr>
          <p:cNvSpPr/>
          <p:nvPr/>
        </p:nvSpPr>
        <p:spPr bwMode="auto">
          <a:xfrm>
            <a:off x="6814267" y="4565829"/>
            <a:ext cx="175633" cy="40373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111" name="Rectangle 110">
            <a:extLst>
              <a:ext uri="{FF2B5EF4-FFF2-40B4-BE49-F238E27FC236}">
                <a16:creationId xmlns:a16="http://schemas.microsoft.com/office/drawing/2014/main" id="{0CA241F5-A535-8DCD-E28C-C653E8B536CE}"/>
              </a:ext>
              <a:ext uri="{C183D7F6-B498-43B3-948B-1728B52AA6E4}">
                <adec:decorative xmlns:adec="http://schemas.microsoft.com/office/drawing/2017/decorative" val="1"/>
              </a:ext>
            </a:extLst>
          </p:cNvPr>
          <p:cNvSpPr/>
          <p:nvPr/>
        </p:nvSpPr>
        <p:spPr bwMode="auto">
          <a:xfrm>
            <a:off x="8454687" y="4565479"/>
            <a:ext cx="183758" cy="40884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112" name="Rectangle 111">
            <a:extLst>
              <a:ext uri="{FF2B5EF4-FFF2-40B4-BE49-F238E27FC236}">
                <a16:creationId xmlns:a16="http://schemas.microsoft.com/office/drawing/2014/main" id="{827B7987-6961-67C7-9DCB-CE27691AA1FC}"/>
              </a:ext>
              <a:ext uri="{C183D7F6-B498-43B3-948B-1728B52AA6E4}">
                <adec:decorative xmlns:adec="http://schemas.microsoft.com/office/drawing/2017/decorative" val="1"/>
              </a:ext>
            </a:extLst>
          </p:cNvPr>
          <p:cNvSpPr/>
          <p:nvPr/>
        </p:nvSpPr>
        <p:spPr bwMode="auto">
          <a:xfrm>
            <a:off x="10584770" y="4554929"/>
            <a:ext cx="183758" cy="40884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cxnSp>
        <p:nvCxnSpPr>
          <p:cNvPr id="113" name="Straight Arrow Connector 112">
            <a:extLst>
              <a:ext uri="{FF2B5EF4-FFF2-40B4-BE49-F238E27FC236}">
                <a16:creationId xmlns:a16="http://schemas.microsoft.com/office/drawing/2014/main" id="{0CA05609-B814-D091-A161-BC3D9580B3D0}"/>
              </a:ext>
              <a:ext uri="{C183D7F6-B498-43B3-948B-1728B52AA6E4}">
                <adec:decorative xmlns:adec="http://schemas.microsoft.com/office/drawing/2017/decorative" val="1"/>
              </a:ext>
            </a:extLst>
          </p:cNvPr>
          <p:cNvCxnSpPr>
            <a:cxnSpLocks/>
            <a:endCxn id="110" idx="2"/>
          </p:cNvCxnSpPr>
          <p:nvPr/>
        </p:nvCxnSpPr>
        <p:spPr>
          <a:xfrm>
            <a:off x="6898022" y="4297270"/>
            <a:ext cx="4062" cy="672295"/>
          </a:xfrm>
          <a:prstGeom prst="straightConnector1">
            <a:avLst/>
          </a:prstGeom>
          <a:noFill/>
          <a:ln w="28575" cap="flat" cmpd="sng" algn="ctr">
            <a:solidFill>
              <a:srgbClr val="88CBFF"/>
            </a:solidFill>
            <a:prstDash val="solid"/>
            <a:headEnd type="none" w="lg" len="med"/>
            <a:tailEnd type="triangle"/>
          </a:ln>
          <a:effectLst/>
        </p:spPr>
      </p:cxnSp>
      <p:cxnSp>
        <p:nvCxnSpPr>
          <p:cNvPr id="114" name="Straight Arrow Connector 113">
            <a:extLst>
              <a:ext uri="{FF2B5EF4-FFF2-40B4-BE49-F238E27FC236}">
                <a16:creationId xmlns:a16="http://schemas.microsoft.com/office/drawing/2014/main" id="{80522E26-F17F-3683-765B-292B06ACCED1}"/>
              </a:ext>
              <a:ext uri="{C183D7F6-B498-43B3-948B-1728B52AA6E4}">
                <adec:decorative xmlns:adec="http://schemas.microsoft.com/office/drawing/2017/decorative" val="1"/>
              </a:ext>
            </a:extLst>
          </p:cNvPr>
          <p:cNvCxnSpPr>
            <a:cxnSpLocks/>
            <a:endCxn id="9" idx="1"/>
          </p:cNvCxnSpPr>
          <p:nvPr/>
        </p:nvCxnSpPr>
        <p:spPr>
          <a:xfrm>
            <a:off x="8543977" y="4194325"/>
            <a:ext cx="0" cy="800369"/>
          </a:xfrm>
          <a:prstGeom prst="straightConnector1">
            <a:avLst/>
          </a:prstGeom>
          <a:noFill/>
          <a:ln w="28575" cap="flat" cmpd="sng" algn="ctr">
            <a:solidFill>
              <a:srgbClr val="0078D4"/>
            </a:solidFill>
            <a:prstDash val="solid"/>
            <a:headEnd type="none" w="lg" len="med"/>
            <a:tailEnd type="triangle"/>
          </a:ln>
          <a:effectLst/>
        </p:spPr>
      </p:cxnSp>
      <p:cxnSp>
        <p:nvCxnSpPr>
          <p:cNvPr id="115" name="Straight Arrow Connector 114">
            <a:extLst>
              <a:ext uri="{FF2B5EF4-FFF2-40B4-BE49-F238E27FC236}">
                <a16:creationId xmlns:a16="http://schemas.microsoft.com/office/drawing/2014/main" id="{04522C7A-6B74-1405-D314-EF2DB3034155}"/>
              </a:ext>
              <a:ext uri="{C183D7F6-B498-43B3-948B-1728B52AA6E4}">
                <adec:decorative xmlns:adec="http://schemas.microsoft.com/office/drawing/2017/decorative" val="1"/>
              </a:ext>
            </a:extLst>
          </p:cNvPr>
          <p:cNvCxnSpPr>
            <a:cxnSpLocks/>
            <a:endCxn id="72" idx="1"/>
          </p:cNvCxnSpPr>
          <p:nvPr/>
        </p:nvCxnSpPr>
        <p:spPr>
          <a:xfrm>
            <a:off x="10676649" y="4081253"/>
            <a:ext cx="0" cy="896934"/>
          </a:xfrm>
          <a:prstGeom prst="straightConnector1">
            <a:avLst/>
          </a:prstGeom>
          <a:noFill/>
          <a:ln w="28575" cap="flat" cmpd="sng" algn="ctr">
            <a:solidFill>
              <a:srgbClr val="2A446F"/>
            </a:solidFill>
            <a:prstDash val="solid"/>
            <a:headEnd type="none" w="lg" len="med"/>
            <a:tailEnd type="triangle"/>
          </a:ln>
          <a:effectLst/>
        </p:spPr>
      </p:cxnSp>
      <p:sp>
        <p:nvSpPr>
          <p:cNvPr id="116" name="Rectangle 115">
            <a:extLst>
              <a:ext uri="{FF2B5EF4-FFF2-40B4-BE49-F238E27FC236}">
                <a16:creationId xmlns:a16="http://schemas.microsoft.com/office/drawing/2014/main" id="{E276828F-B13C-8AC8-F425-905AD5EEDC59}"/>
              </a:ext>
              <a:ext uri="{C183D7F6-B498-43B3-948B-1728B52AA6E4}">
                <adec:decorative xmlns:adec="http://schemas.microsoft.com/office/drawing/2017/decorative" val="1"/>
              </a:ext>
            </a:extLst>
          </p:cNvPr>
          <p:cNvSpPr/>
          <p:nvPr/>
        </p:nvSpPr>
        <p:spPr bwMode="auto">
          <a:xfrm>
            <a:off x="6800883" y="6077643"/>
            <a:ext cx="183758" cy="40884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cxnSp>
        <p:nvCxnSpPr>
          <p:cNvPr id="117" name="Straight Arrow Connector 116">
            <a:extLst>
              <a:ext uri="{FF2B5EF4-FFF2-40B4-BE49-F238E27FC236}">
                <a16:creationId xmlns:a16="http://schemas.microsoft.com/office/drawing/2014/main" id="{1AECE90B-5E86-E8AB-EA72-98BD03E11236}"/>
              </a:ext>
              <a:ext uri="{C183D7F6-B498-43B3-948B-1728B52AA6E4}">
                <adec:decorative xmlns:adec="http://schemas.microsoft.com/office/drawing/2017/decorative" val="1"/>
              </a:ext>
            </a:extLst>
          </p:cNvPr>
          <p:cNvCxnSpPr>
            <a:cxnSpLocks/>
          </p:cNvCxnSpPr>
          <p:nvPr/>
        </p:nvCxnSpPr>
        <p:spPr>
          <a:xfrm flipV="1">
            <a:off x="6901843" y="6067255"/>
            <a:ext cx="0" cy="318073"/>
          </a:xfrm>
          <a:prstGeom prst="straightConnector1">
            <a:avLst/>
          </a:prstGeom>
          <a:noFill/>
          <a:ln w="28575" cap="flat" cmpd="sng" algn="ctr">
            <a:solidFill>
              <a:srgbClr val="4CCBED"/>
            </a:solidFill>
            <a:prstDash val="sysDash"/>
            <a:headEnd type="none" w="lg" len="med"/>
            <a:tailEnd type="triangle"/>
          </a:ln>
          <a:effectLst/>
        </p:spPr>
      </p:cxnSp>
      <p:cxnSp>
        <p:nvCxnSpPr>
          <p:cNvPr id="118" name="Straight Connector 117">
            <a:extLst>
              <a:ext uri="{FF2B5EF4-FFF2-40B4-BE49-F238E27FC236}">
                <a16:creationId xmlns:a16="http://schemas.microsoft.com/office/drawing/2014/main" id="{44459B1F-2344-3D90-64A1-B12B85725A3E}"/>
              </a:ext>
              <a:ext uri="{C183D7F6-B498-43B3-948B-1728B52AA6E4}">
                <adec:decorative xmlns:adec="http://schemas.microsoft.com/office/drawing/2017/decorative" val="1"/>
              </a:ext>
            </a:extLst>
          </p:cNvPr>
          <p:cNvCxnSpPr>
            <a:cxnSpLocks/>
          </p:cNvCxnSpPr>
          <p:nvPr/>
        </p:nvCxnSpPr>
        <p:spPr>
          <a:xfrm>
            <a:off x="5059229" y="6378504"/>
            <a:ext cx="1838793" cy="0"/>
          </a:xfrm>
          <a:prstGeom prst="line">
            <a:avLst/>
          </a:prstGeom>
          <a:noFill/>
          <a:ln w="28575" cap="flat" cmpd="sng" algn="ctr">
            <a:solidFill>
              <a:srgbClr val="4CCBED"/>
            </a:solidFill>
            <a:prstDash val="sysDash"/>
            <a:headEnd type="none" w="lg" len="med"/>
            <a:tailEnd type="none"/>
          </a:ln>
          <a:effectLst/>
        </p:spPr>
      </p:cxnSp>
      <p:sp>
        <p:nvSpPr>
          <p:cNvPr id="119" name="Rectangle 118">
            <a:extLst>
              <a:ext uri="{FF2B5EF4-FFF2-40B4-BE49-F238E27FC236}">
                <a16:creationId xmlns:a16="http://schemas.microsoft.com/office/drawing/2014/main" id="{F63CBE09-5CBE-40F5-E6C3-155433D1ED95}"/>
              </a:ext>
              <a:ext uri="{C183D7F6-B498-43B3-948B-1728B52AA6E4}">
                <adec:decorative xmlns:adec="http://schemas.microsoft.com/office/drawing/2017/decorative" val="1"/>
              </a:ext>
            </a:extLst>
          </p:cNvPr>
          <p:cNvSpPr/>
          <p:nvPr/>
        </p:nvSpPr>
        <p:spPr bwMode="auto">
          <a:xfrm>
            <a:off x="3211421" y="1451431"/>
            <a:ext cx="194759" cy="21389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cxnSp>
        <p:nvCxnSpPr>
          <p:cNvPr id="120" name="Straight Arrow Connector 119">
            <a:extLst>
              <a:ext uri="{FF2B5EF4-FFF2-40B4-BE49-F238E27FC236}">
                <a16:creationId xmlns:a16="http://schemas.microsoft.com/office/drawing/2014/main" id="{635618FF-9A28-8EF1-2BCF-26627A8823F9}"/>
              </a:ext>
              <a:ext uri="{C183D7F6-B498-43B3-948B-1728B52AA6E4}">
                <adec:decorative xmlns:adec="http://schemas.microsoft.com/office/drawing/2017/decorative" val="1"/>
              </a:ext>
            </a:extLst>
          </p:cNvPr>
          <p:cNvCxnSpPr>
            <a:cxnSpLocks/>
          </p:cNvCxnSpPr>
          <p:nvPr/>
        </p:nvCxnSpPr>
        <p:spPr>
          <a:xfrm flipH="1" flipV="1">
            <a:off x="3300050" y="1422877"/>
            <a:ext cx="1" cy="303750"/>
          </a:xfrm>
          <a:prstGeom prst="straightConnector1">
            <a:avLst/>
          </a:prstGeom>
          <a:noFill/>
          <a:ln w="28575" cap="flat" cmpd="sng" algn="ctr">
            <a:solidFill>
              <a:srgbClr val="88CBFF"/>
            </a:solidFill>
            <a:prstDash val="solid"/>
            <a:headEnd type="none" w="lg" len="med"/>
            <a:tailEnd type="triangle"/>
          </a:ln>
          <a:effectLst/>
        </p:spPr>
      </p:cxnSp>
      <p:sp>
        <p:nvSpPr>
          <p:cNvPr id="121" name="TextBox 120">
            <a:extLst>
              <a:ext uri="{FF2B5EF4-FFF2-40B4-BE49-F238E27FC236}">
                <a16:creationId xmlns:a16="http://schemas.microsoft.com/office/drawing/2014/main" id="{49104B5D-CFEA-5253-362E-C525558A7537}"/>
              </a:ext>
              <a:ext uri="{C183D7F6-B498-43B3-948B-1728B52AA6E4}">
                <adec:decorative xmlns:adec="http://schemas.microsoft.com/office/drawing/2017/decorative" val="1"/>
              </a:ext>
            </a:extLst>
          </p:cNvPr>
          <p:cNvSpPr txBox="1"/>
          <p:nvPr/>
        </p:nvSpPr>
        <p:spPr>
          <a:xfrm>
            <a:off x="2531480" y="875594"/>
            <a:ext cx="1294761" cy="48474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rPr>
              <a:t>Azure Cognitive Services Content Moderator</a:t>
            </a:r>
          </a:p>
        </p:txBody>
      </p:sp>
      <p:sp>
        <p:nvSpPr>
          <p:cNvPr id="122" name="TextBox 121">
            <a:extLst>
              <a:ext uri="{FF2B5EF4-FFF2-40B4-BE49-F238E27FC236}">
                <a16:creationId xmlns:a16="http://schemas.microsoft.com/office/drawing/2014/main" id="{4964C677-C9BD-DC78-B2DE-1BB03CB41851}"/>
              </a:ext>
              <a:ext uri="{C183D7F6-B498-43B3-948B-1728B52AA6E4}">
                <adec:decorative xmlns:adec="http://schemas.microsoft.com/office/drawing/2017/decorative" val="1"/>
              </a:ext>
            </a:extLst>
          </p:cNvPr>
          <p:cNvSpPr txBox="1"/>
          <p:nvPr/>
        </p:nvSpPr>
        <p:spPr>
          <a:xfrm>
            <a:off x="3939442" y="1144582"/>
            <a:ext cx="1294761" cy="16158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rPr>
              <a:t>Bing API</a:t>
            </a:r>
          </a:p>
        </p:txBody>
      </p:sp>
      <p:sp>
        <p:nvSpPr>
          <p:cNvPr id="123" name="TextBox 122">
            <a:extLst>
              <a:ext uri="{FF2B5EF4-FFF2-40B4-BE49-F238E27FC236}">
                <a16:creationId xmlns:a16="http://schemas.microsoft.com/office/drawing/2014/main" id="{C6CF6FAF-9E20-CE18-658D-2522B0E43C39}"/>
              </a:ext>
              <a:ext uri="{C183D7F6-B498-43B3-948B-1728B52AA6E4}">
                <adec:decorative xmlns:adec="http://schemas.microsoft.com/office/drawing/2017/decorative" val="1"/>
              </a:ext>
            </a:extLst>
          </p:cNvPr>
          <p:cNvSpPr txBox="1"/>
          <p:nvPr/>
        </p:nvSpPr>
        <p:spPr>
          <a:xfrm>
            <a:off x="5173246" y="1139499"/>
            <a:ext cx="1294761" cy="16158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rPr>
              <a:t>Microsoft Graph</a:t>
            </a:r>
          </a:p>
        </p:txBody>
      </p:sp>
      <p:sp>
        <p:nvSpPr>
          <p:cNvPr id="124" name="TextBox 123">
            <a:extLst>
              <a:ext uri="{FF2B5EF4-FFF2-40B4-BE49-F238E27FC236}">
                <a16:creationId xmlns:a16="http://schemas.microsoft.com/office/drawing/2014/main" id="{EA721B3F-1673-77DF-275F-7FA90F0843AA}"/>
              </a:ext>
              <a:ext uri="{C183D7F6-B498-43B3-948B-1728B52AA6E4}">
                <adec:decorative xmlns:adec="http://schemas.microsoft.com/office/drawing/2017/decorative" val="1"/>
              </a:ext>
            </a:extLst>
          </p:cNvPr>
          <p:cNvSpPr txBox="1"/>
          <p:nvPr/>
        </p:nvSpPr>
        <p:spPr>
          <a:xfrm>
            <a:off x="6395447" y="1027577"/>
            <a:ext cx="1294761"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rPr>
              <a:t>Azure Cognitive Services CQA</a:t>
            </a:r>
          </a:p>
        </p:txBody>
      </p:sp>
      <p:sp>
        <p:nvSpPr>
          <p:cNvPr id="125" name="TextBox 124">
            <a:extLst>
              <a:ext uri="{FF2B5EF4-FFF2-40B4-BE49-F238E27FC236}">
                <a16:creationId xmlns:a16="http://schemas.microsoft.com/office/drawing/2014/main" id="{B443687F-B8A5-3115-6B3D-678E5F681C54}"/>
              </a:ext>
              <a:ext uri="{C183D7F6-B498-43B3-948B-1728B52AA6E4}">
                <adec:decorative xmlns:adec="http://schemas.microsoft.com/office/drawing/2017/decorative" val="1"/>
              </a:ext>
            </a:extLst>
          </p:cNvPr>
          <p:cNvSpPr txBox="1"/>
          <p:nvPr/>
        </p:nvSpPr>
        <p:spPr>
          <a:xfrm>
            <a:off x="7778868" y="1054223"/>
            <a:ext cx="1294761" cy="16158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rPr>
              <a:t>Azure OpenAI</a:t>
            </a:r>
          </a:p>
        </p:txBody>
      </p:sp>
      <p:sp>
        <p:nvSpPr>
          <p:cNvPr id="126" name="TextBox 125">
            <a:extLst>
              <a:ext uri="{FF2B5EF4-FFF2-40B4-BE49-F238E27FC236}">
                <a16:creationId xmlns:a16="http://schemas.microsoft.com/office/drawing/2014/main" id="{D6B0F447-AE7D-D631-2E34-1B235B433F49}"/>
              </a:ext>
              <a:ext uri="{C183D7F6-B498-43B3-948B-1728B52AA6E4}">
                <adec:decorative xmlns:adec="http://schemas.microsoft.com/office/drawing/2017/decorative" val="1"/>
              </a:ext>
            </a:extLst>
          </p:cNvPr>
          <p:cNvSpPr txBox="1"/>
          <p:nvPr/>
        </p:nvSpPr>
        <p:spPr>
          <a:xfrm>
            <a:off x="5825524" y="2045068"/>
            <a:ext cx="1494719" cy="338554"/>
          </a:xfrm>
          <a:prstGeom prst="rect">
            <a:avLst/>
          </a:prstGeom>
          <a:noFill/>
        </p:spPr>
        <p:txBody>
          <a:bodyPr wrap="square" rtlCol="0">
            <a:spAutoFit/>
          </a:bodyPr>
          <a:lstStyle/>
          <a:p>
            <a:pPr>
              <a:defRPr/>
            </a:pPr>
            <a:r>
              <a:rPr lang="en-US" sz="800">
                <a:solidFill>
                  <a:srgbClr val="000000"/>
                </a:solidFill>
                <a:latin typeface="Aptos" panose="02110004020202020204"/>
              </a:rPr>
              <a:t>IN: Query</a:t>
            </a:r>
          </a:p>
          <a:p>
            <a:pPr>
              <a:defRPr/>
            </a:pPr>
            <a:r>
              <a:rPr lang="en-US" sz="800">
                <a:solidFill>
                  <a:srgbClr val="000000"/>
                </a:solidFill>
                <a:latin typeface="Aptos" panose="02110004020202020204"/>
              </a:rPr>
              <a:t>OUT: Provider content</a:t>
            </a:r>
          </a:p>
        </p:txBody>
      </p:sp>
      <p:sp>
        <p:nvSpPr>
          <p:cNvPr id="127" name="TextBox 126">
            <a:extLst>
              <a:ext uri="{FF2B5EF4-FFF2-40B4-BE49-F238E27FC236}">
                <a16:creationId xmlns:a16="http://schemas.microsoft.com/office/drawing/2014/main" id="{209FC29F-B40B-963F-0CFA-906D936AD1EB}"/>
              </a:ext>
              <a:ext uri="{C183D7F6-B498-43B3-948B-1728B52AA6E4}">
                <adec:decorative xmlns:adec="http://schemas.microsoft.com/office/drawing/2017/decorative" val="1"/>
              </a:ext>
            </a:extLst>
          </p:cNvPr>
          <p:cNvSpPr txBox="1"/>
          <p:nvPr/>
        </p:nvSpPr>
        <p:spPr>
          <a:xfrm>
            <a:off x="7099865" y="2053387"/>
            <a:ext cx="1494719" cy="338554"/>
          </a:xfrm>
          <a:prstGeom prst="rect">
            <a:avLst/>
          </a:prstGeom>
          <a:noFill/>
        </p:spPr>
        <p:txBody>
          <a:bodyPr wrap="square" rtlCol="0">
            <a:spAutoFit/>
          </a:bodyPr>
          <a:lstStyle/>
          <a:p>
            <a:pPr>
              <a:defRPr/>
            </a:pPr>
            <a:r>
              <a:rPr lang="en-US" sz="800">
                <a:solidFill>
                  <a:srgbClr val="000000"/>
                </a:solidFill>
                <a:latin typeface="Aptos" panose="02110004020202020204"/>
              </a:rPr>
              <a:t>IN: Message + content</a:t>
            </a:r>
          </a:p>
          <a:p>
            <a:pPr>
              <a:defRPr/>
            </a:pPr>
            <a:r>
              <a:rPr lang="en-US" sz="800">
                <a:solidFill>
                  <a:srgbClr val="000000"/>
                </a:solidFill>
                <a:latin typeface="Aptos" panose="02110004020202020204"/>
              </a:rPr>
              <a:t>OUT: Summary</a:t>
            </a:r>
          </a:p>
        </p:txBody>
      </p:sp>
      <p:sp>
        <p:nvSpPr>
          <p:cNvPr id="128" name="TextBox 127">
            <a:extLst>
              <a:ext uri="{FF2B5EF4-FFF2-40B4-BE49-F238E27FC236}">
                <a16:creationId xmlns:a16="http://schemas.microsoft.com/office/drawing/2014/main" id="{CE81FE7D-5B96-2B90-9C26-845BD891B478}"/>
              </a:ext>
              <a:ext uri="{C183D7F6-B498-43B3-948B-1728B52AA6E4}">
                <adec:decorative xmlns:adec="http://schemas.microsoft.com/office/drawing/2017/decorative" val="1"/>
              </a:ext>
            </a:extLst>
          </p:cNvPr>
          <p:cNvSpPr txBox="1"/>
          <p:nvPr/>
        </p:nvSpPr>
        <p:spPr>
          <a:xfrm>
            <a:off x="9517071" y="297369"/>
            <a:ext cx="2113206" cy="215444"/>
          </a:xfrm>
          <a:prstGeom prst="rect">
            <a:avLst/>
          </a:prstGeom>
          <a:noFill/>
        </p:spPr>
        <p:txBody>
          <a:bodyPr wrap="square" rtlCol="0">
            <a:spAutoFit/>
          </a:bodyPr>
          <a:lstStyle/>
          <a:p>
            <a:pPr algn="ctr">
              <a:defRPr/>
            </a:pPr>
            <a:r>
              <a:rPr lang="en-US" sz="800">
                <a:solidFill>
                  <a:srgbClr val="000000"/>
                </a:solidFill>
                <a:latin typeface="Aptos" panose="02110004020202020204"/>
              </a:rPr>
              <a:t>Message, URLs, Summary (if configured)</a:t>
            </a:r>
          </a:p>
        </p:txBody>
      </p:sp>
      <p:sp>
        <p:nvSpPr>
          <p:cNvPr id="129" name="TextBox 128">
            <a:extLst>
              <a:ext uri="{FF2B5EF4-FFF2-40B4-BE49-F238E27FC236}">
                <a16:creationId xmlns:a16="http://schemas.microsoft.com/office/drawing/2014/main" id="{08AB23D6-1178-3E34-D8C2-F2AC906BC18B}"/>
              </a:ext>
              <a:ext uri="{C183D7F6-B498-43B3-948B-1728B52AA6E4}">
                <adec:decorative xmlns:adec="http://schemas.microsoft.com/office/drawing/2017/decorative" val="1"/>
              </a:ext>
            </a:extLst>
          </p:cNvPr>
          <p:cNvSpPr txBox="1"/>
          <p:nvPr/>
        </p:nvSpPr>
        <p:spPr>
          <a:xfrm>
            <a:off x="9045858" y="2184053"/>
            <a:ext cx="616686" cy="215444"/>
          </a:xfrm>
          <a:prstGeom prst="rect">
            <a:avLst/>
          </a:prstGeom>
          <a:noFill/>
        </p:spPr>
        <p:txBody>
          <a:bodyPr wrap="square" rtlCol="0">
            <a:spAutoFit/>
          </a:bodyPr>
          <a:lstStyle/>
          <a:p>
            <a:pPr algn="r">
              <a:defRPr/>
            </a:pPr>
            <a:r>
              <a:rPr lang="en-US" sz="800">
                <a:solidFill>
                  <a:srgbClr val="000000"/>
                </a:solidFill>
                <a:latin typeface="Aptos" panose="02110004020202020204"/>
              </a:rPr>
              <a:t>Summary</a:t>
            </a:r>
          </a:p>
        </p:txBody>
      </p:sp>
      <p:pic>
        <p:nvPicPr>
          <p:cNvPr id="130" name="Picture 129">
            <a:extLst>
              <a:ext uri="{FF2B5EF4-FFF2-40B4-BE49-F238E27FC236}">
                <a16:creationId xmlns:a16="http://schemas.microsoft.com/office/drawing/2014/main" id="{D160A2F8-2F9C-69A4-59ED-EFF82CCEC42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7573" y="738059"/>
            <a:ext cx="212737" cy="312849"/>
          </a:xfrm>
          <a:prstGeom prst="rect">
            <a:avLst/>
          </a:prstGeom>
          <a:effectLst>
            <a:outerShdw blurRad="50800" dist="38100" dir="5400000" algn="t" rotWithShape="0">
              <a:prstClr val="black">
                <a:alpha val="40000"/>
              </a:prstClr>
            </a:outerShdw>
          </a:effectLst>
        </p:spPr>
      </p:pic>
      <p:pic>
        <p:nvPicPr>
          <p:cNvPr id="131" name="Picture 130">
            <a:extLst>
              <a:ext uri="{FF2B5EF4-FFF2-40B4-BE49-F238E27FC236}">
                <a16:creationId xmlns:a16="http://schemas.microsoft.com/office/drawing/2014/main" id="{863763BB-4582-82C9-1168-5549D9608A75}"/>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5602831" y="642453"/>
            <a:ext cx="422017" cy="487116"/>
          </a:xfrm>
          <a:prstGeom prst="rect">
            <a:avLst/>
          </a:prstGeom>
          <a:effectLst>
            <a:outerShdw blurRad="50800" dist="38100" dir="5400000" algn="t" rotWithShape="0">
              <a:prstClr val="black">
                <a:alpha val="40000"/>
              </a:prstClr>
            </a:outerShdw>
          </a:effectLst>
        </p:spPr>
      </p:pic>
      <p:pic>
        <p:nvPicPr>
          <p:cNvPr id="132" name="Picture 131">
            <a:extLst>
              <a:ext uri="{FF2B5EF4-FFF2-40B4-BE49-F238E27FC236}">
                <a16:creationId xmlns:a16="http://schemas.microsoft.com/office/drawing/2014/main" id="{148C3803-A85B-6485-3B64-7ED72915B8B6}"/>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43000" y1="20728" x2="43071" y2="43038"/>
                        <a14:foregroundMark x1="43071" y1="43038" x2="48714" y2="52690"/>
                        <a14:foregroundMark x1="48714" y1="52690" x2="48571" y2="61392"/>
                        <a14:foregroundMark x1="48571" y1="61392" x2="51000" y2="62816"/>
                      </a14:backgroundRemoval>
                    </a14:imgEffect>
                  </a14:imgLayer>
                </a14:imgProps>
              </a:ext>
              <a:ext uri="{28A0092B-C50C-407E-A947-70E740481C1C}">
                <a14:useLocalDpi xmlns:a14="http://schemas.microsoft.com/office/drawing/2010/main" val="0"/>
              </a:ext>
            </a:extLst>
          </a:blip>
          <a:stretch>
            <a:fillRect/>
          </a:stretch>
        </p:blipFill>
        <p:spPr>
          <a:xfrm>
            <a:off x="6632711" y="660140"/>
            <a:ext cx="786033" cy="354838"/>
          </a:xfrm>
          <a:prstGeom prst="rect">
            <a:avLst/>
          </a:prstGeom>
          <a:effectLst>
            <a:outerShdw blurRad="50800" dist="38100" dir="5400000" algn="t" rotWithShape="0">
              <a:prstClr val="black">
                <a:alpha val="40000"/>
              </a:prstClr>
            </a:outerShdw>
          </a:effectLst>
        </p:spPr>
      </p:pic>
      <p:pic>
        <p:nvPicPr>
          <p:cNvPr id="133" name="Picture 132">
            <a:extLst>
              <a:ext uri="{FF2B5EF4-FFF2-40B4-BE49-F238E27FC236}">
                <a16:creationId xmlns:a16="http://schemas.microsoft.com/office/drawing/2014/main" id="{2661664B-DF82-D4C1-44A3-BB078A99A376}"/>
              </a:ext>
              <a:ext uri="{C183D7F6-B498-43B3-948B-1728B52AA6E4}">
                <adec:decorative xmlns:adec="http://schemas.microsoft.com/office/drawing/2017/decorative" val="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47556" y1="21333" x2="40805" y2="22525"/>
                        <a14:foregroundMark x1="35111" y1="28444" x2="32444" y2="46667"/>
                        <a14:foregroundMark x1="28889" y1="40444" x2="39111" y2="60000"/>
                        <a14:foregroundMark x1="29778" y1="40000" x2="38667" y2="63556"/>
                        <a14:foregroundMark x1="38667" y1="63556" x2="51111" y2="58667"/>
                        <a14:foregroundMark x1="46667" y1="55111" x2="65778" y2="36000"/>
                        <a14:foregroundMark x1="50667" y1="31111" x2="48000" y2="32000"/>
                        <a14:foregroundMark x1="57333" y1="32000" x2="55111" y2="35556"/>
                        <a14:foregroundMark x1="48889" y1="27111" x2="44444" y2="28444"/>
                        <a14:foregroundMark x1="35111" y1="30222" x2="36444" y2="57778"/>
                        <a14:foregroundMark x1="36444" y1="57778" x2="46222" y2="66222"/>
                        <a14:foregroundMark x1="36889" y1="65333" x2="61778" y2="68889"/>
                        <a14:foregroundMark x1="61778" y1="68889" x2="68000" y2="37333"/>
                        <a14:foregroundMark x1="72000" y1="37778" x2="72000" y2="61333"/>
                        <a14:foregroundMark x1="72000" y1="61333" x2="71111" y2="49333"/>
                        <a14:foregroundMark x1="50222" y1="28000" x2="43556" y2="40444"/>
                        <a14:foregroundMark x1="29778" y1="37778" x2="36444" y2="56889"/>
                        <a14:foregroundMark x1="31111" y1="63556" x2="52000" y2="68000"/>
                        <a14:foregroundMark x1="62222" y1="68444" x2="60889" y2="71111"/>
                        <a14:foregroundMark x1="60444" y1="69778" x2="61778" y2="76444"/>
                        <a14:backgroundMark x1="34667" y1="20889" x2="36444" y2="21778"/>
                        <a14:backgroundMark x1="36000" y1="23111" x2="40000" y2="16889"/>
                        <a14:backgroundMark x1="37778" y1="20889" x2="35111" y2="25333"/>
                      </a14:backgroundRemoval>
                    </a14:imgEffect>
                  </a14:imgLayer>
                </a14:imgProps>
              </a:ext>
              <a:ext uri="{28A0092B-C50C-407E-A947-70E740481C1C}">
                <a14:useLocalDpi xmlns:a14="http://schemas.microsoft.com/office/drawing/2010/main" val="0"/>
              </a:ext>
            </a:extLst>
          </a:blip>
          <a:stretch>
            <a:fillRect/>
          </a:stretch>
        </p:blipFill>
        <p:spPr>
          <a:xfrm>
            <a:off x="8165080" y="504614"/>
            <a:ext cx="553257" cy="553257"/>
          </a:xfrm>
          <a:prstGeom prst="rect">
            <a:avLst/>
          </a:prstGeom>
          <a:effectLst>
            <a:outerShdw blurRad="50800" dist="38100" dir="5400000" algn="t" rotWithShape="0">
              <a:prstClr val="black">
                <a:alpha val="40000"/>
              </a:prstClr>
            </a:outerShdw>
          </a:effectLst>
        </p:spPr>
      </p:pic>
      <p:pic>
        <p:nvPicPr>
          <p:cNvPr id="134" name="Picture 133">
            <a:extLst>
              <a:ext uri="{FF2B5EF4-FFF2-40B4-BE49-F238E27FC236}">
                <a16:creationId xmlns:a16="http://schemas.microsoft.com/office/drawing/2014/main" id="{667FA314-E7EE-5C54-29F8-56838A7C16BF}"/>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12584" y="750178"/>
            <a:ext cx="341626" cy="341626"/>
          </a:xfrm>
          <a:prstGeom prst="rect">
            <a:avLst/>
          </a:prstGeom>
          <a:effectLst>
            <a:outerShdw blurRad="50800" dist="38100" dir="5400000" algn="t" rotWithShape="0">
              <a:prstClr val="black">
                <a:alpha val="40000"/>
              </a:prstClr>
            </a:outerShdw>
          </a:effectLst>
        </p:spPr>
      </p:pic>
      <p:pic>
        <p:nvPicPr>
          <p:cNvPr id="135" name="Picture 134">
            <a:extLst>
              <a:ext uri="{FF2B5EF4-FFF2-40B4-BE49-F238E27FC236}">
                <a16:creationId xmlns:a16="http://schemas.microsoft.com/office/drawing/2014/main" id="{5805C1AC-1B90-8EC2-2DD8-A13C6FB079FB}"/>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80356" y="5150939"/>
            <a:ext cx="510848" cy="510848"/>
          </a:xfrm>
          <a:prstGeom prst="rect">
            <a:avLst/>
          </a:prstGeom>
          <a:effectLst>
            <a:outerShdw blurRad="50800" dist="38100" dir="5400000" algn="t" rotWithShape="0">
              <a:prstClr val="black">
                <a:alpha val="40000"/>
              </a:prstClr>
            </a:outerShdw>
          </a:effectLst>
        </p:spPr>
      </p:pic>
      <p:pic>
        <p:nvPicPr>
          <p:cNvPr id="136" name="Graphic 135">
            <a:extLst>
              <a:ext uri="{FF2B5EF4-FFF2-40B4-BE49-F238E27FC236}">
                <a16:creationId xmlns:a16="http://schemas.microsoft.com/office/drawing/2014/main" id="{AB1DD871-8D0C-AB76-9CD0-204BA80D3045}"/>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011361" y="687067"/>
            <a:ext cx="351604" cy="351604"/>
          </a:xfrm>
          <a:prstGeom prst="rect">
            <a:avLst/>
          </a:prstGeom>
          <a:effectLst>
            <a:outerShdw blurRad="50800" dist="38100" dir="5400000" algn="t" rotWithShape="0">
              <a:prstClr val="black">
                <a:alpha val="40000"/>
              </a:prstClr>
            </a:outerShdw>
          </a:effectLst>
        </p:spPr>
      </p:pic>
      <p:pic>
        <p:nvPicPr>
          <p:cNvPr id="137" name="Graphic 136">
            <a:extLst>
              <a:ext uri="{FF2B5EF4-FFF2-40B4-BE49-F238E27FC236}">
                <a16:creationId xmlns:a16="http://schemas.microsoft.com/office/drawing/2014/main" id="{435DE8AC-885F-93E2-F403-2B744B7A5A3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832" y="2786247"/>
            <a:ext cx="412112" cy="412112"/>
          </a:xfrm>
          <a:prstGeom prst="rect">
            <a:avLst/>
          </a:prstGeom>
        </p:spPr>
      </p:pic>
      <p:pic>
        <p:nvPicPr>
          <p:cNvPr id="138" name="Graphic 137">
            <a:extLst>
              <a:ext uri="{FF2B5EF4-FFF2-40B4-BE49-F238E27FC236}">
                <a16:creationId xmlns:a16="http://schemas.microsoft.com/office/drawing/2014/main" id="{FD204F46-1383-AB7D-847B-760B30F3D431}"/>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12272" y="490337"/>
            <a:ext cx="323847" cy="323847"/>
          </a:xfrm>
          <a:prstGeom prst="rect">
            <a:avLst/>
          </a:prstGeom>
          <a:effectLst>
            <a:outerShdw blurRad="50800" dist="38100" dir="5400000" algn="t" rotWithShape="0">
              <a:prstClr val="black">
                <a:alpha val="40000"/>
              </a:prstClr>
            </a:outerShdw>
          </a:effectLst>
        </p:spPr>
      </p:pic>
      <p:sp>
        <p:nvSpPr>
          <p:cNvPr id="139" name="Data &amp; AI">
            <a:extLst>
              <a:ext uri="{FF2B5EF4-FFF2-40B4-BE49-F238E27FC236}">
                <a16:creationId xmlns:a16="http://schemas.microsoft.com/office/drawing/2014/main" id="{EAFA7CA5-9136-2E6E-C232-10DDD5D569E7}"/>
              </a:ext>
              <a:ext uri="{C183D7F6-B498-43B3-948B-1728B52AA6E4}">
                <adec:decorative xmlns:adec="http://schemas.microsoft.com/office/drawing/2017/decorative" val="1"/>
              </a:ext>
            </a:extLst>
          </p:cNvPr>
          <p:cNvSpPr>
            <a:spLocks noChangeAspect="1" noEditPoints="1"/>
          </p:cNvSpPr>
          <p:nvPr/>
        </p:nvSpPr>
        <p:spPr bwMode="auto">
          <a:xfrm>
            <a:off x="10478865" y="5210620"/>
            <a:ext cx="395566" cy="31629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140" name="Graphic 139">
            <a:extLst>
              <a:ext uri="{FF2B5EF4-FFF2-40B4-BE49-F238E27FC236}">
                <a16:creationId xmlns:a16="http://schemas.microsoft.com/office/drawing/2014/main" id="{6AC17E1E-A58E-0781-352F-38E9043E5562}"/>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20680" y="4288707"/>
            <a:ext cx="483256" cy="483256"/>
          </a:xfrm>
          <a:prstGeom prst="rect">
            <a:avLst/>
          </a:prstGeom>
        </p:spPr>
      </p:pic>
      <p:pic>
        <p:nvPicPr>
          <p:cNvPr id="141" name="Graphic 140">
            <a:extLst>
              <a:ext uri="{FF2B5EF4-FFF2-40B4-BE49-F238E27FC236}">
                <a16:creationId xmlns:a16="http://schemas.microsoft.com/office/drawing/2014/main" id="{9CE21A61-27A1-9652-2AB2-487F42FD4A83}"/>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97646" y="1883476"/>
            <a:ext cx="275559" cy="275559"/>
          </a:xfrm>
          <a:prstGeom prst="rect">
            <a:avLst/>
          </a:prstGeom>
        </p:spPr>
      </p:pic>
      <p:sp>
        <p:nvSpPr>
          <p:cNvPr id="142" name="Title 1044">
            <a:extLst>
              <a:ext uri="{FF2B5EF4-FFF2-40B4-BE49-F238E27FC236}">
                <a16:creationId xmlns:a16="http://schemas.microsoft.com/office/drawing/2014/main" id="{D73B1B17-232C-27E6-98DA-E7458CB986D4}"/>
              </a:ext>
            </a:extLst>
          </p:cNvPr>
          <p:cNvSpPr txBox="1">
            <a:spLocks/>
          </p:cNvSpPr>
          <p:nvPr/>
        </p:nvSpPr>
        <p:spPr>
          <a:xfrm>
            <a:off x="294179" y="713305"/>
            <a:ext cx="2226657"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a:ea typeface="+mn-ea"/>
                <a:cs typeface="Segoe UI" pitchFamily="34" charset="0"/>
              </a:rPr>
              <a:t>Generative </a:t>
            </a:r>
            <a:br>
              <a:rPr kumimoji="0" lang="en-US" sz="20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2000" b="0" i="0" u="none" strike="noStrike" kern="0" cap="none" spc="0" normalizeH="0" baseline="0" noProof="0">
                <a:ln>
                  <a:noFill/>
                </a:ln>
                <a:solidFill>
                  <a:srgbClr val="000000"/>
                </a:solidFill>
                <a:effectLst/>
                <a:uLnTx/>
                <a:uFillTx/>
                <a:latin typeface="Segoe UI"/>
                <a:ea typeface="+mn-ea"/>
                <a:cs typeface="Segoe UI" pitchFamily="34" charset="0"/>
              </a:rPr>
              <a:t>Answers Architecture</a:t>
            </a:r>
          </a:p>
        </p:txBody>
      </p:sp>
      <p:pic>
        <p:nvPicPr>
          <p:cNvPr id="143" name="Graphic 142">
            <a:extLst>
              <a:ext uri="{FF2B5EF4-FFF2-40B4-BE49-F238E27FC236}">
                <a16:creationId xmlns:a16="http://schemas.microsoft.com/office/drawing/2014/main" id="{15C0FEA5-5432-1FCA-5F71-CF2FDDBABE8D}"/>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57264" y="251909"/>
            <a:ext cx="275559" cy="275559"/>
          </a:xfrm>
          <a:prstGeom prst="rect">
            <a:avLst/>
          </a:prstGeom>
        </p:spPr>
      </p:pic>
      <p:sp>
        <p:nvSpPr>
          <p:cNvPr id="144" name="TextBox 143">
            <a:extLst>
              <a:ext uri="{FF2B5EF4-FFF2-40B4-BE49-F238E27FC236}">
                <a16:creationId xmlns:a16="http://schemas.microsoft.com/office/drawing/2014/main" id="{B871E7E0-6AED-013F-E5D6-D5C59B3A9C6B}"/>
              </a:ext>
            </a:extLst>
          </p:cNvPr>
          <p:cNvSpPr txBox="1"/>
          <p:nvPr/>
        </p:nvSpPr>
        <p:spPr>
          <a:xfrm>
            <a:off x="612029" y="300403"/>
            <a:ext cx="3004271" cy="153888"/>
          </a:xfrm>
          <a:prstGeom prst="rect">
            <a:avLst/>
          </a:prstGeom>
          <a:noFill/>
        </p:spPr>
        <p:txBody>
          <a:bodyPr wrap="square" lIns="0" tIns="0" rIns="0" bIns="0" rtlCol="0">
            <a:spAutoFit/>
          </a:bodyPr>
          <a:lstStyle/>
          <a:p>
            <a:pPr>
              <a:defRPr/>
            </a:pPr>
            <a:r>
              <a:rPr lang="en-US" sz="1000">
                <a:solidFill>
                  <a:srgbClr val="000000"/>
                </a:solidFill>
                <a:latin typeface="Segoe UI Semibold"/>
              </a:rPr>
              <a:t>Microsoft Copilot Studio</a:t>
            </a:r>
          </a:p>
        </p:txBody>
      </p:sp>
    </p:spTree>
    <p:extLst>
      <p:ext uri="{BB962C8B-B14F-4D97-AF65-F5344CB8AC3E}">
        <p14:creationId xmlns:p14="http://schemas.microsoft.com/office/powerpoint/2010/main" val="28463110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1" nodeType="clickEffect">
                                  <p:stCondLst>
                                    <p:cond delay="0"/>
                                  </p:stCondLst>
                                  <p:childTnLst>
                                    <p:set>
                                      <p:cBhvr>
                                        <p:cTn id="6" dur="indefinite"/>
                                        <p:tgtEl>
                                          <p:spTgt spid="103"/>
                                        </p:tgtEl>
                                        <p:attrNameLst>
                                          <p:attrName>stroke.color</p:attrName>
                                        </p:attrNameLst>
                                      </p:cBhvr>
                                      <p:to>
                                        <p:clrVal>
                                          <a:srgbClr val="F4364C"/>
                                        </p:clrVal>
                                      </p:to>
                                    </p:set>
                                    <p:set>
                                      <p:cBhvr>
                                        <p:cTn id="7" dur="indefinite"/>
                                        <p:tgtEl>
                                          <p:spTgt spid="103"/>
                                        </p:tgtEl>
                                        <p:attrNameLst>
                                          <p:attrName>stroke.on</p:attrName>
                                        </p:attrNameLst>
                                      </p:cBhvr>
                                      <p:to>
                                        <p:strVal val="true"/>
                                      </p:to>
                                    </p:set>
                                  </p:childTnLst>
                                </p:cTn>
                              </p:par>
                              <p:par>
                                <p:cTn id="8" presetID="7" presetClass="emph" presetSubtype="1" nodeType="withEffect">
                                  <p:stCondLst>
                                    <p:cond delay="0"/>
                                  </p:stCondLst>
                                  <p:childTnLst>
                                    <p:set>
                                      <p:cBhvr>
                                        <p:cTn id="9" dur="indefinite"/>
                                        <p:tgtEl>
                                          <p:spTgt spid="89"/>
                                        </p:tgtEl>
                                        <p:attrNameLst>
                                          <p:attrName>stroke.color</p:attrName>
                                        </p:attrNameLst>
                                      </p:cBhvr>
                                      <p:to>
                                        <p:clrVal>
                                          <a:srgbClr val="F4364C"/>
                                        </p:clrVal>
                                      </p:to>
                                    </p:set>
                                    <p:set>
                                      <p:cBhvr>
                                        <p:cTn id="10" dur="indefinite"/>
                                        <p:tgtEl>
                                          <p:spTgt spid="8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93B8F-53C7-C309-A51E-EFB1B8DB7D45}"/>
              </a:ext>
            </a:extLst>
          </p:cNvPr>
          <p:cNvSpPr>
            <a:spLocks noGrp="1"/>
          </p:cNvSpPr>
          <p:nvPr>
            <p:ph type="title"/>
          </p:nvPr>
        </p:nvSpPr>
        <p:spPr/>
        <p:txBody>
          <a:bodyPr/>
          <a:lstStyle/>
          <a:p>
            <a:r>
              <a:rPr lang="en-US"/>
              <a:t>Copilot</a:t>
            </a:r>
            <a:r>
              <a:rPr lang="zh-TW" altLang="en-US"/>
              <a:t> </a:t>
            </a:r>
            <a:r>
              <a:rPr lang="en-US" altLang="zh-TW"/>
              <a:t>Studio</a:t>
            </a:r>
            <a:r>
              <a:rPr lang="zh-TW" altLang="en-US"/>
              <a:t> </a:t>
            </a:r>
            <a:r>
              <a:rPr lang="en-US" altLang="zh-TW"/>
              <a:t>+</a:t>
            </a:r>
            <a:r>
              <a:rPr lang="zh-TW" altLang="en-US"/>
              <a:t> </a:t>
            </a:r>
            <a:r>
              <a:rPr lang="en-US" altLang="zh-TW"/>
              <a:t>AI</a:t>
            </a:r>
            <a:r>
              <a:rPr lang="zh-TW" altLang="en-US"/>
              <a:t> </a:t>
            </a:r>
            <a:r>
              <a:rPr lang="en-US" altLang="zh-TW"/>
              <a:t>Search</a:t>
            </a:r>
            <a:endParaRPr lang="en-US"/>
          </a:p>
        </p:txBody>
      </p:sp>
      <p:sp>
        <p:nvSpPr>
          <p:cNvPr id="7" name="Content Placeholder 6">
            <a:extLst>
              <a:ext uri="{FF2B5EF4-FFF2-40B4-BE49-F238E27FC236}">
                <a16:creationId xmlns:a16="http://schemas.microsoft.com/office/drawing/2014/main" id="{48285684-54C7-6566-5BAD-EE8F2B8B598F}"/>
              </a:ext>
            </a:extLst>
          </p:cNvPr>
          <p:cNvSpPr>
            <a:spLocks noGrp="1"/>
          </p:cNvSpPr>
          <p:nvPr>
            <p:ph sz="quarter" idx="10"/>
          </p:nvPr>
        </p:nvSpPr>
        <p:spPr/>
        <p:txBody>
          <a:bodyPr/>
          <a:lstStyle/>
          <a:p>
            <a:r>
              <a:rPr lang="en-US"/>
              <a:t>Using HTTP Request action or custom connector</a:t>
            </a:r>
          </a:p>
        </p:txBody>
      </p:sp>
      <p:pic>
        <p:nvPicPr>
          <p:cNvPr id="4" name="Picture 3">
            <a:extLst>
              <a:ext uri="{FF2B5EF4-FFF2-40B4-BE49-F238E27FC236}">
                <a16:creationId xmlns:a16="http://schemas.microsoft.com/office/drawing/2014/main" id="{B63137FF-06DE-98C3-1F26-6565347688C0}"/>
              </a:ext>
            </a:extLst>
          </p:cNvPr>
          <p:cNvPicPr>
            <a:picLocks noChangeAspect="1"/>
          </p:cNvPicPr>
          <p:nvPr/>
        </p:nvPicPr>
        <p:blipFill>
          <a:blip r:embed="rId2"/>
          <a:stretch>
            <a:fillRect/>
          </a:stretch>
        </p:blipFill>
        <p:spPr>
          <a:xfrm>
            <a:off x="4852989" y="2484758"/>
            <a:ext cx="6541874" cy="3306442"/>
          </a:xfrm>
          <a:prstGeom prst="rect">
            <a:avLst/>
          </a:prstGeom>
        </p:spPr>
      </p:pic>
      <p:pic>
        <p:nvPicPr>
          <p:cNvPr id="6" name="Picture 5">
            <a:extLst>
              <a:ext uri="{FF2B5EF4-FFF2-40B4-BE49-F238E27FC236}">
                <a16:creationId xmlns:a16="http://schemas.microsoft.com/office/drawing/2014/main" id="{AAA1E417-F7B9-86E9-41AC-C75CA5D0121E}"/>
              </a:ext>
            </a:extLst>
          </p:cNvPr>
          <p:cNvPicPr>
            <a:picLocks noChangeAspect="1"/>
          </p:cNvPicPr>
          <p:nvPr/>
        </p:nvPicPr>
        <p:blipFill>
          <a:blip r:embed="rId3"/>
          <a:stretch>
            <a:fillRect/>
          </a:stretch>
        </p:blipFill>
        <p:spPr>
          <a:xfrm>
            <a:off x="1037090" y="2429559"/>
            <a:ext cx="3249568" cy="3913186"/>
          </a:xfrm>
          <a:prstGeom prst="rect">
            <a:avLst/>
          </a:prstGeom>
        </p:spPr>
      </p:pic>
    </p:spTree>
    <p:extLst>
      <p:ext uri="{BB962C8B-B14F-4D97-AF65-F5344CB8AC3E}">
        <p14:creationId xmlns:p14="http://schemas.microsoft.com/office/powerpoint/2010/main" val="22283639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C4A47-231D-DBFD-389A-3E236C7DF440}"/>
              </a:ext>
            </a:extLst>
          </p:cNvPr>
          <p:cNvSpPr>
            <a:spLocks noGrp="1"/>
          </p:cNvSpPr>
          <p:nvPr>
            <p:ph type="title"/>
          </p:nvPr>
        </p:nvSpPr>
        <p:spPr/>
        <p:txBody>
          <a:bodyPr/>
          <a:lstStyle/>
          <a:p>
            <a:r>
              <a:rPr lang="en-US"/>
              <a:t>Private Network Traffic</a:t>
            </a:r>
          </a:p>
        </p:txBody>
      </p:sp>
      <p:sp>
        <p:nvSpPr>
          <p:cNvPr id="3" name="Content Placeholder 2">
            <a:extLst>
              <a:ext uri="{FF2B5EF4-FFF2-40B4-BE49-F238E27FC236}">
                <a16:creationId xmlns:a16="http://schemas.microsoft.com/office/drawing/2014/main" id="{3B95B06B-17DC-D4EE-B7DD-D7CEACA05EC0}"/>
              </a:ext>
            </a:extLst>
          </p:cNvPr>
          <p:cNvSpPr>
            <a:spLocks noGrp="1"/>
          </p:cNvSpPr>
          <p:nvPr>
            <p:ph sz="quarter" idx="10"/>
          </p:nvPr>
        </p:nvSpPr>
        <p:spPr>
          <a:xfrm>
            <a:off x="584200" y="1435100"/>
            <a:ext cx="5239425" cy="3964162"/>
          </a:xfrm>
        </p:spPr>
        <p:txBody>
          <a:bodyPr/>
          <a:lstStyle/>
          <a:p>
            <a:r>
              <a:rPr lang="en-US" dirty="0"/>
              <a:t>Azure Virtual Network (preview)</a:t>
            </a:r>
          </a:p>
          <a:p>
            <a:pPr lvl="1"/>
            <a:r>
              <a:rPr lang="en-US" b="0" i="0" dirty="0">
                <a:solidFill>
                  <a:srgbClr val="161616"/>
                </a:solidFill>
                <a:effectLst/>
                <a:latin typeface="Segoe UI" panose="020B0502040204020203" pitchFamily="34" charset="0"/>
              </a:rPr>
              <a:t>Virtual Network support uses </a:t>
            </a:r>
            <a:r>
              <a:rPr lang="en-US" b="0" i="0" u="none" strike="noStrike" dirty="0">
                <a:effectLst/>
                <a:latin typeface="Segoe UI" panose="020B0502040204020203" pitchFamily="34" charset="0"/>
                <a:hlinkClick r:id="rId2"/>
              </a:rPr>
              <a:t>Azure subnet delegation</a:t>
            </a:r>
            <a:r>
              <a:rPr lang="en-US" b="0" i="0" dirty="0">
                <a:solidFill>
                  <a:srgbClr val="161616"/>
                </a:solidFill>
                <a:effectLst/>
                <a:latin typeface="Segoe UI" panose="020B0502040204020203" pitchFamily="34" charset="0"/>
              </a:rPr>
              <a:t> to manage outbound traffic from Power Platform at runtime</a:t>
            </a:r>
          </a:p>
          <a:p>
            <a:pPr lvl="1"/>
            <a:r>
              <a:rPr lang="en-US" dirty="0">
                <a:hlinkClick r:id="rId3"/>
              </a:rPr>
              <a:t>Virtual Network support for Power Platform overview - Power Platform | Microsoft Learn</a:t>
            </a:r>
            <a:endParaRPr lang="en-US" sz="2000" b="0" i="0" dirty="0">
              <a:solidFill>
                <a:srgbClr val="11100F"/>
              </a:solidFill>
              <a:effectLst/>
              <a:latin typeface="Segoe UI" panose="020B0502040204020203" pitchFamily="34" charset="0"/>
            </a:endParaRPr>
          </a:p>
          <a:p>
            <a:pPr marL="228600" lvl="1" indent="0">
              <a:buNone/>
            </a:pPr>
            <a:endParaRPr lang="en-US" dirty="0"/>
          </a:p>
          <a:p>
            <a:r>
              <a:rPr lang="en-US" dirty="0"/>
              <a:t>On premises data gateway</a:t>
            </a:r>
          </a:p>
          <a:p>
            <a:pPr lvl="1"/>
            <a:r>
              <a:rPr lang="en-US" dirty="0">
                <a:hlinkClick r:id="rId4"/>
              </a:rPr>
              <a:t>About on-premises gateways - Power Platform | Microsoft Learn</a:t>
            </a:r>
            <a:endParaRPr lang="en-US" dirty="0"/>
          </a:p>
        </p:txBody>
      </p:sp>
      <p:pic>
        <p:nvPicPr>
          <p:cNvPr id="3074" name="Picture 2" descr="Screenshot that shows how resources inside an enterprise network interact with a Virtual Network.">
            <a:extLst>
              <a:ext uri="{FF2B5EF4-FFF2-40B4-BE49-F238E27FC236}">
                <a16:creationId xmlns:a16="http://schemas.microsoft.com/office/drawing/2014/main" id="{E9F99927-3026-096C-E03F-6FE83F9BD7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3625" y="1435100"/>
            <a:ext cx="6310009" cy="208608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n-premises data gateway.">
            <a:extLst>
              <a:ext uri="{FF2B5EF4-FFF2-40B4-BE49-F238E27FC236}">
                <a16:creationId xmlns:a16="http://schemas.microsoft.com/office/drawing/2014/main" id="{15130BFB-73BF-4990-3A6E-F94990040B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9965" y="3690517"/>
            <a:ext cx="3985909" cy="2989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59528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8FA0AAE-EDFF-C9F8-88A0-2EF1AF1C86B7}"/>
              </a:ext>
            </a:extLst>
          </p:cNvPr>
          <p:cNvSpPr>
            <a:spLocks noGrp="1"/>
          </p:cNvSpPr>
          <p:nvPr>
            <p:ph type="title"/>
          </p:nvPr>
        </p:nvSpPr>
        <p:spPr/>
        <p:txBody>
          <a:bodyPr/>
          <a:lstStyle/>
          <a:p>
            <a:r>
              <a:rPr lang="en-US"/>
              <a:t>Azure</a:t>
            </a:r>
            <a:r>
              <a:rPr lang="zh-TW" altLang="en-US"/>
              <a:t> </a:t>
            </a:r>
            <a:r>
              <a:rPr lang="en-US" altLang="zh-TW"/>
              <a:t>AI</a:t>
            </a:r>
            <a:r>
              <a:rPr lang="zh-TW" altLang="en-US"/>
              <a:t> </a:t>
            </a:r>
            <a:r>
              <a:rPr lang="en-US" altLang="zh-TW"/>
              <a:t>Search Pricing</a:t>
            </a:r>
            <a:endParaRPr lang="en-US"/>
          </a:p>
        </p:txBody>
      </p:sp>
      <p:graphicFrame>
        <p:nvGraphicFramePr>
          <p:cNvPr id="14" name="Table 13">
            <a:extLst>
              <a:ext uri="{FF2B5EF4-FFF2-40B4-BE49-F238E27FC236}">
                <a16:creationId xmlns:a16="http://schemas.microsoft.com/office/drawing/2014/main" id="{F8132E67-064D-37E0-D84E-E4FBE28BFDA1}"/>
              </a:ext>
            </a:extLst>
          </p:cNvPr>
          <p:cNvGraphicFramePr>
            <a:graphicFrameLocks noGrp="1"/>
          </p:cNvGraphicFramePr>
          <p:nvPr/>
        </p:nvGraphicFramePr>
        <p:xfrm>
          <a:off x="226908" y="1116753"/>
          <a:ext cx="11738184" cy="3383280"/>
        </p:xfrm>
        <a:graphic>
          <a:graphicData uri="http://schemas.openxmlformats.org/drawingml/2006/table">
            <a:tbl>
              <a:tblPr firstRow="1" bandRow="1">
                <a:tableStyleId>{93296810-A885-4BE3-A3E7-6D5BEEA58F35}</a:tableStyleId>
              </a:tblPr>
              <a:tblGrid>
                <a:gridCol w="1307254">
                  <a:extLst>
                    <a:ext uri="{9D8B030D-6E8A-4147-A177-3AD203B41FA5}">
                      <a16:colId xmlns:a16="http://schemas.microsoft.com/office/drawing/2014/main" val="1461101377"/>
                    </a:ext>
                  </a:extLst>
                </a:gridCol>
                <a:gridCol w="1022774">
                  <a:extLst>
                    <a:ext uri="{9D8B030D-6E8A-4147-A177-3AD203B41FA5}">
                      <a16:colId xmlns:a16="http://schemas.microsoft.com/office/drawing/2014/main" val="3827028518"/>
                    </a:ext>
                  </a:extLst>
                </a:gridCol>
                <a:gridCol w="1568026">
                  <a:extLst>
                    <a:ext uri="{9D8B030D-6E8A-4147-A177-3AD203B41FA5}">
                      <a16:colId xmlns:a16="http://schemas.microsoft.com/office/drawing/2014/main" val="3622483045"/>
                    </a:ext>
                  </a:extLst>
                </a:gridCol>
                <a:gridCol w="1568026">
                  <a:extLst>
                    <a:ext uri="{9D8B030D-6E8A-4147-A177-3AD203B41FA5}">
                      <a16:colId xmlns:a16="http://schemas.microsoft.com/office/drawing/2014/main" val="1050356826"/>
                    </a:ext>
                  </a:extLst>
                </a:gridCol>
                <a:gridCol w="1568026">
                  <a:extLst>
                    <a:ext uri="{9D8B030D-6E8A-4147-A177-3AD203B41FA5}">
                      <a16:colId xmlns:a16="http://schemas.microsoft.com/office/drawing/2014/main" val="949251176"/>
                    </a:ext>
                  </a:extLst>
                </a:gridCol>
                <a:gridCol w="1568026">
                  <a:extLst>
                    <a:ext uri="{9D8B030D-6E8A-4147-A177-3AD203B41FA5}">
                      <a16:colId xmlns:a16="http://schemas.microsoft.com/office/drawing/2014/main" val="488997508"/>
                    </a:ext>
                  </a:extLst>
                </a:gridCol>
                <a:gridCol w="1568026">
                  <a:extLst>
                    <a:ext uri="{9D8B030D-6E8A-4147-A177-3AD203B41FA5}">
                      <a16:colId xmlns:a16="http://schemas.microsoft.com/office/drawing/2014/main" val="405060608"/>
                    </a:ext>
                  </a:extLst>
                </a:gridCol>
                <a:gridCol w="1568026">
                  <a:extLst>
                    <a:ext uri="{9D8B030D-6E8A-4147-A177-3AD203B41FA5}">
                      <a16:colId xmlns:a16="http://schemas.microsoft.com/office/drawing/2014/main" val="888161226"/>
                    </a:ext>
                  </a:extLst>
                </a:gridCol>
              </a:tblGrid>
              <a:tr h="164897">
                <a:tc>
                  <a:txBody>
                    <a:bodyPr/>
                    <a:lstStyle/>
                    <a:p>
                      <a:pPr algn="l" fontAlgn="t"/>
                      <a:endParaRPr lang="en-US" sz="1200" b="1">
                        <a:effectLst/>
                        <a:highlight>
                          <a:srgbClr val="EAEBEC"/>
                        </a:highlight>
                      </a:endParaRPr>
                    </a:p>
                  </a:txBody>
                  <a:tcPr/>
                </a:tc>
                <a:tc>
                  <a:txBody>
                    <a:bodyPr/>
                    <a:lstStyle/>
                    <a:p>
                      <a:pPr algn="l" fontAlgn="t"/>
                      <a:r>
                        <a:rPr lang="en-US" sz="1200" b="1">
                          <a:effectLst/>
                        </a:rPr>
                        <a:t>Free</a:t>
                      </a:r>
                    </a:p>
                  </a:txBody>
                  <a:tcPr/>
                </a:tc>
                <a:tc>
                  <a:txBody>
                    <a:bodyPr/>
                    <a:lstStyle/>
                    <a:p>
                      <a:pPr algn="l" fontAlgn="t"/>
                      <a:r>
                        <a:rPr lang="en-US" sz="1200" b="1">
                          <a:effectLst/>
                        </a:rPr>
                        <a:t>Basic</a:t>
                      </a:r>
                    </a:p>
                  </a:txBody>
                  <a:tcPr/>
                </a:tc>
                <a:tc>
                  <a:txBody>
                    <a:bodyPr/>
                    <a:lstStyle/>
                    <a:p>
                      <a:pPr algn="l" fontAlgn="t"/>
                      <a:r>
                        <a:rPr lang="en-US" sz="1200" b="1">
                          <a:effectLst/>
                        </a:rPr>
                        <a:t>Standard S1</a:t>
                      </a:r>
                    </a:p>
                  </a:txBody>
                  <a:tcPr/>
                </a:tc>
                <a:tc>
                  <a:txBody>
                    <a:bodyPr/>
                    <a:lstStyle/>
                    <a:p>
                      <a:pPr algn="l" fontAlgn="t"/>
                      <a:r>
                        <a:rPr lang="en-US" sz="1200" b="1">
                          <a:effectLst/>
                        </a:rPr>
                        <a:t>Standard S2</a:t>
                      </a:r>
                    </a:p>
                  </a:txBody>
                  <a:tcPr/>
                </a:tc>
                <a:tc>
                  <a:txBody>
                    <a:bodyPr/>
                    <a:lstStyle/>
                    <a:p>
                      <a:pPr algn="l" fontAlgn="t"/>
                      <a:r>
                        <a:rPr lang="en-US" sz="1200" b="1">
                          <a:effectLst/>
                        </a:rPr>
                        <a:t>Standard S3</a:t>
                      </a:r>
                    </a:p>
                  </a:txBody>
                  <a:tcPr/>
                </a:tc>
                <a:tc>
                  <a:txBody>
                    <a:bodyPr/>
                    <a:lstStyle/>
                    <a:p>
                      <a:pPr algn="l" fontAlgn="t"/>
                      <a:r>
                        <a:rPr lang="en-US" sz="1200" b="1">
                          <a:effectLst/>
                        </a:rPr>
                        <a:t>Storage Optimized L1</a:t>
                      </a:r>
                    </a:p>
                  </a:txBody>
                  <a:tcPr/>
                </a:tc>
                <a:tc>
                  <a:txBody>
                    <a:bodyPr/>
                    <a:lstStyle/>
                    <a:p>
                      <a:pPr algn="l" fontAlgn="t"/>
                      <a:r>
                        <a:rPr lang="en-US" sz="1200" b="1">
                          <a:effectLst/>
                        </a:rPr>
                        <a:t>Storage Optimized L2</a:t>
                      </a:r>
                    </a:p>
                  </a:txBody>
                  <a:tcPr/>
                </a:tc>
                <a:extLst>
                  <a:ext uri="{0D108BD9-81ED-4DB2-BD59-A6C34878D82A}">
                    <a16:rowId xmlns:a16="http://schemas.microsoft.com/office/drawing/2014/main" val="934512232"/>
                  </a:ext>
                </a:extLst>
              </a:tr>
              <a:tr h="211274">
                <a:tc>
                  <a:txBody>
                    <a:bodyPr/>
                    <a:lstStyle/>
                    <a:p>
                      <a:pPr algn="l" fontAlgn="t"/>
                      <a:r>
                        <a:rPr lang="en-US" sz="1200">
                          <a:effectLst/>
                        </a:rPr>
                        <a:t>Storage</a:t>
                      </a:r>
                      <a:r>
                        <a:rPr lang="en-US" sz="1200" b="1" baseline="30000">
                          <a:effectLst/>
                        </a:rPr>
                        <a:t>1</a:t>
                      </a:r>
                      <a:endParaRPr lang="en-US" sz="1200">
                        <a:effectLst/>
                      </a:endParaRPr>
                    </a:p>
                  </a:txBody>
                  <a:tcPr/>
                </a:tc>
                <a:tc>
                  <a:txBody>
                    <a:bodyPr/>
                    <a:lstStyle/>
                    <a:p>
                      <a:pPr fontAlgn="t"/>
                      <a:r>
                        <a:rPr lang="en-US" sz="1200">
                          <a:effectLst/>
                        </a:rPr>
                        <a:t>50 MB</a:t>
                      </a:r>
                    </a:p>
                  </a:txBody>
                  <a:tcPr/>
                </a:tc>
                <a:tc>
                  <a:txBody>
                    <a:bodyPr/>
                    <a:lstStyle/>
                    <a:p>
                      <a:pPr fontAlgn="t"/>
                      <a:r>
                        <a:rPr lang="it-IT" sz="1200">
                          <a:effectLst/>
                        </a:rPr>
                        <a:t>15 GB</a:t>
                      </a:r>
                      <a:br>
                        <a:rPr lang="it-IT" sz="1200">
                          <a:effectLst/>
                        </a:rPr>
                      </a:br>
                      <a:r>
                        <a:rPr lang="it-IT" sz="1200">
                          <a:effectLst/>
                        </a:rPr>
                        <a:t>(max 45 GB per service)</a:t>
                      </a:r>
                    </a:p>
                  </a:txBody>
                  <a:tcPr/>
                </a:tc>
                <a:tc>
                  <a:txBody>
                    <a:bodyPr/>
                    <a:lstStyle/>
                    <a:p>
                      <a:pPr fontAlgn="t"/>
                      <a:r>
                        <a:rPr lang="en-US" sz="1200">
                          <a:effectLst/>
                        </a:rPr>
                        <a:t>160 GB</a:t>
                      </a:r>
                      <a:br>
                        <a:rPr lang="en-US" sz="1200">
                          <a:effectLst/>
                        </a:rPr>
                      </a:br>
                      <a:r>
                        <a:rPr lang="en-US" sz="1200">
                          <a:effectLst/>
                        </a:rPr>
                        <a:t>(max 1.9 TB per service)</a:t>
                      </a:r>
                    </a:p>
                  </a:txBody>
                  <a:tcPr/>
                </a:tc>
                <a:tc>
                  <a:txBody>
                    <a:bodyPr/>
                    <a:lstStyle/>
                    <a:p>
                      <a:pPr fontAlgn="t"/>
                      <a:r>
                        <a:rPr lang="en-US" sz="1200">
                          <a:effectLst/>
                        </a:rPr>
                        <a:t>512 GB</a:t>
                      </a:r>
                      <a:br>
                        <a:rPr lang="en-US" sz="1200">
                          <a:effectLst/>
                        </a:rPr>
                      </a:br>
                      <a:r>
                        <a:rPr lang="en-US" sz="1200">
                          <a:effectLst/>
                        </a:rPr>
                        <a:t>(max 6 TB per service)</a:t>
                      </a:r>
                    </a:p>
                  </a:txBody>
                  <a:tcPr/>
                </a:tc>
                <a:tc>
                  <a:txBody>
                    <a:bodyPr/>
                    <a:lstStyle/>
                    <a:p>
                      <a:pPr fontAlgn="t"/>
                      <a:r>
                        <a:rPr lang="en-US" sz="1200">
                          <a:effectLst/>
                        </a:rPr>
                        <a:t>1 TB</a:t>
                      </a:r>
                      <a:br>
                        <a:rPr lang="en-US" sz="1200">
                          <a:effectLst/>
                        </a:rPr>
                      </a:br>
                      <a:r>
                        <a:rPr lang="en-US" sz="1200">
                          <a:effectLst/>
                        </a:rPr>
                        <a:t>(max 12 TB per service)</a:t>
                      </a:r>
                    </a:p>
                  </a:txBody>
                  <a:tcPr/>
                </a:tc>
                <a:tc>
                  <a:txBody>
                    <a:bodyPr/>
                    <a:lstStyle/>
                    <a:p>
                      <a:pPr fontAlgn="t"/>
                      <a:r>
                        <a:rPr lang="en-US" sz="1200">
                          <a:effectLst/>
                        </a:rPr>
                        <a:t>2 TB</a:t>
                      </a:r>
                      <a:br>
                        <a:rPr lang="en-US" sz="1200">
                          <a:effectLst/>
                        </a:rPr>
                      </a:br>
                      <a:r>
                        <a:rPr lang="en-US" sz="1200">
                          <a:effectLst/>
                        </a:rPr>
                        <a:t>(max 24 TB per service)</a:t>
                      </a:r>
                    </a:p>
                  </a:txBody>
                  <a:tcPr/>
                </a:tc>
                <a:tc>
                  <a:txBody>
                    <a:bodyPr/>
                    <a:lstStyle/>
                    <a:p>
                      <a:pPr fontAlgn="t"/>
                      <a:r>
                        <a:rPr lang="en-US" sz="1200">
                          <a:effectLst/>
                        </a:rPr>
                        <a:t>4 TB</a:t>
                      </a:r>
                      <a:br>
                        <a:rPr lang="en-US" sz="1200">
                          <a:effectLst/>
                        </a:rPr>
                      </a:br>
                      <a:r>
                        <a:rPr lang="en-US" sz="1200">
                          <a:effectLst/>
                        </a:rPr>
                        <a:t>(max 48 TB per service)</a:t>
                      </a:r>
                    </a:p>
                  </a:txBody>
                  <a:tcPr/>
                </a:tc>
                <a:extLst>
                  <a:ext uri="{0D108BD9-81ED-4DB2-BD59-A6C34878D82A}">
                    <a16:rowId xmlns:a16="http://schemas.microsoft.com/office/drawing/2014/main" val="3651137496"/>
                  </a:ext>
                </a:extLst>
              </a:tr>
              <a:tr h="304029">
                <a:tc>
                  <a:txBody>
                    <a:bodyPr/>
                    <a:lstStyle/>
                    <a:p>
                      <a:pPr algn="l" fontAlgn="t"/>
                      <a:r>
                        <a:rPr lang="en-US" sz="1200">
                          <a:effectLst/>
                        </a:rPr>
                        <a:t>Max indexes per service</a:t>
                      </a:r>
                    </a:p>
                  </a:txBody>
                  <a:tcPr/>
                </a:tc>
                <a:tc>
                  <a:txBody>
                    <a:bodyPr/>
                    <a:lstStyle/>
                    <a:p>
                      <a:pPr fontAlgn="t"/>
                      <a:r>
                        <a:rPr lang="en-US" sz="1200">
                          <a:effectLst/>
                        </a:rPr>
                        <a:t>3</a:t>
                      </a:r>
                    </a:p>
                  </a:txBody>
                  <a:tcPr/>
                </a:tc>
                <a:tc>
                  <a:txBody>
                    <a:bodyPr/>
                    <a:lstStyle/>
                    <a:p>
                      <a:pPr fontAlgn="t"/>
                      <a:r>
                        <a:rPr lang="en-US" sz="1200">
                          <a:effectLst/>
                        </a:rPr>
                        <a:t>15</a:t>
                      </a:r>
                    </a:p>
                  </a:txBody>
                  <a:tcPr/>
                </a:tc>
                <a:tc>
                  <a:txBody>
                    <a:bodyPr/>
                    <a:lstStyle/>
                    <a:p>
                      <a:pPr fontAlgn="t"/>
                      <a:r>
                        <a:rPr lang="en-US" sz="1200">
                          <a:effectLst/>
                        </a:rPr>
                        <a:t>50</a:t>
                      </a:r>
                    </a:p>
                  </a:txBody>
                  <a:tcPr/>
                </a:tc>
                <a:tc>
                  <a:txBody>
                    <a:bodyPr/>
                    <a:lstStyle/>
                    <a:p>
                      <a:pPr fontAlgn="t"/>
                      <a:r>
                        <a:rPr lang="en-US" sz="1200">
                          <a:effectLst/>
                        </a:rPr>
                        <a:t>200</a:t>
                      </a:r>
                    </a:p>
                  </a:txBody>
                  <a:tcPr/>
                </a:tc>
                <a:tc>
                  <a:txBody>
                    <a:bodyPr/>
                    <a:lstStyle/>
                    <a:p>
                      <a:pPr fontAlgn="t"/>
                      <a:r>
                        <a:rPr lang="en-US" sz="1200">
                          <a:effectLst/>
                        </a:rPr>
                        <a:t>200 or 1,000/partition in high density mode</a:t>
                      </a:r>
                    </a:p>
                  </a:txBody>
                  <a:tcPr/>
                </a:tc>
                <a:tc>
                  <a:txBody>
                    <a:bodyPr/>
                    <a:lstStyle/>
                    <a:p>
                      <a:pPr fontAlgn="t"/>
                      <a:r>
                        <a:rPr lang="en-US" sz="1200">
                          <a:effectLst/>
                        </a:rPr>
                        <a:t>10</a:t>
                      </a:r>
                    </a:p>
                  </a:txBody>
                  <a:tcPr/>
                </a:tc>
                <a:tc>
                  <a:txBody>
                    <a:bodyPr/>
                    <a:lstStyle/>
                    <a:p>
                      <a:pPr fontAlgn="t"/>
                      <a:r>
                        <a:rPr lang="en-US" sz="1200">
                          <a:effectLst/>
                        </a:rPr>
                        <a:t>10</a:t>
                      </a:r>
                    </a:p>
                  </a:txBody>
                  <a:tcPr/>
                </a:tc>
                <a:extLst>
                  <a:ext uri="{0D108BD9-81ED-4DB2-BD59-A6C34878D82A}">
                    <a16:rowId xmlns:a16="http://schemas.microsoft.com/office/drawing/2014/main" val="2826318598"/>
                  </a:ext>
                </a:extLst>
              </a:tr>
              <a:tr h="721425">
                <a:tc>
                  <a:txBody>
                    <a:bodyPr/>
                    <a:lstStyle/>
                    <a:p>
                      <a:pPr algn="l" fontAlgn="t"/>
                      <a:r>
                        <a:rPr lang="en-US" sz="1200">
                          <a:effectLst/>
                        </a:rPr>
                        <a:t>Scale out limits</a:t>
                      </a:r>
                    </a:p>
                  </a:txBody>
                  <a:tcPr/>
                </a:tc>
                <a:tc>
                  <a:txBody>
                    <a:bodyPr/>
                    <a:lstStyle/>
                    <a:p>
                      <a:pPr fontAlgn="t"/>
                      <a:r>
                        <a:rPr lang="en-US" sz="1200">
                          <a:effectLst/>
                        </a:rPr>
                        <a:t>N/A</a:t>
                      </a:r>
                    </a:p>
                  </a:txBody>
                  <a:tcPr/>
                </a:tc>
                <a:tc>
                  <a:txBody>
                    <a:bodyPr/>
                    <a:lstStyle/>
                    <a:p>
                      <a:pPr fontAlgn="t"/>
                      <a:r>
                        <a:rPr lang="en-US" sz="1200">
                          <a:effectLst/>
                        </a:rPr>
                        <a:t>Up to 9 units per service</a:t>
                      </a:r>
                      <a:r>
                        <a:rPr lang="en-US" sz="1200" b="1" baseline="30000">
                          <a:effectLst/>
                        </a:rPr>
                        <a:t>2</a:t>
                      </a:r>
                      <a:br>
                        <a:rPr lang="en-US" sz="1200">
                          <a:effectLst/>
                        </a:rPr>
                      </a:br>
                      <a:r>
                        <a:rPr lang="en-US" sz="1200">
                          <a:effectLst/>
                        </a:rPr>
                        <a:t>(max 3 partition; max 3 replicas)</a:t>
                      </a:r>
                    </a:p>
                  </a:txBody>
                  <a:tcPr/>
                </a:tc>
                <a:tc>
                  <a:txBody>
                    <a:bodyPr/>
                    <a:lstStyle/>
                    <a:p>
                      <a:pPr fontAlgn="t"/>
                      <a:r>
                        <a:rPr lang="en-US" sz="1200">
                          <a:effectLst/>
                        </a:rPr>
                        <a:t>Up to 36 units per service</a:t>
                      </a:r>
                      <a:br>
                        <a:rPr lang="en-US" sz="1200">
                          <a:effectLst/>
                        </a:rPr>
                      </a:br>
                      <a:r>
                        <a:rPr lang="en-US" sz="1200">
                          <a:effectLst/>
                        </a:rPr>
                        <a:t>(max 12 partition; max 12 replicas)</a:t>
                      </a:r>
                    </a:p>
                  </a:txBody>
                  <a:tcPr/>
                </a:tc>
                <a:tc>
                  <a:txBody>
                    <a:bodyPr/>
                    <a:lstStyle/>
                    <a:p>
                      <a:pPr fontAlgn="t"/>
                      <a:r>
                        <a:rPr lang="en-US" sz="1200">
                          <a:effectLst/>
                        </a:rPr>
                        <a:t>Up to 36 units per service</a:t>
                      </a:r>
                      <a:br>
                        <a:rPr lang="en-US" sz="1200">
                          <a:effectLst/>
                        </a:rPr>
                      </a:br>
                      <a:r>
                        <a:rPr lang="en-US" sz="1200">
                          <a:effectLst/>
                        </a:rPr>
                        <a:t>(max 12 partition; max 12 replicas)</a:t>
                      </a:r>
                    </a:p>
                  </a:txBody>
                  <a:tcPr/>
                </a:tc>
                <a:tc>
                  <a:txBody>
                    <a:bodyPr/>
                    <a:lstStyle/>
                    <a:p>
                      <a:pPr fontAlgn="t"/>
                      <a:r>
                        <a:rPr lang="en-US" sz="1200">
                          <a:effectLst/>
                        </a:rPr>
                        <a:t>Up to 36 units per service</a:t>
                      </a:r>
                      <a:br>
                        <a:rPr lang="en-US" sz="1200">
                          <a:effectLst/>
                        </a:rPr>
                      </a:br>
                      <a:r>
                        <a:rPr lang="en-US" sz="1200">
                          <a:effectLst/>
                        </a:rPr>
                        <a:t>(max 12 partition; max 12 replicas)</a:t>
                      </a:r>
                      <a:br>
                        <a:rPr lang="en-US" sz="1200">
                          <a:effectLst/>
                        </a:rPr>
                      </a:br>
                      <a:r>
                        <a:rPr lang="en-US" sz="1200">
                          <a:effectLst/>
                        </a:rPr>
                        <a:t>up to 3 partitions in high density</a:t>
                      </a:r>
                      <a:r>
                        <a:rPr lang="en-US" sz="1200" b="1" baseline="30000">
                          <a:effectLst/>
                        </a:rPr>
                        <a:t>3</a:t>
                      </a:r>
                      <a:r>
                        <a:rPr lang="en-US" sz="1200">
                          <a:effectLst/>
                        </a:rPr>
                        <a:t> mode</a:t>
                      </a:r>
                    </a:p>
                  </a:txBody>
                  <a:tcPr/>
                </a:tc>
                <a:tc>
                  <a:txBody>
                    <a:bodyPr/>
                    <a:lstStyle/>
                    <a:p>
                      <a:pPr fontAlgn="t"/>
                      <a:r>
                        <a:rPr lang="en-US" sz="1200">
                          <a:effectLst/>
                        </a:rPr>
                        <a:t>Up to 36 units per service</a:t>
                      </a:r>
                      <a:br>
                        <a:rPr lang="en-US" sz="1200">
                          <a:effectLst/>
                        </a:rPr>
                      </a:br>
                      <a:r>
                        <a:rPr lang="en-US" sz="1200">
                          <a:effectLst/>
                        </a:rPr>
                        <a:t>(max 12 partition; max 12 replicas)</a:t>
                      </a:r>
                    </a:p>
                  </a:txBody>
                  <a:tcPr/>
                </a:tc>
                <a:tc>
                  <a:txBody>
                    <a:bodyPr/>
                    <a:lstStyle/>
                    <a:p>
                      <a:pPr fontAlgn="t"/>
                      <a:r>
                        <a:rPr lang="en-US" sz="1200">
                          <a:effectLst/>
                        </a:rPr>
                        <a:t>Up to 36 units per service</a:t>
                      </a:r>
                      <a:br>
                        <a:rPr lang="en-US" sz="1200">
                          <a:effectLst/>
                        </a:rPr>
                      </a:br>
                      <a:r>
                        <a:rPr lang="en-US" sz="1200">
                          <a:effectLst/>
                        </a:rPr>
                        <a:t>(max 12 partition; max 12 replicas)</a:t>
                      </a:r>
                    </a:p>
                  </a:txBody>
                  <a:tcPr/>
                </a:tc>
                <a:extLst>
                  <a:ext uri="{0D108BD9-81ED-4DB2-BD59-A6C34878D82A}">
                    <a16:rowId xmlns:a16="http://schemas.microsoft.com/office/drawing/2014/main" val="3387851494"/>
                  </a:ext>
                </a:extLst>
              </a:tr>
              <a:tr h="211274">
                <a:tc>
                  <a:txBody>
                    <a:bodyPr/>
                    <a:lstStyle/>
                    <a:p>
                      <a:pPr algn="l" fontAlgn="t"/>
                      <a:r>
                        <a:rPr lang="it-IT" sz="1200">
                          <a:effectLst/>
                        </a:rPr>
                        <a:t>Price per SU (Scale Unit)</a:t>
                      </a:r>
                    </a:p>
                  </a:txBody>
                  <a:tcPr/>
                </a:tc>
                <a:tc>
                  <a:txBody>
                    <a:bodyPr/>
                    <a:lstStyle/>
                    <a:p>
                      <a:pPr fontAlgn="t"/>
                      <a:r>
                        <a:rPr lang="en-US" sz="1200" b="1">
                          <a:effectLst/>
                        </a:rPr>
                        <a:t>$0</a:t>
                      </a:r>
                      <a:r>
                        <a:rPr lang="en-US" sz="1200">
                          <a:effectLst/>
                        </a:rPr>
                        <a:t>/hour</a:t>
                      </a:r>
                    </a:p>
                  </a:txBody>
                  <a:tcPr/>
                </a:tc>
                <a:tc>
                  <a:txBody>
                    <a:bodyPr/>
                    <a:lstStyle/>
                    <a:p>
                      <a:pPr fontAlgn="t"/>
                      <a:r>
                        <a:rPr lang="en-US" sz="1200" b="1">
                          <a:effectLst/>
                        </a:rPr>
                        <a:t>$0.11</a:t>
                      </a:r>
                      <a:r>
                        <a:rPr lang="en-US" sz="1200">
                          <a:effectLst/>
                        </a:rPr>
                        <a:t>/hour</a:t>
                      </a:r>
                    </a:p>
                  </a:txBody>
                  <a:tcPr/>
                </a:tc>
                <a:tc>
                  <a:txBody>
                    <a:bodyPr/>
                    <a:lstStyle/>
                    <a:p>
                      <a:pPr fontAlgn="t"/>
                      <a:r>
                        <a:rPr lang="en-US" sz="1200" b="1">
                          <a:effectLst/>
                        </a:rPr>
                        <a:t>$0.34</a:t>
                      </a:r>
                      <a:r>
                        <a:rPr lang="en-US" sz="1200">
                          <a:effectLst/>
                        </a:rPr>
                        <a:t>/hour</a:t>
                      </a:r>
                    </a:p>
                  </a:txBody>
                  <a:tcPr/>
                </a:tc>
                <a:tc>
                  <a:txBody>
                    <a:bodyPr/>
                    <a:lstStyle/>
                    <a:p>
                      <a:pPr fontAlgn="t"/>
                      <a:r>
                        <a:rPr lang="en-US" sz="1200" b="1">
                          <a:effectLst/>
                        </a:rPr>
                        <a:t>$1.35</a:t>
                      </a:r>
                      <a:r>
                        <a:rPr lang="en-US" sz="1200">
                          <a:effectLst/>
                        </a:rPr>
                        <a:t>/hour</a:t>
                      </a:r>
                    </a:p>
                  </a:txBody>
                  <a:tcPr/>
                </a:tc>
                <a:tc>
                  <a:txBody>
                    <a:bodyPr/>
                    <a:lstStyle/>
                    <a:p>
                      <a:pPr fontAlgn="t"/>
                      <a:r>
                        <a:rPr lang="en-US" sz="1200" b="1">
                          <a:effectLst/>
                        </a:rPr>
                        <a:t>$2.69</a:t>
                      </a:r>
                      <a:r>
                        <a:rPr lang="en-US" sz="1200">
                          <a:effectLst/>
                        </a:rPr>
                        <a:t>/hour</a:t>
                      </a:r>
                    </a:p>
                  </a:txBody>
                  <a:tcPr/>
                </a:tc>
                <a:tc>
                  <a:txBody>
                    <a:bodyPr/>
                    <a:lstStyle/>
                    <a:p>
                      <a:pPr fontAlgn="t"/>
                      <a:r>
                        <a:rPr lang="en-US" sz="1200" b="1">
                          <a:effectLst/>
                        </a:rPr>
                        <a:t>$3.84</a:t>
                      </a:r>
                      <a:r>
                        <a:rPr lang="en-US" sz="1200">
                          <a:effectLst/>
                        </a:rPr>
                        <a:t>/hour</a:t>
                      </a:r>
                    </a:p>
                  </a:txBody>
                  <a:tcPr/>
                </a:tc>
                <a:tc>
                  <a:txBody>
                    <a:bodyPr/>
                    <a:lstStyle/>
                    <a:p>
                      <a:pPr fontAlgn="t"/>
                      <a:r>
                        <a:rPr lang="en-US" sz="1200" b="1" dirty="0">
                          <a:effectLst/>
                        </a:rPr>
                        <a:t>$7.68</a:t>
                      </a:r>
                      <a:r>
                        <a:rPr lang="en-US" sz="1200" dirty="0">
                          <a:effectLst/>
                        </a:rPr>
                        <a:t>/hour</a:t>
                      </a:r>
                    </a:p>
                  </a:txBody>
                  <a:tcPr/>
                </a:tc>
                <a:extLst>
                  <a:ext uri="{0D108BD9-81ED-4DB2-BD59-A6C34878D82A}">
                    <a16:rowId xmlns:a16="http://schemas.microsoft.com/office/drawing/2014/main" val="703125988"/>
                  </a:ext>
                </a:extLst>
              </a:tr>
            </a:tbl>
          </a:graphicData>
        </a:graphic>
      </p:graphicFrame>
      <p:graphicFrame>
        <p:nvGraphicFramePr>
          <p:cNvPr id="15" name="Table 14">
            <a:extLst>
              <a:ext uri="{FF2B5EF4-FFF2-40B4-BE49-F238E27FC236}">
                <a16:creationId xmlns:a16="http://schemas.microsoft.com/office/drawing/2014/main" id="{BB6CC04C-4A0A-95B3-254D-0341A0C88E35}"/>
              </a:ext>
            </a:extLst>
          </p:cNvPr>
          <p:cNvGraphicFramePr>
            <a:graphicFrameLocks noGrp="1"/>
          </p:cNvGraphicFramePr>
          <p:nvPr/>
        </p:nvGraphicFramePr>
        <p:xfrm>
          <a:off x="1035303" y="5025343"/>
          <a:ext cx="6990077" cy="1737360"/>
        </p:xfrm>
        <a:graphic>
          <a:graphicData uri="http://schemas.openxmlformats.org/drawingml/2006/table">
            <a:tbl>
              <a:tblPr firstRow="1" bandRow="1">
                <a:tableStyleId>{93296810-A885-4BE3-A3E7-6D5BEEA58F35}</a:tableStyleId>
              </a:tblPr>
              <a:tblGrid>
                <a:gridCol w="1812415">
                  <a:extLst>
                    <a:ext uri="{9D8B030D-6E8A-4147-A177-3AD203B41FA5}">
                      <a16:colId xmlns:a16="http://schemas.microsoft.com/office/drawing/2014/main" val="1115338887"/>
                    </a:ext>
                  </a:extLst>
                </a:gridCol>
                <a:gridCol w="5177662">
                  <a:extLst>
                    <a:ext uri="{9D8B030D-6E8A-4147-A177-3AD203B41FA5}">
                      <a16:colId xmlns:a16="http://schemas.microsoft.com/office/drawing/2014/main" val="202368264"/>
                    </a:ext>
                  </a:extLst>
                </a:gridCol>
              </a:tblGrid>
              <a:tr h="0">
                <a:tc>
                  <a:txBody>
                    <a:bodyPr/>
                    <a:lstStyle/>
                    <a:p>
                      <a:pPr algn="l" fontAlgn="t"/>
                      <a:endParaRPr lang="en-US" sz="1000" b="1">
                        <a:effectLst/>
                        <a:highlight>
                          <a:srgbClr val="EAEBEC"/>
                        </a:highlight>
                      </a:endParaRPr>
                    </a:p>
                  </a:txBody>
                  <a:tcPr anchor="ctr"/>
                </a:tc>
                <a:tc>
                  <a:txBody>
                    <a:bodyPr/>
                    <a:lstStyle/>
                    <a:p>
                      <a:pPr algn="l" fontAlgn="t"/>
                      <a:r>
                        <a:rPr lang="en-US" sz="1000" b="1">
                          <a:effectLst/>
                        </a:rPr>
                        <a:t>Pricing Details</a:t>
                      </a:r>
                    </a:p>
                  </a:txBody>
                  <a:tcPr anchor="ctr"/>
                </a:tc>
                <a:extLst>
                  <a:ext uri="{0D108BD9-81ED-4DB2-BD59-A6C34878D82A}">
                    <a16:rowId xmlns:a16="http://schemas.microsoft.com/office/drawing/2014/main" val="3148094394"/>
                  </a:ext>
                </a:extLst>
              </a:tr>
              <a:tr h="0">
                <a:tc>
                  <a:txBody>
                    <a:bodyPr/>
                    <a:lstStyle/>
                    <a:p>
                      <a:pPr algn="l" fontAlgn="t"/>
                      <a:r>
                        <a:rPr lang="en-US" sz="1000" u="sng">
                          <a:solidFill>
                            <a:srgbClr val="00B0F0"/>
                          </a:solidFill>
                          <a:effectLst/>
                          <a:hlinkClick r:id="rId2">
                            <a:extLst>
                              <a:ext uri="{A12FA001-AC4F-418D-AE19-62706E023703}">
                                <ahyp:hlinkClr xmlns:ahyp="http://schemas.microsoft.com/office/drawing/2018/hyperlinkcolor" val="tx"/>
                              </a:ext>
                            </a:extLst>
                          </a:hlinkClick>
                        </a:rPr>
                        <a:t>Custom Entity Lookup Skill</a:t>
                      </a:r>
                      <a:endParaRPr lang="en-US" sz="1000">
                        <a:solidFill>
                          <a:srgbClr val="00B0F0"/>
                        </a:solidFill>
                        <a:effectLst/>
                      </a:endParaRPr>
                    </a:p>
                  </a:txBody>
                  <a:tcPr anchor="ctr"/>
                </a:tc>
                <a:tc>
                  <a:txBody>
                    <a:bodyPr/>
                    <a:lstStyle/>
                    <a:p>
                      <a:pPr fontAlgn="t"/>
                      <a:r>
                        <a:rPr lang="en-US" sz="1000">
                          <a:effectLst/>
                        </a:rPr>
                        <a:t>0-1M text records </a:t>
                      </a:r>
                      <a:r>
                        <a:rPr lang="en-US" sz="1000" b="1">
                          <a:effectLst/>
                        </a:rPr>
                        <a:t>$1</a:t>
                      </a:r>
                      <a:r>
                        <a:rPr lang="en-US" sz="1000">
                          <a:effectLst/>
                        </a:rPr>
                        <a:t> per 1,000 text records</a:t>
                      </a:r>
                      <a:br>
                        <a:rPr lang="en-US" sz="1000">
                          <a:effectLst/>
                        </a:rPr>
                      </a:br>
                      <a:r>
                        <a:rPr lang="en-US" sz="1000">
                          <a:effectLst/>
                        </a:rPr>
                        <a:t>1M-3M text records </a:t>
                      </a:r>
                      <a:r>
                        <a:rPr lang="en-US" sz="1000" b="1">
                          <a:effectLst/>
                        </a:rPr>
                        <a:t>$0.75</a:t>
                      </a:r>
                      <a:r>
                        <a:rPr lang="en-US" sz="1000">
                          <a:effectLst/>
                        </a:rPr>
                        <a:t> per 1,000 text records</a:t>
                      </a:r>
                      <a:br>
                        <a:rPr lang="en-US" sz="1000">
                          <a:effectLst/>
                        </a:rPr>
                      </a:br>
                      <a:r>
                        <a:rPr lang="en-US" sz="1000">
                          <a:effectLst/>
                        </a:rPr>
                        <a:t>3M-10M text records </a:t>
                      </a:r>
                      <a:r>
                        <a:rPr lang="en-US" sz="1000" b="1">
                          <a:effectLst/>
                        </a:rPr>
                        <a:t>$0.30</a:t>
                      </a:r>
                      <a:r>
                        <a:rPr lang="en-US" sz="1000">
                          <a:effectLst/>
                        </a:rPr>
                        <a:t> per 1,000 text records</a:t>
                      </a:r>
                      <a:br>
                        <a:rPr lang="en-US" sz="1000">
                          <a:effectLst/>
                        </a:rPr>
                      </a:br>
                      <a:r>
                        <a:rPr lang="en-US" sz="1000">
                          <a:effectLst/>
                        </a:rPr>
                        <a:t>10M+ text records </a:t>
                      </a:r>
                      <a:r>
                        <a:rPr lang="en-US" sz="1000" b="1">
                          <a:effectLst/>
                        </a:rPr>
                        <a:t>$0.25</a:t>
                      </a:r>
                      <a:r>
                        <a:rPr lang="en-US" sz="1000">
                          <a:effectLst/>
                        </a:rPr>
                        <a:t> per 1,000 text records</a:t>
                      </a:r>
                    </a:p>
                  </a:txBody>
                  <a:tcPr anchor="ctr"/>
                </a:tc>
                <a:extLst>
                  <a:ext uri="{0D108BD9-81ED-4DB2-BD59-A6C34878D82A}">
                    <a16:rowId xmlns:a16="http://schemas.microsoft.com/office/drawing/2014/main" val="3215801212"/>
                  </a:ext>
                </a:extLst>
              </a:tr>
              <a:tr h="0">
                <a:tc>
                  <a:txBody>
                    <a:bodyPr/>
                    <a:lstStyle/>
                    <a:p>
                      <a:pPr algn="l" fontAlgn="t"/>
                      <a:r>
                        <a:rPr lang="en-US" sz="1000" u="sng">
                          <a:solidFill>
                            <a:srgbClr val="00B0F0"/>
                          </a:solidFill>
                          <a:effectLst/>
                          <a:hlinkClick r:id="rId3">
                            <a:extLst>
                              <a:ext uri="{A12FA001-AC4F-418D-AE19-62706E023703}">
                                <ahyp:hlinkClr xmlns:ahyp="http://schemas.microsoft.com/office/drawing/2018/hyperlinkcolor" val="tx"/>
                              </a:ext>
                            </a:extLst>
                          </a:hlinkClick>
                        </a:rPr>
                        <a:t>Document Cracking: Image Extraction</a:t>
                      </a:r>
                      <a:endParaRPr lang="en-US" sz="1000">
                        <a:solidFill>
                          <a:srgbClr val="00B0F0"/>
                        </a:solidFill>
                        <a:effectLst/>
                      </a:endParaRPr>
                    </a:p>
                  </a:txBody>
                  <a:tcPr anchor="ctr"/>
                </a:tc>
                <a:tc>
                  <a:txBody>
                    <a:bodyPr/>
                    <a:lstStyle/>
                    <a:p>
                      <a:pPr fontAlgn="t"/>
                      <a:r>
                        <a:rPr lang="fr-FR" sz="1000">
                          <a:effectLst/>
                        </a:rPr>
                        <a:t>0-1M images </a:t>
                      </a:r>
                      <a:r>
                        <a:rPr lang="fr-FR" sz="1000" b="1">
                          <a:effectLst/>
                        </a:rPr>
                        <a:t>$1</a:t>
                      </a:r>
                      <a:r>
                        <a:rPr lang="fr-FR" sz="1000">
                          <a:effectLst/>
                        </a:rPr>
                        <a:t> per 1,000 transactions</a:t>
                      </a:r>
                      <a:br>
                        <a:rPr lang="fr-FR" sz="1000">
                          <a:effectLst/>
                        </a:rPr>
                      </a:br>
                      <a:r>
                        <a:rPr lang="fr-FR" sz="1000">
                          <a:effectLst/>
                        </a:rPr>
                        <a:t>1M-5M images </a:t>
                      </a:r>
                      <a:r>
                        <a:rPr lang="fr-FR" sz="1000" b="1">
                          <a:effectLst/>
                        </a:rPr>
                        <a:t>$0.80</a:t>
                      </a:r>
                      <a:r>
                        <a:rPr lang="fr-FR" sz="1000">
                          <a:effectLst/>
                        </a:rPr>
                        <a:t> per 1,000 transactions</a:t>
                      </a:r>
                      <a:br>
                        <a:rPr lang="fr-FR" sz="1000">
                          <a:effectLst/>
                        </a:rPr>
                      </a:br>
                      <a:r>
                        <a:rPr lang="fr-FR" sz="1000">
                          <a:effectLst/>
                        </a:rPr>
                        <a:t>5M+ images </a:t>
                      </a:r>
                      <a:r>
                        <a:rPr lang="fr-FR" sz="1000" b="1">
                          <a:effectLst/>
                        </a:rPr>
                        <a:t>$0.65</a:t>
                      </a:r>
                      <a:r>
                        <a:rPr lang="fr-FR" sz="1000">
                          <a:effectLst/>
                        </a:rPr>
                        <a:t> per 1,000 transactions</a:t>
                      </a:r>
                    </a:p>
                  </a:txBody>
                  <a:tcPr anchor="ctr"/>
                </a:tc>
                <a:extLst>
                  <a:ext uri="{0D108BD9-81ED-4DB2-BD59-A6C34878D82A}">
                    <a16:rowId xmlns:a16="http://schemas.microsoft.com/office/drawing/2014/main" val="1159180501"/>
                  </a:ext>
                </a:extLst>
              </a:tr>
              <a:tr h="0">
                <a:tc>
                  <a:txBody>
                    <a:bodyPr/>
                    <a:lstStyle/>
                    <a:p>
                      <a:pPr algn="l" fontAlgn="t"/>
                      <a:r>
                        <a:rPr lang="en-US" sz="1000" u="sng">
                          <a:solidFill>
                            <a:srgbClr val="00B0F0"/>
                          </a:solidFill>
                          <a:effectLst/>
                          <a:hlinkClick r:id="rId4">
                            <a:extLst>
                              <a:ext uri="{A12FA001-AC4F-418D-AE19-62706E023703}">
                                <ahyp:hlinkClr xmlns:ahyp="http://schemas.microsoft.com/office/drawing/2018/hyperlinkcolor" val="tx"/>
                              </a:ext>
                            </a:extLst>
                          </a:hlinkClick>
                        </a:rPr>
                        <a:t>Semantic ranker</a:t>
                      </a:r>
                      <a:endParaRPr lang="en-US" sz="1000">
                        <a:solidFill>
                          <a:srgbClr val="00B0F0"/>
                        </a:solidFill>
                        <a:effectLst/>
                      </a:endParaRPr>
                    </a:p>
                  </a:txBody>
                  <a:tcPr anchor="ctr"/>
                </a:tc>
                <a:tc>
                  <a:txBody>
                    <a:bodyPr/>
                    <a:lstStyle/>
                    <a:p>
                      <a:pPr fontAlgn="t"/>
                      <a:r>
                        <a:rPr lang="en-US" sz="1000" b="1" dirty="0">
                          <a:effectLst/>
                        </a:rPr>
                        <a:t>First 1,000 requests per month free.</a:t>
                      </a:r>
                      <a:r>
                        <a:rPr lang="en-US" sz="1000" dirty="0">
                          <a:effectLst/>
                        </a:rPr>
                        <a:t> </a:t>
                      </a:r>
                      <a:r>
                        <a:rPr lang="en-US" sz="1000" b="1" dirty="0">
                          <a:effectLst/>
                        </a:rPr>
                        <a:t>$1</a:t>
                      </a:r>
                      <a:r>
                        <a:rPr lang="en-US" sz="1000" dirty="0">
                          <a:effectLst/>
                        </a:rPr>
                        <a:t> per 1,000 additional requests</a:t>
                      </a:r>
                    </a:p>
                  </a:txBody>
                  <a:tcPr anchor="ctr"/>
                </a:tc>
                <a:extLst>
                  <a:ext uri="{0D108BD9-81ED-4DB2-BD59-A6C34878D82A}">
                    <a16:rowId xmlns:a16="http://schemas.microsoft.com/office/drawing/2014/main" val="4110861521"/>
                  </a:ext>
                </a:extLst>
              </a:tr>
            </a:tbl>
          </a:graphicData>
        </a:graphic>
      </p:graphicFrame>
      <p:sp>
        <p:nvSpPr>
          <p:cNvPr id="16" name="TextBox 15">
            <a:extLst>
              <a:ext uri="{FF2B5EF4-FFF2-40B4-BE49-F238E27FC236}">
                <a16:creationId xmlns:a16="http://schemas.microsoft.com/office/drawing/2014/main" id="{6EF4314D-2844-64F1-78AB-487E7C3CDD00}"/>
              </a:ext>
            </a:extLst>
          </p:cNvPr>
          <p:cNvSpPr txBox="1"/>
          <p:nvPr/>
        </p:nvSpPr>
        <p:spPr>
          <a:xfrm>
            <a:off x="751841" y="4717566"/>
            <a:ext cx="218951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Additional Features</a:t>
            </a:r>
          </a:p>
        </p:txBody>
      </p:sp>
    </p:spTree>
    <p:extLst>
      <p:ext uri="{BB962C8B-B14F-4D97-AF65-F5344CB8AC3E}">
        <p14:creationId xmlns:p14="http://schemas.microsoft.com/office/powerpoint/2010/main" val="122479095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CB57EE-C0AC-510E-CA98-82229F881A5C}"/>
              </a:ext>
            </a:extLst>
          </p:cNvPr>
          <p:cNvSpPr>
            <a:spLocks noGrp="1"/>
          </p:cNvSpPr>
          <p:nvPr>
            <p:ph type="body" sz="quarter" idx="11"/>
          </p:nvPr>
        </p:nvSpPr>
        <p:spPr/>
        <p:txBody>
          <a:bodyPr/>
          <a:lstStyle/>
          <a:p>
            <a:r>
              <a:rPr lang="en-HK"/>
              <a:t>Copilot Studio + </a:t>
            </a:r>
          </a:p>
          <a:p>
            <a:r>
              <a:rPr lang="en-HK"/>
              <a:t>Azure AI Studio</a:t>
            </a:r>
          </a:p>
        </p:txBody>
      </p:sp>
      <p:sp>
        <p:nvSpPr>
          <p:cNvPr id="3" name="Text Placeholder 2">
            <a:extLst>
              <a:ext uri="{FF2B5EF4-FFF2-40B4-BE49-F238E27FC236}">
                <a16:creationId xmlns:a16="http://schemas.microsoft.com/office/drawing/2014/main" id="{0C6CCC84-4767-FFC7-0883-4B0475030C6A}"/>
              </a:ext>
            </a:extLst>
          </p:cNvPr>
          <p:cNvSpPr>
            <a:spLocks noGrp="1"/>
          </p:cNvSpPr>
          <p:nvPr>
            <p:ph type="body" sz="quarter" idx="12"/>
          </p:nvPr>
        </p:nvSpPr>
        <p:spPr/>
        <p:txBody>
          <a:bodyPr/>
          <a:lstStyle/>
          <a:p>
            <a:r>
              <a:rPr lang="en-US"/>
              <a:t>“I want it to have the capability to chat with image”</a:t>
            </a:r>
          </a:p>
          <a:p>
            <a:r>
              <a:rPr lang="en-US"/>
              <a:t>“I want it to have the capability to use custom LLM models”</a:t>
            </a:r>
          </a:p>
          <a:p>
            <a:r>
              <a:rPr lang="en-US"/>
              <a:t>“I want it to have the capability to have complex AI orchestration flow”</a:t>
            </a:r>
            <a:endParaRPr lang="en-HK"/>
          </a:p>
          <a:p>
            <a:r>
              <a:rPr lang="en-US"/>
              <a:t>“I want it to have the capability to support chat history”</a:t>
            </a:r>
            <a:endParaRPr lang="en-HK"/>
          </a:p>
          <a:p>
            <a:r>
              <a:rPr lang="en-HK"/>
              <a:t>And more…</a:t>
            </a:r>
          </a:p>
        </p:txBody>
      </p:sp>
    </p:spTree>
    <p:extLst>
      <p:ext uri="{BB962C8B-B14F-4D97-AF65-F5344CB8AC3E}">
        <p14:creationId xmlns:p14="http://schemas.microsoft.com/office/powerpoint/2010/main" val="374360015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01732A4-CF66-8CA5-3635-5277EBE6FA50}"/>
              </a:ext>
            </a:extLst>
          </p:cNvPr>
          <p:cNvSpPr/>
          <p:nvPr/>
        </p:nvSpPr>
        <p:spPr>
          <a:xfrm>
            <a:off x="5328322" y="3107150"/>
            <a:ext cx="1944969" cy="1045535"/>
          </a:xfrm>
          <a:prstGeom prst="roundRect">
            <a:avLst>
              <a:gd name="adj" fmla="val 17009"/>
            </a:avLst>
          </a:prstGeom>
          <a:solidFill>
            <a:srgbClr val="2A446F">
              <a:lumMod val="10000"/>
              <a:lumOff val="9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3" name="Rectangle 2">
            <a:extLst>
              <a:ext uri="{FF2B5EF4-FFF2-40B4-BE49-F238E27FC236}">
                <a16:creationId xmlns:a16="http://schemas.microsoft.com/office/drawing/2014/main" id="{EBE54851-8DE0-4EA1-0A56-D94CF365DFEC}"/>
              </a:ext>
            </a:extLst>
          </p:cNvPr>
          <p:cNvSpPr/>
          <p:nvPr/>
        </p:nvSpPr>
        <p:spPr>
          <a:xfrm>
            <a:off x="789713" y="4238575"/>
            <a:ext cx="11402287" cy="2632444"/>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4" name="Straight Arrow Connector 3">
            <a:extLst>
              <a:ext uri="{FF2B5EF4-FFF2-40B4-BE49-F238E27FC236}">
                <a16:creationId xmlns:a16="http://schemas.microsoft.com/office/drawing/2014/main" id="{E5BBF7B6-505E-07D8-E106-C3E4F469734A}"/>
              </a:ext>
            </a:extLst>
          </p:cNvPr>
          <p:cNvCxnSpPr>
            <a:cxnSpLocks/>
          </p:cNvCxnSpPr>
          <p:nvPr/>
        </p:nvCxnSpPr>
        <p:spPr>
          <a:xfrm>
            <a:off x="8287850" y="2964358"/>
            <a:ext cx="7700" cy="2361787"/>
          </a:xfrm>
          <a:prstGeom prst="straightConnector1">
            <a:avLst/>
          </a:prstGeom>
          <a:noFill/>
          <a:ln w="9525" cap="flat" cmpd="sng" algn="ctr">
            <a:solidFill>
              <a:srgbClr val="000000"/>
            </a:solidFill>
            <a:prstDash val="solid"/>
            <a:headEnd type="none" w="lg" len="med"/>
            <a:tailEnd type="triangle"/>
          </a:ln>
          <a:effectLst/>
        </p:spPr>
      </p:cxnSp>
      <p:cxnSp>
        <p:nvCxnSpPr>
          <p:cNvPr id="5" name="Straight Arrow Connector 4">
            <a:extLst>
              <a:ext uri="{FF2B5EF4-FFF2-40B4-BE49-F238E27FC236}">
                <a16:creationId xmlns:a16="http://schemas.microsoft.com/office/drawing/2014/main" id="{FB502AF1-3F40-DF84-70E4-86897E5D90C0}"/>
              </a:ext>
            </a:extLst>
          </p:cNvPr>
          <p:cNvCxnSpPr>
            <a:cxnSpLocks/>
          </p:cNvCxnSpPr>
          <p:nvPr/>
        </p:nvCxnSpPr>
        <p:spPr>
          <a:xfrm flipV="1">
            <a:off x="8139741" y="2964853"/>
            <a:ext cx="0" cy="2369179"/>
          </a:xfrm>
          <a:prstGeom prst="straightConnector1">
            <a:avLst/>
          </a:prstGeom>
          <a:noFill/>
          <a:ln w="9525" cap="flat" cmpd="sng" algn="ctr">
            <a:solidFill>
              <a:srgbClr val="000000"/>
            </a:solidFill>
            <a:prstDash val="solid"/>
            <a:headEnd type="none" w="lg" len="med"/>
            <a:tailEnd type="triangle"/>
          </a:ln>
          <a:effectLst/>
        </p:spPr>
      </p:cxnSp>
      <p:sp>
        <p:nvSpPr>
          <p:cNvPr id="6" name="Rectangle: Rounded Corners 5">
            <a:extLst>
              <a:ext uri="{FF2B5EF4-FFF2-40B4-BE49-F238E27FC236}">
                <a16:creationId xmlns:a16="http://schemas.microsoft.com/office/drawing/2014/main" id="{091A9358-A80D-C09E-5B18-9EC68A5F3722}"/>
              </a:ext>
            </a:extLst>
          </p:cNvPr>
          <p:cNvSpPr/>
          <p:nvPr/>
        </p:nvSpPr>
        <p:spPr>
          <a:xfrm rot="5400000">
            <a:off x="9872788" y="1919365"/>
            <a:ext cx="4238577" cy="399846"/>
          </a:xfrm>
          <a:prstGeom prst="roundRect">
            <a:avLst>
              <a:gd name="adj" fmla="val 0"/>
            </a:avLst>
          </a:prstGeom>
          <a:solidFill>
            <a:srgbClr val="374649">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a:t>
            </a:r>
            <a:endParaRPr kumimoji="0" lang="en-HK"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A73C528A-4F57-846D-A702-ACF5E5CE8CD5}"/>
              </a:ext>
            </a:extLst>
          </p:cNvPr>
          <p:cNvSpPr/>
          <p:nvPr/>
        </p:nvSpPr>
        <p:spPr>
          <a:xfrm rot="5400000">
            <a:off x="10678179" y="5354875"/>
            <a:ext cx="2632447" cy="399846"/>
          </a:xfrm>
          <a:prstGeom prst="roundRect">
            <a:avLst>
              <a:gd name="adj" fmla="val 0"/>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SaaS</a:t>
            </a:r>
            <a:endParaRPr kumimoji="0" lang="en-HK"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8" name="Rectangle 7">
            <a:extLst>
              <a:ext uri="{FF2B5EF4-FFF2-40B4-BE49-F238E27FC236}">
                <a16:creationId xmlns:a16="http://schemas.microsoft.com/office/drawing/2014/main" id="{9394C162-9BA7-6778-3245-FC555BCB6658}"/>
              </a:ext>
            </a:extLst>
          </p:cNvPr>
          <p:cNvSpPr/>
          <p:nvPr/>
        </p:nvSpPr>
        <p:spPr>
          <a:xfrm>
            <a:off x="9119963" y="1136033"/>
            <a:ext cx="441193" cy="592315"/>
          </a:xfrm>
          <a:prstGeom prst="rect">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9" name="Straight Connector 8">
            <a:extLst>
              <a:ext uri="{FF2B5EF4-FFF2-40B4-BE49-F238E27FC236}">
                <a16:creationId xmlns:a16="http://schemas.microsoft.com/office/drawing/2014/main" id="{1ECC8560-D770-D20E-4AE5-8DB143F95D87}"/>
              </a:ext>
            </a:extLst>
          </p:cNvPr>
          <p:cNvCxnSpPr>
            <a:cxnSpLocks/>
          </p:cNvCxnSpPr>
          <p:nvPr/>
        </p:nvCxnSpPr>
        <p:spPr>
          <a:xfrm>
            <a:off x="6136267" y="-233100"/>
            <a:ext cx="44682" cy="7481625"/>
          </a:xfrm>
          <a:prstGeom prst="line">
            <a:avLst/>
          </a:prstGeom>
          <a:noFill/>
          <a:ln w="9525" cap="flat" cmpd="sng" algn="ctr">
            <a:solidFill>
              <a:srgbClr val="0078D4">
                <a:lumMod val="75000"/>
              </a:srgbClr>
            </a:solidFill>
            <a:prstDash val="dash"/>
          </a:ln>
          <a:effectLst/>
        </p:spPr>
      </p:cxnSp>
      <p:cxnSp>
        <p:nvCxnSpPr>
          <p:cNvPr id="10" name="Straight Arrow Connector 9">
            <a:extLst>
              <a:ext uri="{FF2B5EF4-FFF2-40B4-BE49-F238E27FC236}">
                <a16:creationId xmlns:a16="http://schemas.microsoft.com/office/drawing/2014/main" id="{6D4FD2A7-8915-6A91-DF18-E61B2EA93ABC}"/>
              </a:ext>
            </a:extLst>
          </p:cNvPr>
          <p:cNvCxnSpPr>
            <a:cxnSpLocks/>
          </p:cNvCxnSpPr>
          <p:nvPr/>
        </p:nvCxnSpPr>
        <p:spPr>
          <a:xfrm flipV="1">
            <a:off x="2713806" y="2947286"/>
            <a:ext cx="0" cy="2369179"/>
          </a:xfrm>
          <a:prstGeom prst="straightConnector1">
            <a:avLst/>
          </a:prstGeom>
          <a:noFill/>
          <a:ln w="9525" cap="flat" cmpd="sng" algn="ctr">
            <a:solidFill>
              <a:srgbClr val="000000"/>
            </a:solidFill>
            <a:prstDash val="solid"/>
            <a:headEnd type="none" w="lg" len="med"/>
            <a:tailEnd type="triangle"/>
          </a:ln>
          <a:effectLst/>
        </p:spPr>
      </p:cxnSp>
      <p:sp>
        <p:nvSpPr>
          <p:cNvPr id="11" name="TextBox 10">
            <a:extLst>
              <a:ext uri="{FF2B5EF4-FFF2-40B4-BE49-F238E27FC236}">
                <a16:creationId xmlns:a16="http://schemas.microsoft.com/office/drawing/2014/main" id="{961548DD-7193-CAD1-205E-03EA4C424A8B}"/>
              </a:ext>
            </a:extLst>
          </p:cNvPr>
          <p:cNvSpPr txBox="1"/>
          <p:nvPr/>
        </p:nvSpPr>
        <p:spPr>
          <a:xfrm>
            <a:off x="2095460" y="5954528"/>
            <a:ext cx="1230666" cy="136890"/>
          </a:xfrm>
          <a:prstGeom prst="rect">
            <a:avLst/>
          </a:prstGeom>
          <a:noFill/>
        </p:spPr>
        <p:txBody>
          <a:bodyPr wrap="square" lIns="0" tIns="0" rIns="0" bIns="0" rtlCol="0" anchor="t">
            <a:noAutofit/>
          </a:bodyPr>
          <a:lstStyle/>
          <a:p>
            <a:pPr algn="ctr">
              <a:spcBef>
                <a:spcPts val="600"/>
              </a:spcBef>
              <a:defRPr/>
            </a:pPr>
            <a:r>
              <a:rPr lang="en-US" sz="1200" kern="0">
                <a:solidFill>
                  <a:prstClr val="black"/>
                </a:solidFill>
                <a:cs typeface="Segoe UI"/>
              </a:rPr>
              <a:t>SharePoint</a:t>
            </a:r>
            <a:br>
              <a:rPr lang="en-US" sz="1200" kern="0">
                <a:solidFill>
                  <a:prstClr val="black"/>
                </a:solidFill>
                <a:cs typeface="Segoe UI"/>
              </a:rPr>
            </a:br>
            <a:r>
              <a:rPr lang="en-US" sz="1200" kern="0">
                <a:solidFill>
                  <a:prstClr val="black"/>
                </a:solidFill>
                <a:cs typeface="Segoe UI"/>
              </a:rPr>
              <a:t>Document Library</a:t>
            </a:r>
            <a:endParaRPr lang="en-US">
              <a:solidFill>
                <a:prstClr val="black"/>
              </a:solidFill>
              <a:latin typeface="Aptos" panose="02110004020202020204"/>
              <a:cs typeface="Segoe UI"/>
            </a:endParaRPr>
          </a:p>
        </p:txBody>
      </p:sp>
      <p:pic>
        <p:nvPicPr>
          <p:cNvPr id="12" name="Picture 4" descr="Microsoft Power Automate - Addend Analytics">
            <a:extLst>
              <a:ext uri="{FF2B5EF4-FFF2-40B4-BE49-F238E27FC236}">
                <a16:creationId xmlns:a16="http://schemas.microsoft.com/office/drawing/2014/main" id="{3B496AF1-CFB2-E525-3AEF-3F102F86218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16200000">
            <a:off x="2437016" y="5001758"/>
            <a:ext cx="216066" cy="17310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8DE3CF7-C7EA-AAAE-CB98-7DA0BACB60A2}"/>
              </a:ext>
            </a:extLst>
          </p:cNvPr>
          <p:cNvSpPr txBox="1"/>
          <p:nvPr/>
        </p:nvSpPr>
        <p:spPr>
          <a:xfrm rot="16200000">
            <a:off x="2253228" y="4622058"/>
            <a:ext cx="488762" cy="145253"/>
          </a:xfrm>
          <a:prstGeom prst="rect">
            <a:avLst/>
          </a:prstGeom>
          <a:noFill/>
        </p:spPr>
        <p:txBody>
          <a:bodyPr wrap="square" lIns="0" tIns="0" rIns="0" bIns="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50000">
                      <a:srgbClr val="000000"/>
                    </a:gs>
                    <a:gs pos="0">
                      <a:srgbClr val="000000"/>
                    </a:gs>
                  </a:gsLst>
                  <a:lin ang="0" scaled="0"/>
                </a:gradFill>
                <a:effectLst/>
                <a:uLnTx/>
                <a:uFillTx/>
              </a:rPr>
              <a:t>Cloud Flow</a:t>
            </a:r>
          </a:p>
        </p:txBody>
      </p:sp>
      <p:sp>
        <p:nvSpPr>
          <p:cNvPr id="14" name="TextBox 13">
            <a:extLst>
              <a:ext uri="{FF2B5EF4-FFF2-40B4-BE49-F238E27FC236}">
                <a16:creationId xmlns:a16="http://schemas.microsoft.com/office/drawing/2014/main" id="{9D40D277-3777-E0A5-889B-108D87688951}"/>
              </a:ext>
            </a:extLst>
          </p:cNvPr>
          <p:cNvSpPr txBox="1"/>
          <p:nvPr/>
        </p:nvSpPr>
        <p:spPr>
          <a:xfrm rot="16200000">
            <a:off x="2181592" y="4744740"/>
            <a:ext cx="1306107" cy="178714"/>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(Or Logic App)</a:t>
            </a:r>
            <a:endParaRPr kumimoji="0" lang="en-US" sz="1800" b="0" i="0" u="none" strike="noStrike" kern="0" cap="none" spc="0" normalizeH="0" baseline="0" noProof="0">
              <a:ln>
                <a:noFill/>
              </a:ln>
              <a:solidFill>
                <a:prstClr val="black"/>
              </a:solidFill>
              <a:effectLst/>
              <a:uLnTx/>
              <a:uFillTx/>
              <a:latin typeface="Aptos" panose="02110004020202020204"/>
            </a:endParaRPr>
          </a:p>
        </p:txBody>
      </p:sp>
      <p:cxnSp>
        <p:nvCxnSpPr>
          <p:cNvPr id="15" name="Straight Arrow Connector 14">
            <a:extLst>
              <a:ext uri="{FF2B5EF4-FFF2-40B4-BE49-F238E27FC236}">
                <a16:creationId xmlns:a16="http://schemas.microsoft.com/office/drawing/2014/main" id="{0F3F91B0-8466-23D4-759C-930DC21DF1DC}"/>
              </a:ext>
            </a:extLst>
          </p:cNvPr>
          <p:cNvCxnSpPr>
            <a:cxnSpLocks/>
          </p:cNvCxnSpPr>
          <p:nvPr/>
        </p:nvCxnSpPr>
        <p:spPr>
          <a:xfrm flipH="1">
            <a:off x="3326613" y="5691367"/>
            <a:ext cx="899538" cy="1"/>
          </a:xfrm>
          <a:prstGeom prst="straightConnector1">
            <a:avLst/>
          </a:prstGeom>
          <a:noFill/>
          <a:ln w="9525" cap="flat" cmpd="sng" algn="ctr">
            <a:solidFill>
              <a:srgbClr val="000000"/>
            </a:solidFill>
            <a:prstDash val="solid"/>
            <a:headEnd type="none" w="lg" len="med"/>
            <a:tailEnd type="triangle"/>
          </a:ln>
          <a:effectLst/>
        </p:spPr>
      </p:cxnSp>
      <p:sp>
        <p:nvSpPr>
          <p:cNvPr id="16" name="Rectangle: Rounded Corners 15">
            <a:extLst>
              <a:ext uri="{FF2B5EF4-FFF2-40B4-BE49-F238E27FC236}">
                <a16:creationId xmlns:a16="http://schemas.microsoft.com/office/drawing/2014/main" id="{52DAC350-FF47-C107-EEB2-B071FB690975}"/>
              </a:ext>
            </a:extLst>
          </p:cNvPr>
          <p:cNvSpPr/>
          <p:nvPr/>
        </p:nvSpPr>
        <p:spPr>
          <a:xfrm>
            <a:off x="784770" y="661075"/>
            <a:ext cx="5362496" cy="430758"/>
          </a:xfrm>
          <a:prstGeom prst="roundRect">
            <a:avLst>
              <a:gd name="adj" fmla="val 0"/>
            </a:avLst>
          </a:prstGeom>
          <a:solidFill>
            <a:srgbClr val="0078D4">
              <a:lumMod val="5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Chunking, Indexing, Preprocessing</a:t>
            </a:r>
            <a:endParaRPr kumimoji="0" lang="en-HK"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pic>
        <p:nvPicPr>
          <p:cNvPr id="17" name="Picture 2" descr="Start approval for new documents and notify via Teams | Microsoft Power ...">
            <a:extLst>
              <a:ext uri="{FF2B5EF4-FFF2-40B4-BE49-F238E27FC236}">
                <a16:creationId xmlns:a16="http://schemas.microsoft.com/office/drawing/2014/main" id="{1F888608-D6FE-C8EE-1249-272AE9ED2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485" y="5471956"/>
            <a:ext cx="383531" cy="38353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Microsoft Power Automate - Addend Analytics">
            <a:extLst>
              <a:ext uri="{FF2B5EF4-FFF2-40B4-BE49-F238E27FC236}">
                <a16:creationId xmlns:a16="http://schemas.microsoft.com/office/drawing/2014/main" id="{7C7146F1-BF98-F44F-7C82-FFDFB3806D50}"/>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495658" y="5404222"/>
            <a:ext cx="216066" cy="17310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DE36DC0-273E-E5BB-046C-34FEB9C455FC}"/>
              </a:ext>
            </a:extLst>
          </p:cNvPr>
          <p:cNvSpPr txBox="1"/>
          <p:nvPr/>
        </p:nvSpPr>
        <p:spPr>
          <a:xfrm>
            <a:off x="3757659" y="5344310"/>
            <a:ext cx="488762" cy="145253"/>
          </a:xfrm>
          <a:prstGeom prst="rect">
            <a:avLst/>
          </a:prstGeom>
          <a:noFill/>
        </p:spPr>
        <p:txBody>
          <a:bodyPr wrap="square" lIns="0" tIns="0" rIns="0" bIns="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50000">
                      <a:srgbClr val="000000"/>
                    </a:gs>
                    <a:gs pos="0">
                      <a:srgbClr val="000000"/>
                    </a:gs>
                  </a:gsLst>
                  <a:lin ang="0" scaled="0"/>
                </a:gradFill>
                <a:effectLst/>
                <a:uLnTx/>
                <a:uFillTx/>
              </a:rPr>
              <a:t>Cloud Flow</a:t>
            </a:r>
          </a:p>
        </p:txBody>
      </p:sp>
      <p:sp>
        <p:nvSpPr>
          <p:cNvPr id="20" name="TextBox 19">
            <a:extLst>
              <a:ext uri="{FF2B5EF4-FFF2-40B4-BE49-F238E27FC236}">
                <a16:creationId xmlns:a16="http://schemas.microsoft.com/office/drawing/2014/main" id="{6891461C-4ABE-103D-B80A-F9E44BF55C3C}"/>
              </a:ext>
            </a:extLst>
          </p:cNvPr>
          <p:cNvSpPr txBox="1"/>
          <p:nvPr/>
        </p:nvSpPr>
        <p:spPr>
          <a:xfrm>
            <a:off x="3155253" y="5731316"/>
            <a:ext cx="1306108" cy="133765"/>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(Approve/Reject)</a:t>
            </a:r>
            <a:endParaRPr kumimoji="0" lang="en-US" sz="1800" b="0" i="0" u="none" strike="noStrike" kern="0" cap="none" spc="0" normalizeH="0" baseline="0" noProof="0">
              <a:ln>
                <a:noFill/>
              </a:ln>
              <a:solidFill>
                <a:prstClr val="black"/>
              </a:solidFill>
              <a:effectLst/>
              <a:uLnTx/>
              <a:uFillTx/>
              <a:latin typeface="Aptos" panose="02110004020202020204"/>
            </a:endParaRPr>
          </a:p>
        </p:txBody>
      </p:sp>
      <p:sp>
        <p:nvSpPr>
          <p:cNvPr id="21" name="TextBox 20">
            <a:extLst>
              <a:ext uri="{FF2B5EF4-FFF2-40B4-BE49-F238E27FC236}">
                <a16:creationId xmlns:a16="http://schemas.microsoft.com/office/drawing/2014/main" id="{08C3C06B-1D99-4B2E-43B4-D69156FE94E6}"/>
              </a:ext>
            </a:extLst>
          </p:cNvPr>
          <p:cNvSpPr txBox="1"/>
          <p:nvPr/>
        </p:nvSpPr>
        <p:spPr>
          <a:xfrm>
            <a:off x="4206517" y="5921112"/>
            <a:ext cx="1230666" cy="136890"/>
          </a:xfrm>
          <a:prstGeom prst="rect">
            <a:avLst/>
          </a:prstGeom>
          <a:noFill/>
        </p:spPr>
        <p:txBody>
          <a:bodyPr wrap="square" lIns="0" tIns="0" rIns="0" bIns="0" rtlCol="0" anchor="t">
            <a:noAutofit/>
          </a:bodyPr>
          <a:lstStyle/>
          <a:p>
            <a:pPr algn="ctr">
              <a:spcBef>
                <a:spcPts val="600"/>
              </a:spcBef>
              <a:defRPr/>
            </a:pPr>
            <a:r>
              <a:rPr lang="en-US" sz="1200" kern="0">
                <a:solidFill>
                  <a:prstClr val="black"/>
                </a:solidFill>
                <a:cs typeface="Segoe UI"/>
              </a:rPr>
              <a:t>Approval (within Power Automate)</a:t>
            </a:r>
            <a:endParaRPr lang="en-US">
              <a:solidFill>
                <a:prstClr val="black"/>
              </a:solidFill>
              <a:latin typeface="Aptos" panose="02110004020202020204"/>
              <a:cs typeface="Segoe UI"/>
            </a:endParaRPr>
          </a:p>
        </p:txBody>
      </p:sp>
      <p:pic>
        <p:nvPicPr>
          <p:cNvPr id="22" name="Picture 4" descr="Microsoft, Teams, macOS, BigSur Free Icon - Icon-Icons.com">
            <a:extLst>
              <a:ext uri="{FF2B5EF4-FFF2-40B4-BE49-F238E27FC236}">
                <a16:creationId xmlns:a16="http://schemas.microsoft.com/office/drawing/2014/main" id="{8AAF6A79-8FF7-646F-9724-6AAEDEC22BD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39474" y="5512851"/>
            <a:ext cx="366802" cy="36680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0" descr="最良かつ最も包括的な Web Icon Png - ごめんなさい">
            <a:extLst>
              <a:ext uri="{FF2B5EF4-FFF2-40B4-BE49-F238E27FC236}">
                <a16:creationId xmlns:a16="http://schemas.microsoft.com/office/drawing/2014/main" id="{02D4F67A-F398-71A1-5FE6-BE50C9F72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0468" y="5512851"/>
            <a:ext cx="366802" cy="36680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44AB5E8-9A68-E15F-8ACB-A5C899DCB13C}"/>
              </a:ext>
            </a:extLst>
          </p:cNvPr>
          <p:cNvSpPr txBox="1"/>
          <p:nvPr/>
        </p:nvSpPr>
        <p:spPr>
          <a:xfrm>
            <a:off x="8963537" y="5978527"/>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Web Portal</a:t>
            </a:r>
          </a:p>
        </p:txBody>
      </p:sp>
      <p:sp>
        <p:nvSpPr>
          <p:cNvPr id="25" name="TextBox 24">
            <a:extLst>
              <a:ext uri="{FF2B5EF4-FFF2-40B4-BE49-F238E27FC236}">
                <a16:creationId xmlns:a16="http://schemas.microsoft.com/office/drawing/2014/main" id="{FFF79868-CC30-AE2C-9407-1EB8B8481F96}"/>
              </a:ext>
            </a:extLst>
          </p:cNvPr>
          <p:cNvSpPr txBox="1"/>
          <p:nvPr/>
        </p:nvSpPr>
        <p:spPr>
          <a:xfrm>
            <a:off x="9872120" y="5978527"/>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Teams</a:t>
            </a:r>
          </a:p>
        </p:txBody>
      </p:sp>
      <p:sp>
        <p:nvSpPr>
          <p:cNvPr id="26" name="TextBox 25">
            <a:extLst>
              <a:ext uri="{FF2B5EF4-FFF2-40B4-BE49-F238E27FC236}">
                <a16:creationId xmlns:a16="http://schemas.microsoft.com/office/drawing/2014/main" id="{44268408-6F90-364F-5FE3-136F47510066}"/>
              </a:ext>
            </a:extLst>
          </p:cNvPr>
          <p:cNvSpPr txBox="1"/>
          <p:nvPr/>
        </p:nvSpPr>
        <p:spPr>
          <a:xfrm>
            <a:off x="7733976" y="5944316"/>
            <a:ext cx="940532" cy="105411"/>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Copilot Studio</a:t>
            </a:r>
          </a:p>
        </p:txBody>
      </p:sp>
      <p:sp>
        <p:nvSpPr>
          <p:cNvPr id="27" name="Left Bracket 26">
            <a:extLst>
              <a:ext uri="{FF2B5EF4-FFF2-40B4-BE49-F238E27FC236}">
                <a16:creationId xmlns:a16="http://schemas.microsoft.com/office/drawing/2014/main" id="{E77D22C9-2065-1DEA-97CE-EC36D3BF908E}"/>
              </a:ext>
            </a:extLst>
          </p:cNvPr>
          <p:cNvSpPr/>
          <p:nvPr/>
        </p:nvSpPr>
        <p:spPr>
          <a:xfrm rot="5400000">
            <a:off x="9941207" y="4584686"/>
            <a:ext cx="88327" cy="1226807"/>
          </a:xfrm>
          <a:prstGeom prst="leftBracket">
            <a:avLst>
              <a:gd name="adj" fmla="val 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110004020202020204"/>
              <a:ea typeface="+mn-ea"/>
              <a:cs typeface="+mn-cs"/>
            </a:endParaRPr>
          </a:p>
        </p:txBody>
      </p:sp>
      <p:cxnSp>
        <p:nvCxnSpPr>
          <p:cNvPr id="28" name="Straight Arrow Connector 27">
            <a:extLst>
              <a:ext uri="{FF2B5EF4-FFF2-40B4-BE49-F238E27FC236}">
                <a16:creationId xmlns:a16="http://schemas.microsoft.com/office/drawing/2014/main" id="{4109E5BE-0837-39AD-3D93-321BE0188091}"/>
              </a:ext>
            </a:extLst>
          </p:cNvPr>
          <p:cNvCxnSpPr>
            <a:cxnSpLocks/>
          </p:cNvCxnSpPr>
          <p:nvPr/>
        </p:nvCxnSpPr>
        <p:spPr>
          <a:xfrm>
            <a:off x="8505179" y="5512851"/>
            <a:ext cx="577051" cy="0"/>
          </a:xfrm>
          <a:prstGeom prst="straightConnector1">
            <a:avLst/>
          </a:prstGeom>
          <a:noFill/>
          <a:ln w="9525" cap="flat" cmpd="sng" algn="ctr">
            <a:solidFill>
              <a:srgbClr val="000000"/>
            </a:solidFill>
            <a:prstDash val="solid"/>
            <a:headEnd type="none" w="lg" len="med"/>
            <a:tailEnd type="triangle"/>
          </a:ln>
          <a:effectLst/>
        </p:spPr>
      </p:cxnSp>
      <p:cxnSp>
        <p:nvCxnSpPr>
          <p:cNvPr id="29" name="Straight Arrow Connector 28">
            <a:extLst>
              <a:ext uri="{FF2B5EF4-FFF2-40B4-BE49-F238E27FC236}">
                <a16:creationId xmlns:a16="http://schemas.microsoft.com/office/drawing/2014/main" id="{D48C9917-0D52-6730-F877-CE8A081113F0}"/>
              </a:ext>
            </a:extLst>
          </p:cNvPr>
          <p:cNvCxnSpPr>
            <a:cxnSpLocks/>
          </p:cNvCxnSpPr>
          <p:nvPr/>
        </p:nvCxnSpPr>
        <p:spPr>
          <a:xfrm flipH="1">
            <a:off x="8504551" y="5599058"/>
            <a:ext cx="572082" cy="0"/>
          </a:xfrm>
          <a:prstGeom prst="straightConnector1">
            <a:avLst/>
          </a:prstGeom>
          <a:noFill/>
          <a:ln w="9525" cap="flat" cmpd="sng" algn="ctr">
            <a:solidFill>
              <a:srgbClr val="000000"/>
            </a:solidFill>
            <a:prstDash val="solid"/>
            <a:headEnd type="none" w="lg" len="med"/>
            <a:tailEnd type="triangle"/>
          </a:ln>
          <a:effectLst/>
        </p:spPr>
      </p:cxnSp>
      <p:sp>
        <p:nvSpPr>
          <p:cNvPr id="30" name="TextBox 29">
            <a:extLst>
              <a:ext uri="{FF2B5EF4-FFF2-40B4-BE49-F238E27FC236}">
                <a16:creationId xmlns:a16="http://schemas.microsoft.com/office/drawing/2014/main" id="{0DFF3F57-F127-ABDE-AF58-D4BCB6ACA0EF}"/>
              </a:ext>
            </a:extLst>
          </p:cNvPr>
          <p:cNvSpPr txBox="1"/>
          <p:nvPr/>
        </p:nvSpPr>
        <p:spPr>
          <a:xfrm>
            <a:off x="8419604" y="5338256"/>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Question</a:t>
            </a:r>
          </a:p>
        </p:txBody>
      </p:sp>
      <p:sp>
        <p:nvSpPr>
          <p:cNvPr id="31" name="TextBox 30">
            <a:extLst>
              <a:ext uri="{FF2B5EF4-FFF2-40B4-BE49-F238E27FC236}">
                <a16:creationId xmlns:a16="http://schemas.microsoft.com/office/drawing/2014/main" id="{87098D94-7695-8EFF-BE25-F2496C330CE3}"/>
              </a:ext>
            </a:extLst>
          </p:cNvPr>
          <p:cNvSpPr txBox="1"/>
          <p:nvPr/>
        </p:nvSpPr>
        <p:spPr>
          <a:xfrm>
            <a:off x="8438903" y="5636244"/>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Answer</a:t>
            </a:r>
          </a:p>
        </p:txBody>
      </p:sp>
      <p:cxnSp>
        <p:nvCxnSpPr>
          <p:cNvPr id="32" name="Straight Connector 31">
            <a:extLst>
              <a:ext uri="{FF2B5EF4-FFF2-40B4-BE49-F238E27FC236}">
                <a16:creationId xmlns:a16="http://schemas.microsoft.com/office/drawing/2014/main" id="{9998F55E-44D0-149D-F574-6E751839DA46}"/>
              </a:ext>
            </a:extLst>
          </p:cNvPr>
          <p:cNvCxnSpPr>
            <a:cxnSpLocks/>
          </p:cNvCxnSpPr>
          <p:nvPr/>
        </p:nvCxnSpPr>
        <p:spPr>
          <a:xfrm flipH="1" flipV="1">
            <a:off x="9985370" y="4968537"/>
            <a:ext cx="1" cy="184238"/>
          </a:xfrm>
          <a:prstGeom prst="line">
            <a:avLst/>
          </a:prstGeom>
          <a:noFill/>
          <a:ln w="9525" cap="flat" cmpd="sng" algn="ctr">
            <a:solidFill>
              <a:srgbClr val="000000"/>
            </a:solidFill>
            <a:prstDash val="solid"/>
            <a:headEnd type="none" w="lg" len="med"/>
            <a:tailEnd type="none" w="lg" len="med"/>
          </a:ln>
          <a:effectLst/>
        </p:spPr>
      </p:cxnSp>
      <p:pic>
        <p:nvPicPr>
          <p:cNvPr id="33" name="Picture 2">
            <a:extLst>
              <a:ext uri="{FF2B5EF4-FFF2-40B4-BE49-F238E27FC236}">
                <a16:creationId xmlns:a16="http://schemas.microsoft.com/office/drawing/2014/main" id="{EC00BF1B-5115-72C1-6958-C443001BB5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964537" y="5446928"/>
            <a:ext cx="440380" cy="484515"/>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2121C47C-F47B-A495-4612-A13F6D0E9C34}"/>
              </a:ext>
            </a:extLst>
          </p:cNvPr>
          <p:cNvGrpSpPr/>
          <p:nvPr/>
        </p:nvGrpSpPr>
        <p:grpSpPr>
          <a:xfrm>
            <a:off x="9572928" y="4223005"/>
            <a:ext cx="821257" cy="465357"/>
            <a:chOff x="10020754" y="1742664"/>
            <a:chExt cx="1390358" cy="787835"/>
          </a:xfrm>
        </p:grpSpPr>
        <p:pic>
          <p:nvPicPr>
            <p:cNvPr id="35" name="Graphic 34" descr="User with solid fill">
              <a:extLst>
                <a:ext uri="{FF2B5EF4-FFF2-40B4-BE49-F238E27FC236}">
                  <a16:creationId xmlns:a16="http://schemas.microsoft.com/office/drawing/2014/main" id="{4D201C6D-BAF6-366A-D88D-67D8C76A4A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0785" y="1742664"/>
              <a:ext cx="664866" cy="664864"/>
            </a:xfrm>
            <a:prstGeom prst="rect">
              <a:avLst/>
            </a:prstGeom>
          </p:spPr>
        </p:pic>
        <p:sp>
          <p:nvSpPr>
            <p:cNvPr id="36" name="TextBox 35">
              <a:extLst>
                <a:ext uri="{FF2B5EF4-FFF2-40B4-BE49-F238E27FC236}">
                  <a16:creationId xmlns:a16="http://schemas.microsoft.com/office/drawing/2014/main" id="{B980B11E-8F15-9255-1483-71C7E5A55CCF}"/>
                </a:ext>
              </a:extLst>
            </p:cNvPr>
            <p:cNvSpPr txBox="1"/>
            <p:nvPr/>
          </p:nvSpPr>
          <p:spPr>
            <a:xfrm>
              <a:off x="10020754" y="2351057"/>
              <a:ext cx="1390358" cy="17944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Users</a:t>
              </a:r>
            </a:p>
          </p:txBody>
        </p:sp>
      </p:grpSp>
      <p:sp>
        <p:nvSpPr>
          <p:cNvPr id="37" name="TextBox 36">
            <a:extLst>
              <a:ext uri="{FF2B5EF4-FFF2-40B4-BE49-F238E27FC236}">
                <a16:creationId xmlns:a16="http://schemas.microsoft.com/office/drawing/2014/main" id="{843779AF-F284-DA03-96E5-0799615BE4F5}"/>
              </a:ext>
            </a:extLst>
          </p:cNvPr>
          <p:cNvSpPr txBox="1"/>
          <p:nvPr/>
        </p:nvSpPr>
        <p:spPr>
          <a:xfrm>
            <a:off x="9467086" y="4808262"/>
            <a:ext cx="1058495" cy="178194"/>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Interact with Bot</a:t>
            </a:r>
          </a:p>
        </p:txBody>
      </p:sp>
      <p:sp>
        <p:nvSpPr>
          <p:cNvPr id="38" name="TextBox 14">
            <a:extLst>
              <a:ext uri="{FF2B5EF4-FFF2-40B4-BE49-F238E27FC236}">
                <a16:creationId xmlns:a16="http://schemas.microsoft.com/office/drawing/2014/main" id="{BBEC36C9-373B-42CB-1A96-8F4308A9D6DC}"/>
              </a:ext>
            </a:extLst>
          </p:cNvPr>
          <p:cNvSpPr txBox="1"/>
          <p:nvPr/>
        </p:nvSpPr>
        <p:spPr>
          <a:xfrm>
            <a:off x="9285072" y="6252568"/>
            <a:ext cx="1377793"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Communication Channels</a:t>
            </a:r>
          </a:p>
        </p:txBody>
      </p:sp>
      <p:sp>
        <p:nvSpPr>
          <p:cNvPr id="39" name="Rectangle: Rounded Corners 38">
            <a:extLst>
              <a:ext uri="{FF2B5EF4-FFF2-40B4-BE49-F238E27FC236}">
                <a16:creationId xmlns:a16="http://schemas.microsoft.com/office/drawing/2014/main" id="{B97B2360-0F7C-9AE6-6207-9B521A769852}"/>
              </a:ext>
            </a:extLst>
          </p:cNvPr>
          <p:cNvSpPr/>
          <p:nvPr/>
        </p:nvSpPr>
        <p:spPr>
          <a:xfrm>
            <a:off x="789712" y="500450"/>
            <a:ext cx="10871191" cy="3668766"/>
          </a:xfrm>
          <a:prstGeom prst="roundRect">
            <a:avLst>
              <a:gd name="adj" fmla="val 7104"/>
            </a:avLst>
          </a:prstGeom>
          <a:noFill/>
          <a:ln w="12700" cap="flat" cmpd="sng" algn="ctr">
            <a:solidFill>
              <a:srgbClr val="0B556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0" name="TextBox 39">
            <a:extLst>
              <a:ext uri="{FF2B5EF4-FFF2-40B4-BE49-F238E27FC236}">
                <a16:creationId xmlns:a16="http://schemas.microsoft.com/office/drawing/2014/main" id="{29078658-7966-5170-8D5C-06FEEF2E5C32}"/>
              </a:ext>
            </a:extLst>
          </p:cNvPr>
          <p:cNvSpPr txBox="1"/>
          <p:nvPr/>
        </p:nvSpPr>
        <p:spPr>
          <a:xfrm>
            <a:off x="10494194" y="3696883"/>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Azure Monitor</a:t>
            </a:r>
            <a:endParaRPr kumimoji="0" lang="en-US" sz="1000" b="0" i="0" u="none" strike="noStrike" kern="0" cap="none" spc="0" normalizeH="0" baseline="0" noProof="0">
              <a:ln>
                <a:noFill/>
              </a:ln>
              <a:solidFill>
                <a:prstClr val="black"/>
              </a:solidFill>
              <a:effectLst/>
              <a:uLnTx/>
              <a:uFillTx/>
            </a:endParaRPr>
          </a:p>
        </p:txBody>
      </p:sp>
      <p:pic>
        <p:nvPicPr>
          <p:cNvPr id="41" name="Picture 6" descr="Is Azure Synapse Analytics Ready for Production? – Welcome to the Blog ...">
            <a:extLst>
              <a:ext uri="{FF2B5EF4-FFF2-40B4-BE49-F238E27FC236}">
                <a16:creationId xmlns:a16="http://schemas.microsoft.com/office/drawing/2014/main" id="{EA166CFB-1B5A-72AA-BE55-76598D90F0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24199" y="3597815"/>
            <a:ext cx="405644" cy="404054"/>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Rounded Corners 41">
            <a:extLst>
              <a:ext uri="{FF2B5EF4-FFF2-40B4-BE49-F238E27FC236}">
                <a16:creationId xmlns:a16="http://schemas.microsoft.com/office/drawing/2014/main" id="{375A5BCC-1E58-15C2-8971-3FFF0FF452F6}"/>
              </a:ext>
            </a:extLst>
          </p:cNvPr>
          <p:cNvSpPr/>
          <p:nvPr/>
        </p:nvSpPr>
        <p:spPr>
          <a:xfrm>
            <a:off x="6147267" y="660135"/>
            <a:ext cx="5513636" cy="430758"/>
          </a:xfrm>
          <a:prstGeom prst="roundRect">
            <a:avLst>
              <a:gd name="adj" fmla="val 0"/>
            </a:avLst>
          </a:prstGeom>
          <a:solidFill>
            <a:srgbClr val="0078D4">
              <a:lumMod val="7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Querying</a:t>
            </a:r>
          </a:p>
        </p:txBody>
      </p:sp>
      <p:sp>
        <p:nvSpPr>
          <p:cNvPr id="43" name="Rectangle 42">
            <a:extLst>
              <a:ext uri="{FF2B5EF4-FFF2-40B4-BE49-F238E27FC236}">
                <a16:creationId xmlns:a16="http://schemas.microsoft.com/office/drawing/2014/main" id="{705B83A1-434C-E2F0-14BF-94A6D74A53D8}"/>
              </a:ext>
            </a:extLst>
          </p:cNvPr>
          <p:cNvSpPr/>
          <p:nvPr/>
        </p:nvSpPr>
        <p:spPr>
          <a:xfrm>
            <a:off x="4604786" y="1505608"/>
            <a:ext cx="545045" cy="586843"/>
          </a:xfrm>
          <a:prstGeom prst="rect">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4" name="Rectangle 43">
            <a:extLst>
              <a:ext uri="{FF2B5EF4-FFF2-40B4-BE49-F238E27FC236}">
                <a16:creationId xmlns:a16="http://schemas.microsoft.com/office/drawing/2014/main" id="{680FA3CB-8686-5FF4-206B-C80123288787}"/>
              </a:ext>
            </a:extLst>
          </p:cNvPr>
          <p:cNvSpPr/>
          <p:nvPr/>
        </p:nvSpPr>
        <p:spPr>
          <a:xfrm>
            <a:off x="8692097" y="1658191"/>
            <a:ext cx="227391" cy="558009"/>
          </a:xfrm>
          <a:prstGeom prst="rect">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5" name="TextBox 14">
            <a:extLst>
              <a:ext uri="{FF2B5EF4-FFF2-40B4-BE49-F238E27FC236}">
                <a16:creationId xmlns:a16="http://schemas.microsoft.com/office/drawing/2014/main" id="{15EDFFA0-3BB1-9F0F-EB61-D40C0FB9868C}"/>
              </a:ext>
            </a:extLst>
          </p:cNvPr>
          <p:cNvSpPr txBox="1"/>
          <p:nvPr/>
        </p:nvSpPr>
        <p:spPr>
          <a:xfrm>
            <a:off x="2208707" y="1236337"/>
            <a:ext cx="921649"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Data Sources</a:t>
            </a:r>
          </a:p>
        </p:txBody>
      </p:sp>
      <p:sp>
        <p:nvSpPr>
          <p:cNvPr id="46" name="TextBox 14">
            <a:extLst>
              <a:ext uri="{FF2B5EF4-FFF2-40B4-BE49-F238E27FC236}">
                <a16:creationId xmlns:a16="http://schemas.microsoft.com/office/drawing/2014/main" id="{262522DF-F0DF-7926-4F0B-2A945D2ED14C}"/>
              </a:ext>
            </a:extLst>
          </p:cNvPr>
          <p:cNvSpPr txBox="1"/>
          <p:nvPr/>
        </p:nvSpPr>
        <p:spPr>
          <a:xfrm>
            <a:off x="5573093" y="1237619"/>
            <a:ext cx="1185298"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Knowledge Base</a:t>
            </a:r>
          </a:p>
        </p:txBody>
      </p:sp>
      <p:pic>
        <p:nvPicPr>
          <p:cNvPr id="47" name="Graphic 46">
            <a:extLst>
              <a:ext uri="{FF2B5EF4-FFF2-40B4-BE49-F238E27FC236}">
                <a16:creationId xmlns:a16="http://schemas.microsoft.com/office/drawing/2014/main" id="{BFC6AAB0-BA6A-3A37-744E-A4694DF185F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90166" y="1687753"/>
            <a:ext cx="514458" cy="514458"/>
          </a:xfrm>
          <a:prstGeom prst="rect">
            <a:avLst/>
          </a:prstGeom>
        </p:spPr>
      </p:pic>
      <p:sp>
        <p:nvSpPr>
          <p:cNvPr id="48" name="TextBox 47">
            <a:extLst>
              <a:ext uri="{FF2B5EF4-FFF2-40B4-BE49-F238E27FC236}">
                <a16:creationId xmlns:a16="http://schemas.microsoft.com/office/drawing/2014/main" id="{D7B62847-3B53-8D29-21AF-A887DC0270C8}"/>
              </a:ext>
            </a:extLst>
          </p:cNvPr>
          <p:cNvSpPr txBox="1"/>
          <p:nvPr/>
        </p:nvSpPr>
        <p:spPr>
          <a:xfrm>
            <a:off x="2107976" y="2230017"/>
            <a:ext cx="1271573" cy="647910"/>
          </a:xfrm>
          <a:prstGeom prst="rect">
            <a:avLst/>
          </a:prstGeom>
          <a:noFill/>
        </p:spPr>
        <p:txBody>
          <a:bodyPr wrap="square" lIns="0" tIns="0" rIns="0" bIns="0" rtlCol="0" anchor="t">
            <a:noAutofit/>
          </a:bodyPr>
          <a:lstStyle/>
          <a:p>
            <a:pPr algn="ctr">
              <a:spcBef>
                <a:spcPts val="600"/>
              </a:spcBef>
              <a:defRPr/>
            </a:pPr>
            <a:r>
              <a:rPr lang="en-US" sz="1200" kern="0">
                <a:solidFill>
                  <a:prstClr val="black"/>
                </a:solidFill>
                <a:cs typeface="Segoe UI"/>
              </a:rPr>
              <a:t>Azure Storage Account</a:t>
            </a:r>
          </a:p>
          <a:p>
            <a:pPr algn="ctr">
              <a:defRPr/>
            </a:pPr>
            <a:r>
              <a:rPr lang="en-US" sz="1000" kern="0">
                <a:solidFill>
                  <a:prstClr val="black"/>
                </a:solidFill>
                <a:cs typeface="Segoe UI"/>
              </a:rPr>
              <a:t>(to store documents)</a:t>
            </a:r>
          </a:p>
          <a:p>
            <a:pPr algn="ctr">
              <a:spcBef>
                <a:spcPts val="600"/>
              </a:spcBef>
              <a:defRPr/>
            </a:pPr>
            <a:endParaRPr lang="en-US" sz="1200" kern="0">
              <a:solidFill>
                <a:prstClr val="black"/>
              </a:solidFill>
              <a:cs typeface="Segoe UI"/>
            </a:endParaRPr>
          </a:p>
        </p:txBody>
      </p:sp>
      <p:sp>
        <p:nvSpPr>
          <p:cNvPr id="49" name="TextBox 48">
            <a:extLst>
              <a:ext uri="{FF2B5EF4-FFF2-40B4-BE49-F238E27FC236}">
                <a16:creationId xmlns:a16="http://schemas.microsoft.com/office/drawing/2014/main" id="{C330D262-E79D-FD22-4B3D-79C8C865851B}"/>
              </a:ext>
            </a:extLst>
          </p:cNvPr>
          <p:cNvSpPr txBox="1"/>
          <p:nvPr/>
        </p:nvSpPr>
        <p:spPr>
          <a:xfrm>
            <a:off x="5598835" y="2216250"/>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Azure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AI Search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(Indexes)</a:t>
            </a:r>
          </a:p>
        </p:txBody>
      </p:sp>
      <p:sp>
        <p:nvSpPr>
          <p:cNvPr id="50" name="TextBox 49">
            <a:extLst>
              <a:ext uri="{FF2B5EF4-FFF2-40B4-BE49-F238E27FC236}">
                <a16:creationId xmlns:a16="http://schemas.microsoft.com/office/drawing/2014/main" id="{A59E5280-4CAE-72AF-E9D1-27FE38D46444}"/>
              </a:ext>
            </a:extLst>
          </p:cNvPr>
          <p:cNvSpPr txBox="1"/>
          <p:nvPr/>
        </p:nvSpPr>
        <p:spPr>
          <a:xfrm>
            <a:off x="6930450" y="2314315"/>
            <a:ext cx="2862995" cy="624629"/>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endParaRPr>
          </a:p>
        </p:txBody>
      </p:sp>
      <p:pic>
        <p:nvPicPr>
          <p:cNvPr id="51" name="Picture 8" descr="A blue and white rectangular object&#10;&#10;Description automatically generated">
            <a:extLst>
              <a:ext uri="{FF2B5EF4-FFF2-40B4-BE49-F238E27FC236}">
                <a16:creationId xmlns:a16="http://schemas.microsoft.com/office/drawing/2014/main" id="{0079352C-4B70-2A3F-7B2F-9AEC5098347F}"/>
              </a:ext>
            </a:extLst>
          </p:cNvPr>
          <p:cNvPicPr>
            <a:picLocks noChangeAspect="1"/>
          </p:cNvPicPr>
          <p:nvPr/>
        </p:nvPicPr>
        <p:blipFill>
          <a:blip r:embed="rId12"/>
          <a:stretch>
            <a:fillRect/>
          </a:stretch>
        </p:blipFill>
        <p:spPr>
          <a:xfrm>
            <a:off x="2432026" y="1700385"/>
            <a:ext cx="485204" cy="481454"/>
          </a:xfrm>
          <a:prstGeom prst="rect">
            <a:avLst/>
          </a:prstGeom>
        </p:spPr>
      </p:pic>
      <p:pic>
        <p:nvPicPr>
          <p:cNvPr id="52" name="Picture 10" descr="A blue file with a blue arrow and a white circle&#10;&#10;Description automatically generated">
            <a:extLst>
              <a:ext uri="{FF2B5EF4-FFF2-40B4-BE49-F238E27FC236}">
                <a16:creationId xmlns:a16="http://schemas.microsoft.com/office/drawing/2014/main" id="{C851FDD8-9AFA-31B4-AA87-21022B7C3C04}"/>
              </a:ext>
            </a:extLst>
          </p:cNvPr>
          <p:cNvPicPr>
            <a:picLocks noChangeAspect="1"/>
          </p:cNvPicPr>
          <p:nvPr/>
        </p:nvPicPr>
        <p:blipFill>
          <a:blip r:embed="rId13"/>
          <a:stretch>
            <a:fillRect/>
          </a:stretch>
        </p:blipFill>
        <p:spPr>
          <a:xfrm>
            <a:off x="3654098" y="3241430"/>
            <a:ext cx="398611" cy="423523"/>
          </a:xfrm>
          <a:prstGeom prst="rect">
            <a:avLst/>
          </a:prstGeom>
        </p:spPr>
      </p:pic>
      <p:cxnSp>
        <p:nvCxnSpPr>
          <p:cNvPr id="53" name="Straight Arrow Connector 52">
            <a:extLst>
              <a:ext uri="{FF2B5EF4-FFF2-40B4-BE49-F238E27FC236}">
                <a16:creationId xmlns:a16="http://schemas.microsoft.com/office/drawing/2014/main" id="{466B9039-DA9A-36C4-4C93-F88A51A9910A}"/>
              </a:ext>
            </a:extLst>
          </p:cNvPr>
          <p:cNvCxnSpPr>
            <a:cxnSpLocks/>
          </p:cNvCxnSpPr>
          <p:nvPr/>
        </p:nvCxnSpPr>
        <p:spPr>
          <a:xfrm>
            <a:off x="6642117" y="1963850"/>
            <a:ext cx="1048803" cy="0"/>
          </a:xfrm>
          <a:prstGeom prst="straightConnector1">
            <a:avLst/>
          </a:prstGeom>
          <a:noFill/>
          <a:ln w="9525" cap="flat" cmpd="sng" algn="ctr">
            <a:solidFill>
              <a:srgbClr val="000000"/>
            </a:solidFill>
            <a:prstDash val="solid"/>
            <a:headEnd type="none" w="lg" len="med"/>
            <a:tailEnd type="triangle"/>
          </a:ln>
          <a:effectLst/>
        </p:spPr>
      </p:cxnSp>
      <p:cxnSp>
        <p:nvCxnSpPr>
          <p:cNvPr id="54" name="Straight Arrow Connector 53">
            <a:extLst>
              <a:ext uri="{FF2B5EF4-FFF2-40B4-BE49-F238E27FC236}">
                <a16:creationId xmlns:a16="http://schemas.microsoft.com/office/drawing/2014/main" id="{B03082C5-9029-4B3B-098F-28679482F0EA}"/>
              </a:ext>
            </a:extLst>
          </p:cNvPr>
          <p:cNvCxnSpPr>
            <a:cxnSpLocks/>
          </p:cNvCxnSpPr>
          <p:nvPr/>
        </p:nvCxnSpPr>
        <p:spPr>
          <a:xfrm flipH="1">
            <a:off x="6642117" y="2029990"/>
            <a:ext cx="1048803" cy="0"/>
          </a:xfrm>
          <a:prstGeom prst="straightConnector1">
            <a:avLst/>
          </a:prstGeom>
          <a:noFill/>
          <a:ln w="9525" cap="flat" cmpd="sng" algn="ctr">
            <a:solidFill>
              <a:srgbClr val="000000"/>
            </a:solidFill>
            <a:prstDash val="solid"/>
            <a:headEnd type="none" w="lg" len="med"/>
            <a:tailEnd type="triangle"/>
          </a:ln>
          <a:effectLst/>
        </p:spPr>
      </p:cxnSp>
      <p:sp>
        <p:nvSpPr>
          <p:cNvPr id="55" name="TextBox 54">
            <a:extLst>
              <a:ext uri="{FF2B5EF4-FFF2-40B4-BE49-F238E27FC236}">
                <a16:creationId xmlns:a16="http://schemas.microsoft.com/office/drawing/2014/main" id="{17A1AF70-FB23-C9AA-9B30-EAFCBDE065AA}"/>
              </a:ext>
            </a:extLst>
          </p:cNvPr>
          <p:cNvSpPr txBox="1"/>
          <p:nvPr/>
        </p:nvSpPr>
        <p:spPr>
          <a:xfrm>
            <a:off x="6544941" y="1807467"/>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Query</a:t>
            </a:r>
          </a:p>
        </p:txBody>
      </p:sp>
      <p:sp>
        <p:nvSpPr>
          <p:cNvPr id="56" name="TextBox 55">
            <a:extLst>
              <a:ext uri="{FF2B5EF4-FFF2-40B4-BE49-F238E27FC236}">
                <a16:creationId xmlns:a16="http://schemas.microsoft.com/office/drawing/2014/main" id="{A470CB75-38BB-7EF5-1425-D498B5F9B722}"/>
              </a:ext>
            </a:extLst>
          </p:cNvPr>
          <p:cNvSpPr txBox="1"/>
          <p:nvPr/>
        </p:nvSpPr>
        <p:spPr>
          <a:xfrm>
            <a:off x="6544941" y="2067217"/>
            <a:ext cx="771402" cy="132096"/>
          </a:xfrm>
          <a:prstGeom prst="rect">
            <a:avLst/>
          </a:prstGeom>
          <a:noFill/>
        </p:spPr>
        <p:txBody>
          <a:bodyPr wrap="square" lIns="0" tIns="0" rIns="0" bIns="0" rtlCol="0" anchor="t">
            <a:noAutofit/>
          </a:bodyPr>
          <a:lstStyle/>
          <a:p>
            <a:pPr algn="ctr">
              <a:defRPr/>
            </a:pPr>
            <a:r>
              <a:rPr lang="en-US" sz="900" b="1" kern="0">
                <a:solidFill>
                  <a:prstClr val="black"/>
                </a:solidFill>
                <a:cs typeface="Segoe UI"/>
              </a:rPr>
              <a:t>Knowledge</a:t>
            </a:r>
          </a:p>
        </p:txBody>
      </p:sp>
      <p:cxnSp>
        <p:nvCxnSpPr>
          <p:cNvPr id="57" name="Straight Arrow Connector 56">
            <a:extLst>
              <a:ext uri="{FF2B5EF4-FFF2-40B4-BE49-F238E27FC236}">
                <a16:creationId xmlns:a16="http://schemas.microsoft.com/office/drawing/2014/main" id="{E837BE3B-26BB-D731-6602-3F9FE36052DE}"/>
              </a:ext>
            </a:extLst>
          </p:cNvPr>
          <p:cNvCxnSpPr>
            <a:cxnSpLocks/>
          </p:cNvCxnSpPr>
          <p:nvPr/>
        </p:nvCxnSpPr>
        <p:spPr>
          <a:xfrm>
            <a:off x="5389533" y="1993391"/>
            <a:ext cx="351967" cy="2665"/>
          </a:xfrm>
          <a:prstGeom prst="straightConnector1">
            <a:avLst/>
          </a:prstGeom>
          <a:noFill/>
          <a:ln w="9525" cap="flat" cmpd="sng" algn="ctr">
            <a:solidFill>
              <a:srgbClr val="000000"/>
            </a:solidFill>
            <a:prstDash val="solid"/>
            <a:headEnd type="none" w="lg" len="med"/>
            <a:tailEnd type="triangle"/>
          </a:ln>
          <a:effectLst/>
        </p:spPr>
      </p:cxnSp>
      <p:sp>
        <p:nvSpPr>
          <p:cNvPr id="58" name="TextBox 57">
            <a:extLst>
              <a:ext uri="{FF2B5EF4-FFF2-40B4-BE49-F238E27FC236}">
                <a16:creationId xmlns:a16="http://schemas.microsoft.com/office/drawing/2014/main" id="{22ED8958-5714-344E-A62F-CE9C9CB8BA5B}"/>
              </a:ext>
            </a:extLst>
          </p:cNvPr>
          <p:cNvSpPr txBox="1"/>
          <p:nvPr/>
        </p:nvSpPr>
        <p:spPr>
          <a:xfrm>
            <a:off x="5029637" y="1825671"/>
            <a:ext cx="1060662" cy="136890"/>
          </a:xfrm>
          <a:prstGeom prst="rect">
            <a:avLst/>
          </a:prstGeom>
          <a:noFill/>
        </p:spPr>
        <p:txBody>
          <a:bodyPr wrap="square" lIns="0" tIns="0" rIns="0" bIns="0" rtlCol="0" anchor="t">
            <a:noAutofit/>
          </a:bodyPr>
          <a:lstStyle/>
          <a:p>
            <a:pPr algn="ctr">
              <a:defRPr/>
            </a:pPr>
            <a:r>
              <a:rPr lang="en-US" sz="900" b="1" kern="0">
                <a:solidFill>
                  <a:prstClr val="black"/>
                </a:solidFill>
                <a:cs typeface="Segoe UI"/>
              </a:rPr>
              <a:t>Index</a:t>
            </a:r>
          </a:p>
        </p:txBody>
      </p:sp>
      <p:sp>
        <p:nvSpPr>
          <p:cNvPr id="59" name="TextBox 58">
            <a:extLst>
              <a:ext uri="{FF2B5EF4-FFF2-40B4-BE49-F238E27FC236}">
                <a16:creationId xmlns:a16="http://schemas.microsoft.com/office/drawing/2014/main" id="{9C0225E1-A9BC-C8AA-F013-8682C98E9979}"/>
              </a:ext>
            </a:extLst>
          </p:cNvPr>
          <p:cNvSpPr txBox="1"/>
          <p:nvPr/>
        </p:nvSpPr>
        <p:spPr>
          <a:xfrm>
            <a:off x="3292017" y="3695752"/>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Document Intelligence</a:t>
            </a:r>
            <a:endParaRPr kumimoji="0" lang="en-US" sz="1200" b="0" i="0" u="none" strike="noStrike" kern="0" cap="none" spc="0" normalizeH="0" baseline="0" noProof="0">
              <a:ln>
                <a:noFill/>
              </a:ln>
              <a:solidFill>
                <a:prstClr val="black"/>
              </a:solidFill>
              <a:effectLst/>
              <a:uLnTx/>
              <a:uFillTx/>
              <a:latin typeface="Aptos" panose="02110004020202020204"/>
            </a:endParaRPr>
          </a:p>
        </p:txBody>
      </p:sp>
      <p:sp>
        <p:nvSpPr>
          <p:cNvPr id="60" name="TextBox 59">
            <a:extLst>
              <a:ext uri="{FF2B5EF4-FFF2-40B4-BE49-F238E27FC236}">
                <a16:creationId xmlns:a16="http://schemas.microsoft.com/office/drawing/2014/main" id="{EF2320D8-748B-058E-E71E-35CD3B79567E}"/>
              </a:ext>
            </a:extLst>
          </p:cNvPr>
          <p:cNvSpPr txBox="1"/>
          <p:nvPr/>
        </p:nvSpPr>
        <p:spPr>
          <a:xfrm>
            <a:off x="5447139" y="3746675"/>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OpenAI</a:t>
            </a:r>
          </a:p>
        </p:txBody>
      </p:sp>
      <p:cxnSp>
        <p:nvCxnSpPr>
          <p:cNvPr id="61" name="Straight Arrow Connector 60">
            <a:extLst>
              <a:ext uri="{FF2B5EF4-FFF2-40B4-BE49-F238E27FC236}">
                <a16:creationId xmlns:a16="http://schemas.microsoft.com/office/drawing/2014/main" id="{F4F4F937-86DD-5A05-F52F-68B7C903DF74}"/>
              </a:ext>
            </a:extLst>
          </p:cNvPr>
          <p:cNvCxnSpPr>
            <a:cxnSpLocks/>
          </p:cNvCxnSpPr>
          <p:nvPr/>
        </p:nvCxnSpPr>
        <p:spPr>
          <a:xfrm flipV="1">
            <a:off x="3069125" y="1994723"/>
            <a:ext cx="1356279" cy="8998"/>
          </a:xfrm>
          <a:prstGeom prst="straightConnector1">
            <a:avLst/>
          </a:prstGeom>
          <a:noFill/>
          <a:ln w="9525" cap="flat" cmpd="sng" algn="ctr">
            <a:solidFill>
              <a:srgbClr val="000000"/>
            </a:solidFill>
            <a:prstDash val="solid"/>
            <a:headEnd type="none" w="lg" len="med"/>
            <a:tailEnd type="triangle"/>
          </a:ln>
          <a:effectLst/>
        </p:spPr>
      </p:cxnSp>
      <p:cxnSp>
        <p:nvCxnSpPr>
          <p:cNvPr id="62" name="Straight Arrow Connector 61">
            <a:extLst>
              <a:ext uri="{FF2B5EF4-FFF2-40B4-BE49-F238E27FC236}">
                <a16:creationId xmlns:a16="http://schemas.microsoft.com/office/drawing/2014/main" id="{6FABD1D8-0AD3-623D-ACF0-EDDC9663EBEA}"/>
              </a:ext>
            </a:extLst>
          </p:cNvPr>
          <p:cNvCxnSpPr>
            <a:cxnSpLocks/>
          </p:cNvCxnSpPr>
          <p:nvPr/>
        </p:nvCxnSpPr>
        <p:spPr>
          <a:xfrm flipV="1">
            <a:off x="4002040" y="2764645"/>
            <a:ext cx="423364" cy="436837"/>
          </a:xfrm>
          <a:prstGeom prst="straightConnector1">
            <a:avLst/>
          </a:prstGeom>
          <a:noFill/>
          <a:ln w="9525" cap="flat" cmpd="sng" algn="ctr">
            <a:solidFill>
              <a:srgbClr val="000000"/>
            </a:solidFill>
            <a:prstDash val="solid"/>
            <a:headEnd type="triangle" w="lg" len="med"/>
            <a:tailEnd type="none"/>
          </a:ln>
          <a:effectLst/>
        </p:spPr>
      </p:cxnSp>
      <p:sp>
        <p:nvSpPr>
          <p:cNvPr id="63" name="TextBox 62">
            <a:extLst>
              <a:ext uri="{FF2B5EF4-FFF2-40B4-BE49-F238E27FC236}">
                <a16:creationId xmlns:a16="http://schemas.microsoft.com/office/drawing/2014/main" id="{F57EE5C0-D5A1-840C-389E-5DE34807CD11}"/>
              </a:ext>
            </a:extLst>
          </p:cNvPr>
          <p:cNvSpPr txBox="1"/>
          <p:nvPr/>
        </p:nvSpPr>
        <p:spPr>
          <a:xfrm>
            <a:off x="7339014" y="4763628"/>
            <a:ext cx="821256" cy="484515"/>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Generative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Answer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OR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HTTP Request</a:t>
            </a:r>
          </a:p>
        </p:txBody>
      </p:sp>
      <p:sp>
        <p:nvSpPr>
          <p:cNvPr id="64" name="Title 1">
            <a:extLst>
              <a:ext uri="{FF2B5EF4-FFF2-40B4-BE49-F238E27FC236}">
                <a16:creationId xmlns:a16="http://schemas.microsoft.com/office/drawing/2014/main" id="{FCB1B006-1600-CB6C-6CB1-0DF9C90B227A}"/>
              </a:ext>
            </a:extLst>
          </p:cNvPr>
          <p:cNvSpPr txBox="1">
            <a:spLocks/>
          </p:cNvSpPr>
          <p:nvPr/>
        </p:nvSpPr>
        <p:spPr>
          <a:xfrm rot="16200000">
            <a:off x="-2650120" y="3162852"/>
            <a:ext cx="6346003" cy="1045764"/>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600" normalizeH="0" baseline="0" noProof="0">
                <a:ln w="3175">
                  <a:noFill/>
                </a:ln>
                <a:solidFill>
                  <a:srgbClr val="000000"/>
                </a:solidFill>
                <a:effectLst/>
                <a:uLnTx/>
                <a:uFillTx/>
                <a:latin typeface="Segoe UI Semibold"/>
                <a:ea typeface="+mn-ea"/>
                <a:cs typeface="Segoe UI" pitchFamily="34" charset="0"/>
              </a:rPr>
              <a:t>Solution Architecture</a:t>
            </a:r>
          </a:p>
        </p:txBody>
      </p:sp>
      <p:sp>
        <p:nvSpPr>
          <p:cNvPr id="65" name="TextBox 14">
            <a:extLst>
              <a:ext uri="{FF2B5EF4-FFF2-40B4-BE49-F238E27FC236}">
                <a16:creationId xmlns:a16="http://schemas.microsoft.com/office/drawing/2014/main" id="{258E14D5-BBBD-DAD1-BC17-836CD3DDD134}"/>
              </a:ext>
            </a:extLst>
          </p:cNvPr>
          <p:cNvSpPr txBox="1"/>
          <p:nvPr/>
        </p:nvSpPr>
        <p:spPr>
          <a:xfrm>
            <a:off x="7488130" y="6405498"/>
            <a:ext cx="1377793"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Bot</a:t>
            </a:r>
          </a:p>
        </p:txBody>
      </p:sp>
      <p:sp>
        <p:nvSpPr>
          <p:cNvPr id="66" name="Title 6">
            <a:extLst>
              <a:ext uri="{FF2B5EF4-FFF2-40B4-BE49-F238E27FC236}">
                <a16:creationId xmlns:a16="http://schemas.microsoft.com/office/drawing/2014/main" id="{A6687E57-8962-C26C-0510-B5EB0BC12DB5}"/>
              </a:ext>
            </a:extLst>
          </p:cNvPr>
          <p:cNvSpPr txBox="1">
            <a:spLocks/>
          </p:cNvSpPr>
          <p:nvPr/>
        </p:nvSpPr>
        <p:spPr>
          <a:xfrm>
            <a:off x="133990" y="55627"/>
            <a:ext cx="11306469"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1600">
                <a:solidFill>
                  <a:prstClr val="black"/>
                </a:solidFill>
                <a:latin typeface="Aptos Display" panose="02110004020202020204"/>
              </a:rPr>
              <a:t>AI orchestration on Azure AI Studio</a:t>
            </a:r>
            <a:endParaRPr lang="en-IN" sz="1600">
              <a:solidFill>
                <a:prstClr val="black"/>
              </a:solidFill>
              <a:latin typeface="Aptos Display" panose="02110004020202020204"/>
            </a:endParaRPr>
          </a:p>
        </p:txBody>
      </p:sp>
      <p:cxnSp>
        <p:nvCxnSpPr>
          <p:cNvPr id="67" name="Straight Arrow Connector 66">
            <a:extLst>
              <a:ext uri="{FF2B5EF4-FFF2-40B4-BE49-F238E27FC236}">
                <a16:creationId xmlns:a16="http://schemas.microsoft.com/office/drawing/2014/main" id="{5C565264-78A8-5FA3-9F1D-0F3ED5AB72AC}"/>
              </a:ext>
            </a:extLst>
          </p:cNvPr>
          <p:cNvCxnSpPr>
            <a:cxnSpLocks/>
          </p:cNvCxnSpPr>
          <p:nvPr/>
        </p:nvCxnSpPr>
        <p:spPr>
          <a:xfrm flipH="1" flipV="1">
            <a:off x="5225891" y="2764645"/>
            <a:ext cx="379507" cy="342506"/>
          </a:xfrm>
          <a:prstGeom prst="straightConnector1">
            <a:avLst/>
          </a:prstGeom>
          <a:noFill/>
          <a:ln w="9525" cap="flat" cmpd="sng" algn="ctr">
            <a:solidFill>
              <a:srgbClr val="000000"/>
            </a:solidFill>
            <a:prstDash val="solid"/>
            <a:headEnd type="triangle" w="lg" len="med"/>
            <a:tailEnd type="none"/>
          </a:ln>
          <a:effectLst/>
        </p:spPr>
      </p:cxnSp>
      <p:sp>
        <p:nvSpPr>
          <p:cNvPr id="68" name="TextBox 67">
            <a:extLst>
              <a:ext uri="{FF2B5EF4-FFF2-40B4-BE49-F238E27FC236}">
                <a16:creationId xmlns:a16="http://schemas.microsoft.com/office/drawing/2014/main" id="{4D393B18-FCF0-970A-DF2D-0CAF136CE7DE}"/>
              </a:ext>
            </a:extLst>
          </p:cNvPr>
          <p:cNvSpPr txBox="1"/>
          <p:nvPr/>
        </p:nvSpPr>
        <p:spPr>
          <a:xfrm>
            <a:off x="4687656" y="2954602"/>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rPr>
              <a:t>(Summary,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rPr>
              <a:t>Embedding, etc.)</a:t>
            </a:r>
          </a:p>
        </p:txBody>
      </p:sp>
      <p:cxnSp>
        <p:nvCxnSpPr>
          <p:cNvPr id="69" name="Straight Arrow Connector 68">
            <a:extLst>
              <a:ext uri="{FF2B5EF4-FFF2-40B4-BE49-F238E27FC236}">
                <a16:creationId xmlns:a16="http://schemas.microsoft.com/office/drawing/2014/main" id="{7B5B8681-DD37-DD3D-DE20-F01B7EFF11D7}"/>
              </a:ext>
            </a:extLst>
          </p:cNvPr>
          <p:cNvCxnSpPr>
            <a:cxnSpLocks/>
          </p:cNvCxnSpPr>
          <p:nvPr/>
        </p:nvCxnSpPr>
        <p:spPr>
          <a:xfrm flipV="1">
            <a:off x="7181239" y="2674463"/>
            <a:ext cx="523535" cy="418833"/>
          </a:xfrm>
          <a:prstGeom prst="straightConnector1">
            <a:avLst/>
          </a:prstGeom>
          <a:noFill/>
          <a:ln w="9525" cap="flat" cmpd="sng" algn="ctr">
            <a:solidFill>
              <a:srgbClr val="000000"/>
            </a:solidFill>
            <a:prstDash val="solid"/>
            <a:headEnd type="none" w="lg" len="med"/>
            <a:tailEnd type="triangle"/>
          </a:ln>
          <a:effectLst/>
        </p:spPr>
      </p:cxnSp>
      <p:sp>
        <p:nvSpPr>
          <p:cNvPr id="70" name="TextBox 69">
            <a:extLst>
              <a:ext uri="{FF2B5EF4-FFF2-40B4-BE49-F238E27FC236}">
                <a16:creationId xmlns:a16="http://schemas.microsoft.com/office/drawing/2014/main" id="{9FA8B0F6-DBAD-4783-B489-3C1672239C64}"/>
              </a:ext>
            </a:extLst>
          </p:cNvPr>
          <p:cNvSpPr txBox="1"/>
          <p:nvPr/>
        </p:nvSpPr>
        <p:spPr>
          <a:xfrm>
            <a:off x="7751570" y="2221889"/>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Prompt Flow</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(AI Orchestration)</a:t>
            </a:r>
          </a:p>
        </p:txBody>
      </p:sp>
      <p:pic>
        <p:nvPicPr>
          <p:cNvPr id="71" name="Graphic 70">
            <a:extLst>
              <a:ext uri="{FF2B5EF4-FFF2-40B4-BE49-F238E27FC236}">
                <a16:creationId xmlns:a16="http://schemas.microsoft.com/office/drawing/2014/main" id="{36D350C1-35F8-55F7-3E70-E954C84E964C}"/>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503905" y="3277248"/>
            <a:ext cx="415638" cy="415638"/>
          </a:xfrm>
          <a:prstGeom prst="rect">
            <a:avLst/>
          </a:prstGeom>
          <a:effectLst/>
        </p:spPr>
      </p:pic>
      <p:sp>
        <p:nvSpPr>
          <p:cNvPr id="72" name="TextBox 71">
            <a:extLst>
              <a:ext uri="{FF2B5EF4-FFF2-40B4-BE49-F238E27FC236}">
                <a16:creationId xmlns:a16="http://schemas.microsoft.com/office/drawing/2014/main" id="{A0391CCE-DC27-E3DA-94FC-3160E04118BE}"/>
              </a:ext>
            </a:extLst>
          </p:cNvPr>
          <p:cNvSpPr txBox="1"/>
          <p:nvPr/>
        </p:nvSpPr>
        <p:spPr>
          <a:xfrm>
            <a:off x="6212631" y="3746675"/>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AI Studio</a:t>
            </a:r>
          </a:p>
        </p:txBody>
      </p:sp>
      <p:pic>
        <p:nvPicPr>
          <p:cNvPr id="73" name="Graphic 72" descr="Azure OpenAI Service logo">
            <a:extLst>
              <a:ext uri="{FF2B5EF4-FFF2-40B4-BE49-F238E27FC236}">
                <a16:creationId xmlns:a16="http://schemas.microsoft.com/office/drawing/2014/main" id="{644D80CE-F53B-C975-2E60-69B570359FD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77376" y="3294804"/>
            <a:ext cx="369890" cy="369890"/>
          </a:xfrm>
          <a:prstGeom prst="rect">
            <a:avLst/>
          </a:prstGeom>
        </p:spPr>
      </p:pic>
      <p:sp>
        <p:nvSpPr>
          <p:cNvPr id="74" name="TextBox 73">
            <a:extLst>
              <a:ext uri="{FF2B5EF4-FFF2-40B4-BE49-F238E27FC236}">
                <a16:creationId xmlns:a16="http://schemas.microsoft.com/office/drawing/2014/main" id="{AC95AB72-A27C-C1E9-323F-6E4CAE1D9ED4}"/>
              </a:ext>
            </a:extLst>
          </p:cNvPr>
          <p:cNvSpPr txBox="1"/>
          <p:nvPr/>
        </p:nvSpPr>
        <p:spPr>
          <a:xfrm>
            <a:off x="5808196" y="3087686"/>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A446F">
                    <a:lumMod val="75000"/>
                    <a:lumOff val="25000"/>
                  </a:srgbClr>
                </a:solidFill>
                <a:effectLst/>
                <a:uLnTx/>
                <a:uFillTx/>
              </a:rPr>
              <a:t>LLM/SLM models</a:t>
            </a:r>
          </a:p>
        </p:txBody>
      </p:sp>
      <p:cxnSp>
        <p:nvCxnSpPr>
          <p:cNvPr id="75" name="Straight Arrow Connector 74">
            <a:extLst>
              <a:ext uri="{FF2B5EF4-FFF2-40B4-BE49-F238E27FC236}">
                <a16:creationId xmlns:a16="http://schemas.microsoft.com/office/drawing/2014/main" id="{2E047445-93C9-8752-6E84-2477F9562861}"/>
              </a:ext>
            </a:extLst>
          </p:cNvPr>
          <p:cNvCxnSpPr>
            <a:cxnSpLocks/>
          </p:cNvCxnSpPr>
          <p:nvPr/>
        </p:nvCxnSpPr>
        <p:spPr>
          <a:xfrm flipV="1">
            <a:off x="7002003" y="2487248"/>
            <a:ext cx="731973" cy="600438"/>
          </a:xfrm>
          <a:prstGeom prst="straightConnector1">
            <a:avLst/>
          </a:prstGeom>
          <a:noFill/>
          <a:ln w="9525" cap="flat" cmpd="sng" algn="ctr">
            <a:solidFill>
              <a:srgbClr val="000000"/>
            </a:solidFill>
            <a:prstDash val="solid"/>
            <a:headEnd type="triangle" w="lg" len="med"/>
            <a:tailEnd type="none"/>
          </a:ln>
          <a:effectLst/>
        </p:spPr>
      </p:cxnSp>
      <p:sp>
        <p:nvSpPr>
          <p:cNvPr id="76" name="TextBox 75">
            <a:extLst>
              <a:ext uri="{FF2B5EF4-FFF2-40B4-BE49-F238E27FC236}">
                <a16:creationId xmlns:a16="http://schemas.microsoft.com/office/drawing/2014/main" id="{1A640CDE-6749-6238-F3D5-ACEE587E6A03}"/>
              </a:ext>
            </a:extLst>
          </p:cNvPr>
          <p:cNvSpPr txBox="1"/>
          <p:nvPr/>
        </p:nvSpPr>
        <p:spPr>
          <a:xfrm rot="19227867">
            <a:off x="6902373" y="2624310"/>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Prompt</a:t>
            </a:r>
          </a:p>
        </p:txBody>
      </p:sp>
      <p:sp>
        <p:nvSpPr>
          <p:cNvPr id="77" name="TextBox 76">
            <a:extLst>
              <a:ext uri="{FF2B5EF4-FFF2-40B4-BE49-F238E27FC236}">
                <a16:creationId xmlns:a16="http://schemas.microsoft.com/office/drawing/2014/main" id="{B74C9213-5315-C5B3-90F2-5EFA4CE5EB3E}"/>
              </a:ext>
            </a:extLst>
          </p:cNvPr>
          <p:cNvSpPr txBox="1"/>
          <p:nvPr/>
        </p:nvSpPr>
        <p:spPr>
          <a:xfrm rot="19244679">
            <a:off x="7114845" y="2902249"/>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Generated Content</a:t>
            </a:r>
          </a:p>
        </p:txBody>
      </p:sp>
      <p:sp>
        <p:nvSpPr>
          <p:cNvPr id="78" name="TextBox 77">
            <a:extLst>
              <a:ext uri="{FF2B5EF4-FFF2-40B4-BE49-F238E27FC236}">
                <a16:creationId xmlns:a16="http://schemas.microsoft.com/office/drawing/2014/main" id="{48E6D6C9-C26A-2EE3-615D-E721432DFFAD}"/>
              </a:ext>
            </a:extLst>
          </p:cNvPr>
          <p:cNvSpPr txBox="1"/>
          <p:nvPr/>
        </p:nvSpPr>
        <p:spPr>
          <a:xfrm>
            <a:off x="4303491" y="2110783"/>
            <a:ext cx="1119577" cy="134691"/>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Azure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App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(Data processing and ingestion)</a:t>
            </a:r>
          </a:p>
        </p:txBody>
      </p:sp>
      <p:pic>
        <p:nvPicPr>
          <p:cNvPr id="79" name="Graphic 78">
            <a:extLst>
              <a:ext uri="{FF2B5EF4-FFF2-40B4-BE49-F238E27FC236}">
                <a16:creationId xmlns:a16="http://schemas.microsoft.com/office/drawing/2014/main" id="{73E8B939-65A1-4E13-9FD5-79327FC7DD8F}"/>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4648206" y="1694407"/>
            <a:ext cx="398044" cy="398044"/>
          </a:xfrm>
          <a:prstGeom prst="rect">
            <a:avLst/>
          </a:prstGeom>
        </p:spPr>
      </p:pic>
      <p:pic>
        <p:nvPicPr>
          <p:cNvPr id="80" name="Graphic 79">
            <a:extLst>
              <a:ext uri="{FF2B5EF4-FFF2-40B4-BE49-F238E27FC236}">
                <a16:creationId xmlns:a16="http://schemas.microsoft.com/office/drawing/2014/main" id="{76F5B375-0714-4216-A7D3-64B9C47105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286815" y="5272905"/>
            <a:ext cx="789709" cy="789709"/>
          </a:xfrm>
          <a:prstGeom prst="rect">
            <a:avLst/>
          </a:prstGeom>
        </p:spPr>
      </p:pic>
      <p:pic>
        <p:nvPicPr>
          <p:cNvPr id="81" name="Graphic 80">
            <a:extLst>
              <a:ext uri="{FF2B5EF4-FFF2-40B4-BE49-F238E27FC236}">
                <a16:creationId xmlns:a16="http://schemas.microsoft.com/office/drawing/2014/main" id="{EB00539E-02D0-1B87-0E44-EC24E09A4AE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003072" y="1615946"/>
            <a:ext cx="548596" cy="548596"/>
          </a:xfrm>
          <a:prstGeom prst="rect">
            <a:avLst/>
          </a:prstGeom>
        </p:spPr>
      </p:pic>
    </p:spTree>
    <p:extLst>
      <p:ext uri="{BB962C8B-B14F-4D97-AF65-F5344CB8AC3E}">
        <p14:creationId xmlns:p14="http://schemas.microsoft.com/office/powerpoint/2010/main" val="72411176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65FD76-DDDD-84A4-1CD6-F3ACC2C4B89B}"/>
              </a:ext>
            </a:extLst>
          </p:cNvPr>
          <p:cNvSpPr/>
          <p:nvPr/>
        </p:nvSpPr>
        <p:spPr>
          <a:xfrm>
            <a:off x="789713" y="4238575"/>
            <a:ext cx="11402287" cy="2632444"/>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3" name="Straight Arrow Connector 2">
            <a:extLst>
              <a:ext uri="{FF2B5EF4-FFF2-40B4-BE49-F238E27FC236}">
                <a16:creationId xmlns:a16="http://schemas.microsoft.com/office/drawing/2014/main" id="{1627CF6A-242A-93C9-829A-F3213958271B}"/>
              </a:ext>
            </a:extLst>
          </p:cNvPr>
          <p:cNvCxnSpPr>
            <a:cxnSpLocks/>
          </p:cNvCxnSpPr>
          <p:nvPr/>
        </p:nvCxnSpPr>
        <p:spPr>
          <a:xfrm>
            <a:off x="9000707" y="2995958"/>
            <a:ext cx="7700" cy="2361787"/>
          </a:xfrm>
          <a:prstGeom prst="straightConnector1">
            <a:avLst/>
          </a:prstGeom>
          <a:noFill/>
          <a:ln w="9525" cap="flat" cmpd="sng" algn="ctr">
            <a:solidFill>
              <a:srgbClr val="000000"/>
            </a:solidFill>
            <a:prstDash val="solid"/>
            <a:headEnd type="none" w="lg" len="med"/>
            <a:tailEnd type="triangle"/>
          </a:ln>
          <a:effectLst/>
        </p:spPr>
      </p:cxnSp>
      <p:cxnSp>
        <p:nvCxnSpPr>
          <p:cNvPr id="4" name="Straight Arrow Connector 3">
            <a:extLst>
              <a:ext uri="{FF2B5EF4-FFF2-40B4-BE49-F238E27FC236}">
                <a16:creationId xmlns:a16="http://schemas.microsoft.com/office/drawing/2014/main" id="{F2A8F479-A939-FB24-B02D-7E2E0F25416F}"/>
              </a:ext>
            </a:extLst>
          </p:cNvPr>
          <p:cNvCxnSpPr>
            <a:cxnSpLocks/>
          </p:cNvCxnSpPr>
          <p:nvPr/>
        </p:nvCxnSpPr>
        <p:spPr>
          <a:xfrm flipV="1">
            <a:off x="8852598" y="2996453"/>
            <a:ext cx="0" cy="2369179"/>
          </a:xfrm>
          <a:prstGeom prst="straightConnector1">
            <a:avLst/>
          </a:prstGeom>
          <a:noFill/>
          <a:ln w="9525" cap="flat" cmpd="sng" algn="ctr">
            <a:solidFill>
              <a:srgbClr val="000000"/>
            </a:solidFill>
            <a:prstDash val="solid"/>
            <a:headEnd type="none" w="lg" len="med"/>
            <a:tailEnd type="triangle"/>
          </a:ln>
          <a:effectLst/>
        </p:spPr>
      </p:cxnSp>
      <p:sp>
        <p:nvSpPr>
          <p:cNvPr id="5" name="Rectangle: Rounded Corners 4">
            <a:extLst>
              <a:ext uri="{FF2B5EF4-FFF2-40B4-BE49-F238E27FC236}">
                <a16:creationId xmlns:a16="http://schemas.microsoft.com/office/drawing/2014/main" id="{99E42EEC-C26B-2FFC-FBBE-A5C5557447FC}"/>
              </a:ext>
            </a:extLst>
          </p:cNvPr>
          <p:cNvSpPr/>
          <p:nvPr/>
        </p:nvSpPr>
        <p:spPr>
          <a:xfrm rot="5400000">
            <a:off x="9872788" y="1919365"/>
            <a:ext cx="4238577" cy="399846"/>
          </a:xfrm>
          <a:prstGeom prst="roundRect">
            <a:avLst>
              <a:gd name="adj" fmla="val 0"/>
            </a:avLst>
          </a:prstGeom>
          <a:solidFill>
            <a:srgbClr val="374649">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Azure</a:t>
            </a:r>
            <a:endParaRPr kumimoji="0" lang="en-HK"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EFA2C70A-5F26-B487-D5F1-612E3B81645A}"/>
              </a:ext>
            </a:extLst>
          </p:cNvPr>
          <p:cNvSpPr/>
          <p:nvPr/>
        </p:nvSpPr>
        <p:spPr>
          <a:xfrm rot="5400000">
            <a:off x="10678179" y="5354875"/>
            <a:ext cx="2632447" cy="399846"/>
          </a:xfrm>
          <a:prstGeom prst="roundRect">
            <a:avLst>
              <a:gd name="adj" fmla="val 0"/>
            </a:avLst>
          </a:prstGeom>
          <a:solidFill>
            <a:srgbClr val="000000">
              <a:lumMod val="75000"/>
              <a:lumOff val="2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SaaS</a:t>
            </a:r>
            <a:endParaRPr kumimoji="0" lang="en-HK" sz="1800" b="1"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0136994C-3C4C-042A-C15A-F7D0978190FA}"/>
              </a:ext>
            </a:extLst>
          </p:cNvPr>
          <p:cNvSpPr/>
          <p:nvPr/>
        </p:nvSpPr>
        <p:spPr>
          <a:xfrm>
            <a:off x="9119963" y="1136033"/>
            <a:ext cx="441193" cy="592315"/>
          </a:xfrm>
          <a:prstGeom prst="rect">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cxnSp>
        <p:nvCxnSpPr>
          <p:cNvPr id="8" name="Straight Connector 7">
            <a:extLst>
              <a:ext uri="{FF2B5EF4-FFF2-40B4-BE49-F238E27FC236}">
                <a16:creationId xmlns:a16="http://schemas.microsoft.com/office/drawing/2014/main" id="{C04DDC2F-EEBF-5AA1-6A5D-306155A1C955}"/>
              </a:ext>
            </a:extLst>
          </p:cNvPr>
          <p:cNvCxnSpPr>
            <a:cxnSpLocks/>
          </p:cNvCxnSpPr>
          <p:nvPr/>
        </p:nvCxnSpPr>
        <p:spPr>
          <a:xfrm>
            <a:off x="6136267" y="-233100"/>
            <a:ext cx="44682" cy="7481625"/>
          </a:xfrm>
          <a:prstGeom prst="line">
            <a:avLst/>
          </a:prstGeom>
          <a:noFill/>
          <a:ln w="9525" cap="flat" cmpd="sng" algn="ctr">
            <a:solidFill>
              <a:srgbClr val="0078D4">
                <a:lumMod val="75000"/>
              </a:srgbClr>
            </a:solidFill>
            <a:prstDash val="dash"/>
          </a:ln>
          <a:effectLst/>
        </p:spPr>
      </p:cxnSp>
      <p:cxnSp>
        <p:nvCxnSpPr>
          <p:cNvPr id="9" name="Straight Arrow Connector 8">
            <a:extLst>
              <a:ext uri="{FF2B5EF4-FFF2-40B4-BE49-F238E27FC236}">
                <a16:creationId xmlns:a16="http://schemas.microsoft.com/office/drawing/2014/main" id="{CDAF8709-3409-51EB-A94A-E2F84EE9A096}"/>
              </a:ext>
            </a:extLst>
          </p:cNvPr>
          <p:cNvCxnSpPr>
            <a:cxnSpLocks/>
          </p:cNvCxnSpPr>
          <p:nvPr/>
        </p:nvCxnSpPr>
        <p:spPr>
          <a:xfrm flipV="1">
            <a:off x="2713806" y="2947286"/>
            <a:ext cx="0" cy="2369179"/>
          </a:xfrm>
          <a:prstGeom prst="straightConnector1">
            <a:avLst/>
          </a:prstGeom>
          <a:noFill/>
          <a:ln w="9525" cap="flat" cmpd="sng" algn="ctr">
            <a:solidFill>
              <a:srgbClr val="000000"/>
            </a:solidFill>
            <a:prstDash val="solid"/>
            <a:headEnd type="none" w="lg" len="med"/>
            <a:tailEnd type="triangle"/>
          </a:ln>
          <a:effectLst/>
        </p:spPr>
      </p:cxnSp>
      <p:sp>
        <p:nvSpPr>
          <p:cNvPr id="10" name="TextBox 9">
            <a:extLst>
              <a:ext uri="{FF2B5EF4-FFF2-40B4-BE49-F238E27FC236}">
                <a16:creationId xmlns:a16="http://schemas.microsoft.com/office/drawing/2014/main" id="{123F6511-C42F-961A-932A-13629297B61A}"/>
              </a:ext>
            </a:extLst>
          </p:cNvPr>
          <p:cNvSpPr txBox="1"/>
          <p:nvPr/>
        </p:nvSpPr>
        <p:spPr>
          <a:xfrm>
            <a:off x="2095460" y="5954528"/>
            <a:ext cx="1230666" cy="136890"/>
          </a:xfrm>
          <a:prstGeom prst="rect">
            <a:avLst/>
          </a:prstGeom>
          <a:noFill/>
        </p:spPr>
        <p:txBody>
          <a:bodyPr wrap="square" lIns="0" tIns="0" rIns="0" bIns="0" rtlCol="0" anchor="t">
            <a:noAutofit/>
          </a:bodyPr>
          <a:lstStyle/>
          <a:p>
            <a:pPr algn="ctr">
              <a:spcBef>
                <a:spcPts val="600"/>
              </a:spcBef>
              <a:defRPr/>
            </a:pPr>
            <a:r>
              <a:rPr lang="en-US" sz="1200" kern="0">
                <a:solidFill>
                  <a:prstClr val="black"/>
                </a:solidFill>
                <a:cs typeface="Segoe UI"/>
              </a:rPr>
              <a:t>SharePoint</a:t>
            </a:r>
            <a:br>
              <a:rPr lang="en-US" sz="1200" kern="0">
                <a:solidFill>
                  <a:prstClr val="black"/>
                </a:solidFill>
                <a:cs typeface="Segoe UI"/>
              </a:rPr>
            </a:br>
            <a:r>
              <a:rPr lang="en-US" sz="1200" kern="0">
                <a:solidFill>
                  <a:prstClr val="black"/>
                </a:solidFill>
                <a:cs typeface="Segoe UI"/>
              </a:rPr>
              <a:t>Document Library</a:t>
            </a:r>
            <a:endParaRPr lang="en-US">
              <a:solidFill>
                <a:prstClr val="black"/>
              </a:solidFill>
              <a:latin typeface="Aptos" panose="02110004020202020204"/>
              <a:cs typeface="Segoe UI"/>
            </a:endParaRPr>
          </a:p>
        </p:txBody>
      </p:sp>
      <p:pic>
        <p:nvPicPr>
          <p:cNvPr id="11" name="Picture 4" descr="Microsoft Power Automate - Addend Analytics">
            <a:extLst>
              <a:ext uri="{FF2B5EF4-FFF2-40B4-BE49-F238E27FC236}">
                <a16:creationId xmlns:a16="http://schemas.microsoft.com/office/drawing/2014/main" id="{354B98BE-4BE5-EAC3-CABF-451248E7712C}"/>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rot="16200000">
            <a:off x="2437016" y="5001758"/>
            <a:ext cx="216066" cy="1731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F96058-6553-92C2-15C1-9C1EA52096B3}"/>
              </a:ext>
            </a:extLst>
          </p:cNvPr>
          <p:cNvSpPr txBox="1"/>
          <p:nvPr/>
        </p:nvSpPr>
        <p:spPr>
          <a:xfrm rot="16200000">
            <a:off x="2253228" y="4622058"/>
            <a:ext cx="488762" cy="145253"/>
          </a:xfrm>
          <a:prstGeom prst="rect">
            <a:avLst/>
          </a:prstGeom>
          <a:noFill/>
        </p:spPr>
        <p:txBody>
          <a:bodyPr wrap="square" lIns="0" tIns="0" rIns="0" bIns="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50000">
                      <a:srgbClr val="000000"/>
                    </a:gs>
                    <a:gs pos="0">
                      <a:srgbClr val="000000"/>
                    </a:gs>
                  </a:gsLst>
                  <a:lin ang="0" scaled="0"/>
                </a:gradFill>
                <a:effectLst/>
                <a:uLnTx/>
                <a:uFillTx/>
              </a:rPr>
              <a:t>Cloud Flow</a:t>
            </a:r>
          </a:p>
        </p:txBody>
      </p:sp>
      <p:sp>
        <p:nvSpPr>
          <p:cNvPr id="13" name="TextBox 12">
            <a:extLst>
              <a:ext uri="{FF2B5EF4-FFF2-40B4-BE49-F238E27FC236}">
                <a16:creationId xmlns:a16="http://schemas.microsoft.com/office/drawing/2014/main" id="{F1887F8B-D551-FBBA-0036-61B10748342F}"/>
              </a:ext>
            </a:extLst>
          </p:cNvPr>
          <p:cNvSpPr txBox="1"/>
          <p:nvPr/>
        </p:nvSpPr>
        <p:spPr>
          <a:xfrm rot="16200000">
            <a:off x="2181592" y="4744740"/>
            <a:ext cx="1306107" cy="178714"/>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(Or Logic App)</a:t>
            </a:r>
            <a:endParaRPr kumimoji="0" lang="en-US" sz="1800" b="0" i="0" u="none" strike="noStrike" kern="0" cap="none" spc="0" normalizeH="0" baseline="0" noProof="0">
              <a:ln>
                <a:noFill/>
              </a:ln>
              <a:solidFill>
                <a:prstClr val="black"/>
              </a:solidFill>
              <a:effectLst/>
              <a:uLnTx/>
              <a:uFillTx/>
              <a:latin typeface="Aptos" panose="02110004020202020204"/>
            </a:endParaRPr>
          </a:p>
        </p:txBody>
      </p:sp>
      <p:cxnSp>
        <p:nvCxnSpPr>
          <p:cNvPr id="14" name="Straight Arrow Connector 13">
            <a:extLst>
              <a:ext uri="{FF2B5EF4-FFF2-40B4-BE49-F238E27FC236}">
                <a16:creationId xmlns:a16="http://schemas.microsoft.com/office/drawing/2014/main" id="{5C89F1C7-442B-7B83-EA6F-165120EA9DBA}"/>
              </a:ext>
            </a:extLst>
          </p:cNvPr>
          <p:cNvCxnSpPr>
            <a:cxnSpLocks/>
          </p:cNvCxnSpPr>
          <p:nvPr/>
        </p:nvCxnSpPr>
        <p:spPr>
          <a:xfrm flipH="1">
            <a:off x="3326613" y="5691367"/>
            <a:ext cx="899538" cy="1"/>
          </a:xfrm>
          <a:prstGeom prst="straightConnector1">
            <a:avLst/>
          </a:prstGeom>
          <a:noFill/>
          <a:ln w="9525" cap="flat" cmpd="sng" algn="ctr">
            <a:solidFill>
              <a:srgbClr val="000000"/>
            </a:solidFill>
            <a:prstDash val="solid"/>
            <a:headEnd type="none" w="lg" len="med"/>
            <a:tailEnd type="triangle"/>
          </a:ln>
          <a:effectLst/>
        </p:spPr>
      </p:cxnSp>
      <p:sp>
        <p:nvSpPr>
          <p:cNvPr id="15" name="Rectangle: Rounded Corners 14">
            <a:extLst>
              <a:ext uri="{FF2B5EF4-FFF2-40B4-BE49-F238E27FC236}">
                <a16:creationId xmlns:a16="http://schemas.microsoft.com/office/drawing/2014/main" id="{90AF167B-FDE6-F748-741D-0A90B1BE607D}"/>
              </a:ext>
            </a:extLst>
          </p:cNvPr>
          <p:cNvSpPr/>
          <p:nvPr/>
        </p:nvSpPr>
        <p:spPr>
          <a:xfrm>
            <a:off x="784770" y="661075"/>
            <a:ext cx="5362496" cy="430758"/>
          </a:xfrm>
          <a:prstGeom prst="roundRect">
            <a:avLst>
              <a:gd name="adj" fmla="val 0"/>
            </a:avLst>
          </a:prstGeom>
          <a:solidFill>
            <a:srgbClr val="0078D4">
              <a:lumMod val="5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Chunking, Indexing, Preprocessing</a:t>
            </a:r>
            <a:endParaRPr kumimoji="0" lang="en-HK"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pic>
        <p:nvPicPr>
          <p:cNvPr id="16" name="Picture 2" descr="Start approval for new documents and notify via Teams | Microsoft Power ...">
            <a:extLst>
              <a:ext uri="{FF2B5EF4-FFF2-40B4-BE49-F238E27FC236}">
                <a16:creationId xmlns:a16="http://schemas.microsoft.com/office/drawing/2014/main" id="{AF675B7C-561E-2EB6-F701-AD4129B35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6485" y="5471956"/>
            <a:ext cx="383531" cy="38353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Microsoft Power Automate - Addend Analytics">
            <a:extLst>
              <a:ext uri="{FF2B5EF4-FFF2-40B4-BE49-F238E27FC236}">
                <a16:creationId xmlns:a16="http://schemas.microsoft.com/office/drawing/2014/main" id="{94451920-602F-FE10-F4E4-B76613AEF312}"/>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495658" y="5404222"/>
            <a:ext cx="216066" cy="17310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F7038FD-F1A2-AD41-31FA-2C3F9D841AAD}"/>
              </a:ext>
            </a:extLst>
          </p:cNvPr>
          <p:cNvSpPr txBox="1"/>
          <p:nvPr/>
        </p:nvSpPr>
        <p:spPr>
          <a:xfrm>
            <a:off x="3757659" y="5344310"/>
            <a:ext cx="488762" cy="145253"/>
          </a:xfrm>
          <a:prstGeom prst="rect">
            <a:avLst/>
          </a:prstGeom>
          <a:noFill/>
        </p:spPr>
        <p:txBody>
          <a:bodyPr wrap="square" lIns="0" tIns="0" rIns="0" bIns="0" rtlCol="0" anchor="t">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50000">
                      <a:srgbClr val="000000"/>
                    </a:gs>
                    <a:gs pos="0">
                      <a:srgbClr val="000000"/>
                    </a:gs>
                  </a:gsLst>
                  <a:lin ang="0" scaled="0"/>
                </a:gradFill>
                <a:effectLst/>
                <a:uLnTx/>
                <a:uFillTx/>
              </a:rPr>
              <a:t>Cloud Flow</a:t>
            </a:r>
          </a:p>
        </p:txBody>
      </p:sp>
      <p:sp>
        <p:nvSpPr>
          <p:cNvPr id="19" name="TextBox 18">
            <a:extLst>
              <a:ext uri="{FF2B5EF4-FFF2-40B4-BE49-F238E27FC236}">
                <a16:creationId xmlns:a16="http://schemas.microsoft.com/office/drawing/2014/main" id="{4E09F703-E3B4-1099-A1AB-553E61DC06BA}"/>
              </a:ext>
            </a:extLst>
          </p:cNvPr>
          <p:cNvSpPr txBox="1"/>
          <p:nvPr/>
        </p:nvSpPr>
        <p:spPr>
          <a:xfrm>
            <a:off x="3155253" y="5731316"/>
            <a:ext cx="1306108" cy="133765"/>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(Approve/Reject)</a:t>
            </a:r>
            <a:endParaRPr kumimoji="0" lang="en-US" sz="1800" b="0" i="0" u="none" strike="noStrike" kern="0" cap="none" spc="0" normalizeH="0" baseline="0" noProof="0">
              <a:ln>
                <a:noFill/>
              </a:ln>
              <a:solidFill>
                <a:prstClr val="black"/>
              </a:solidFill>
              <a:effectLst/>
              <a:uLnTx/>
              <a:uFillTx/>
              <a:latin typeface="Aptos" panose="02110004020202020204"/>
            </a:endParaRPr>
          </a:p>
        </p:txBody>
      </p:sp>
      <p:sp>
        <p:nvSpPr>
          <p:cNvPr id="20" name="TextBox 19">
            <a:extLst>
              <a:ext uri="{FF2B5EF4-FFF2-40B4-BE49-F238E27FC236}">
                <a16:creationId xmlns:a16="http://schemas.microsoft.com/office/drawing/2014/main" id="{573EA23F-4410-227A-FDDB-A542929D29D1}"/>
              </a:ext>
            </a:extLst>
          </p:cNvPr>
          <p:cNvSpPr txBox="1"/>
          <p:nvPr/>
        </p:nvSpPr>
        <p:spPr>
          <a:xfrm>
            <a:off x="4206517" y="5921112"/>
            <a:ext cx="1230666" cy="136890"/>
          </a:xfrm>
          <a:prstGeom prst="rect">
            <a:avLst/>
          </a:prstGeom>
          <a:noFill/>
        </p:spPr>
        <p:txBody>
          <a:bodyPr wrap="square" lIns="0" tIns="0" rIns="0" bIns="0" rtlCol="0" anchor="t">
            <a:noAutofit/>
          </a:bodyPr>
          <a:lstStyle/>
          <a:p>
            <a:pPr algn="ctr">
              <a:spcBef>
                <a:spcPts val="600"/>
              </a:spcBef>
              <a:defRPr/>
            </a:pPr>
            <a:r>
              <a:rPr lang="en-US" sz="1200" kern="0">
                <a:solidFill>
                  <a:prstClr val="black"/>
                </a:solidFill>
                <a:cs typeface="Segoe UI"/>
              </a:rPr>
              <a:t>Approval (within Power Automate)</a:t>
            </a:r>
            <a:endParaRPr lang="en-US">
              <a:solidFill>
                <a:prstClr val="black"/>
              </a:solidFill>
              <a:latin typeface="Aptos" panose="02110004020202020204"/>
              <a:cs typeface="Segoe UI"/>
            </a:endParaRPr>
          </a:p>
        </p:txBody>
      </p:sp>
      <p:pic>
        <p:nvPicPr>
          <p:cNvPr id="21" name="Picture 4" descr="Microsoft, Teams, macOS, BigSur Free Icon - Icon-Icons.com">
            <a:extLst>
              <a:ext uri="{FF2B5EF4-FFF2-40B4-BE49-F238E27FC236}">
                <a16:creationId xmlns:a16="http://schemas.microsoft.com/office/drawing/2014/main" id="{1E785142-605D-C0BF-D07B-BF29FC658D8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04112" y="5577514"/>
            <a:ext cx="366802" cy="36680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最良かつ最も包括的な Web Icon Png - ごめんなさい">
            <a:extLst>
              <a:ext uri="{FF2B5EF4-FFF2-40B4-BE49-F238E27FC236}">
                <a16:creationId xmlns:a16="http://schemas.microsoft.com/office/drawing/2014/main" id="{8106CCB8-E596-8014-00F7-ADEB879562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75106" y="5577514"/>
            <a:ext cx="366802" cy="36680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9C07EABE-7BCA-8915-CF97-D227173F1B26}"/>
              </a:ext>
            </a:extLst>
          </p:cNvPr>
          <p:cNvSpPr txBox="1"/>
          <p:nvPr/>
        </p:nvSpPr>
        <p:spPr>
          <a:xfrm>
            <a:off x="9828175" y="6043190"/>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Web Portal</a:t>
            </a:r>
          </a:p>
        </p:txBody>
      </p:sp>
      <p:sp>
        <p:nvSpPr>
          <p:cNvPr id="24" name="TextBox 23">
            <a:extLst>
              <a:ext uri="{FF2B5EF4-FFF2-40B4-BE49-F238E27FC236}">
                <a16:creationId xmlns:a16="http://schemas.microsoft.com/office/drawing/2014/main" id="{FBF1902C-3163-EDBD-EDF6-50CADA25AAF6}"/>
              </a:ext>
            </a:extLst>
          </p:cNvPr>
          <p:cNvSpPr txBox="1"/>
          <p:nvPr/>
        </p:nvSpPr>
        <p:spPr>
          <a:xfrm>
            <a:off x="10736758" y="6043190"/>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Teams</a:t>
            </a:r>
          </a:p>
        </p:txBody>
      </p:sp>
      <p:sp>
        <p:nvSpPr>
          <p:cNvPr id="25" name="TextBox 24">
            <a:extLst>
              <a:ext uri="{FF2B5EF4-FFF2-40B4-BE49-F238E27FC236}">
                <a16:creationId xmlns:a16="http://schemas.microsoft.com/office/drawing/2014/main" id="{A5ECB415-357E-3EB8-8EF5-5B05070DE37B}"/>
              </a:ext>
            </a:extLst>
          </p:cNvPr>
          <p:cNvSpPr txBox="1"/>
          <p:nvPr/>
        </p:nvSpPr>
        <p:spPr>
          <a:xfrm>
            <a:off x="8507947" y="5855133"/>
            <a:ext cx="940532" cy="105411"/>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Copilot Studio</a:t>
            </a:r>
          </a:p>
        </p:txBody>
      </p:sp>
      <p:sp>
        <p:nvSpPr>
          <p:cNvPr id="26" name="Left Bracket 25">
            <a:extLst>
              <a:ext uri="{FF2B5EF4-FFF2-40B4-BE49-F238E27FC236}">
                <a16:creationId xmlns:a16="http://schemas.microsoft.com/office/drawing/2014/main" id="{19B3BA4F-DAE8-6F64-83CD-C28F7BECAB19}"/>
              </a:ext>
            </a:extLst>
          </p:cNvPr>
          <p:cNvSpPr/>
          <p:nvPr/>
        </p:nvSpPr>
        <p:spPr>
          <a:xfrm rot="5400000">
            <a:off x="10805845" y="4649349"/>
            <a:ext cx="88327" cy="1226807"/>
          </a:xfrm>
          <a:prstGeom prst="leftBracket">
            <a:avLst>
              <a:gd name="adj" fmla="val 0"/>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ptos" panose="02110004020202020204"/>
              <a:ea typeface="+mn-ea"/>
              <a:cs typeface="+mn-cs"/>
            </a:endParaRPr>
          </a:p>
        </p:txBody>
      </p:sp>
      <p:cxnSp>
        <p:nvCxnSpPr>
          <p:cNvPr id="27" name="Straight Arrow Connector 26">
            <a:extLst>
              <a:ext uri="{FF2B5EF4-FFF2-40B4-BE49-F238E27FC236}">
                <a16:creationId xmlns:a16="http://schemas.microsoft.com/office/drawing/2014/main" id="{38CBAD14-7A3F-5FC7-E1D7-D8557A486255}"/>
              </a:ext>
            </a:extLst>
          </p:cNvPr>
          <p:cNvCxnSpPr>
            <a:cxnSpLocks/>
          </p:cNvCxnSpPr>
          <p:nvPr/>
        </p:nvCxnSpPr>
        <p:spPr>
          <a:xfrm>
            <a:off x="9380302" y="5580232"/>
            <a:ext cx="577051" cy="0"/>
          </a:xfrm>
          <a:prstGeom prst="straightConnector1">
            <a:avLst/>
          </a:prstGeom>
          <a:noFill/>
          <a:ln w="9525" cap="flat" cmpd="sng" algn="ctr">
            <a:solidFill>
              <a:srgbClr val="000000"/>
            </a:solidFill>
            <a:prstDash val="solid"/>
            <a:headEnd type="none" w="lg" len="med"/>
            <a:tailEnd type="triangle"/>
          </a:ln>
          <a:effectLst/>
        </p:spPr>
      </p:cxnSp>
      <p:cxnSp>
        <p:nvCxnSpPr>
          <p:cNvPr id="28" name="Straight Arrow Connector 27">
            <a:extLst>
              <a:ext uri="{FF2B5EF4-FFF2-40B4-BE49-F238E27FC236}">
                <a16:creationId xmlns:a16="http://schemas.microsoft.com/office/drawing/2014/main" id="{75A8007D-4B8F-67AC-CEAA-F108932036E6}"/>
              </a:ext>
            </a:extLst>
          </p:cNvPr>
          <p:cNvCxnSpPr>
            <a:cxnSpLocks/>
          </p:cNvCxnSpPr>
          <p:nvPr/>
        </p:nvCxnSpPr>
        <p:spPr>
          <a:xfrm flipH="1">
            <a:off x="9369189" y="5663721"/>
            <a:ext cx="572082" cy="0"/>
          </a:xfrm>
          <a:prstGeom prst="straightConnector1">
            <a:avLst/>
          </a:prstGeom>
          <a:noFill/>
          <a:ln w="9525" cap="flat" cmpd="sng" algn="ctr">
            <a:solidFill>
              <a:srgbClr val="000000"/>
            </a:solidFill>
            <a:prstDash val="solid"/>
            <a:headEnd type="none" w="lg" len="med"/>
            <a:tailEnd type="triangle"/>
          </a:ln>
          <a:effectLst/>
        </p:spPr>
      </p:cxnSp>
      <p:sp>
        <p:nvSpPr>
          <p:cNvPr id="29" name="TextBox 28">
            <a:extLst>
              <a:ext uri="{FF2B5EF4-FFF2-40B4-BE49-F238E27FC236}">
                <a16:creationId xmlns:a16="http://schemas.microsoft.com/office/drawing/2014/main" id="{010F81FB-0C40-32A5-7217-0A9DC3681B2F}"/>
              </a:ext>
            </a:extLst>
          </p:cNvPr>
          <p:cNvSpPr txBox="1"/>
          <p:nvPr/>
        </p:nvSpPr>
        <p:spPr>
          <a:xfrm>
            <a:off x="9284242" y="5402919"/>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Question</a:t>
            </a:r>
          </a:p>
        </p:txBody>
      </p:sp>
      <p:sp>
        <p:nvSpPr>
          <p:cNvPr id="30" name="TextBox 29">
            <a:extLst>
              <a:ext uri="{FF2B5EF4-FFF2-40B4-BE49-F238E27FC236}">
                <a16:creationId xmlns:a16="http://schemas.microsoft.com/office/drawing/2014/main" id="{7A8DBD76-B722-71F7-6F5D-B827FB68A345}"/>
              </a:ext>
            </a:extLst>
          </p:cNvPr>
          <p:cNvSpPr txBox="1"/>
          <p:nvPr/>
        </p:nvSpPr>
        <p:spPr>
          <a:xfrm>
            <a:off x="9303541" y="5700907"/>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Answer</a:t>
            </a:r>
          </a:p>
        </p:txBody>
      </p:sp>
      <p:cxnSp>
        <p:nvCxnSpPr>
          <p:cNvPr id="31" name="Straight Connector 30">
            <a:extLst>
              <a:ext uri="{FF2B5EF4-FFF2-40B4-BE49-F238E27FC236}">
                <a16:creationId xmlns:a16="http://schemas.microsoft.com/office/drawing/2014/main" id="{350D4618-DC31-6841-D76E-45758C0DDCD1}"/>
              </a:ext>
            </a:extLst>
          </p:cNvPr>
          <p:cNvCxnSpPr>
            <a:cxnSpLocks/>
          </p:cNvCxnSpPr>
          <p:nvPr/>
        </p:nvCxnSpPr>
        <p:spPr>
          <a:xfrm flipH="1" flipV="1">
            <a:off x="10850008" y="5033200"/>
            <a:ext cx="1" cy="184238"/>
          </a:xfrm>
          <a:prstGeom prst="line">
            <a:avLst/>
          </a:prstGeom>
          <a:noFill/>
          <a:ln w="9525" cap="flat" cmpd="sng" algn="ctr">
            <a:solidFill>
              <a:srgbClr val="000000"/>
            </a:solidFill>
            <a:prstDash val="solid"/>
            <a:headEnd type="none" w="lg" len="med"/>
            <a:tailEnd type="none" w="lg" len="med"/>
          </a:ln>
          <a:effectLst/>
        </p:spPr>
      </p:cxnSp>
      <p:pic>
        <p:nvPicPr>
          <p:cNvPr id="32" name="Picture 2">
            <a:extLst>
              <a:ext uri="{FF2B5EF4-FFF2-40B4-BE49-F238E27FC236}">
                <a16:creationId xmlns:a16="http://schemas.microsoft.com/office/drawing/2014/main" id="{EE865C74-D56D-F423-88CE-3C32275ECD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8738508" y="5357745"/>
            <a:ext cx="440380" cy="484515"/>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a:extLst>
              <a:ext uri="{FF2B5EF4-FFF2-40B4-BE49-F238E27FC236}">
                <a16:creationId xmlns:a16="http://schemas.microsoft.com/office/drawing/2014/main" id="{D59E9C25-985D-D7B8-8CC1-4D105C635345}"/>
              </a:ext>
            </a:extLst>
          </p:cNvPr>
          <p:cNvGrpSpPr/>
          <p:nvPr/>
        </p:nvGrpSpPr>
        <p:grpSpPr>
          <a:xfrm>
            <a:off x="10437566" y="4287668"/>
            <a:ext cx="821257" cy="465357"/>
            <a:chOff x="10020754" y="1742664"/>
            <a:chExt cx="1390358" cy="787835"/>
          </a:xfrm>
        </p:grpSpPr>
        <p:pic>
          <p:nvPicPr>
            <p:cNvPr id="34" name="Graphic 33" descr="User with solid fill">
              <a:extLst>
                <a:ext uri="{FF2B5EF4-FFF2-40B4-BE49-F238E27FC236}">
                  <a16:creationId xmlns:a16="http://schemas.microsoft.com/office/drawing/2014/main" id="{B1C73884-83F7-583A-9B00-A50D8CD063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60785" y="1742664"/>
              <a:ext cx="664866" cy="664864"/>
            </a:xfrm>
            <a:prstGeom prst="rect">
              <a:avLst/>
            </a:prstGeom>
          </p:spPr>
        </p:pic>
        <p:sp>
          <p:nvSpPr>
            <p:cNvPr id="35" name="TextBox 34">
              <a:extLst>
                <a:ext uri="{FF2B5EF4-FFF2-40B4-BE49-F238E27FC236}">
                  <a16:creationId xmlns:a16="http://schemas.microsoft.com/office/drawing/2014/main" id="{955269F6-1861-816D-EBB7-5B339E1EB78F}"/>
                </a:ext>
              </a:extLst>
            </p:cNvPr>
            <p:cNvSpPr txBox="1"/>
            <p:nvPr/>
          </p:nvSpPr>
          <p:spPr>
            <a:xfrm>
              <a:off x="10020754" y="2351057"/>
              <a:ext cx="1390358" cy="179442"/>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Users</a:t>
              </a:r>
            </a:p>
          </p:txBody>
        </p:sp>
      </p:grpSp>
      <p:sp>
        <p:nvSpPr>
          <p:cNvPr id="36" name="TextBox 35">
            <a:extLst>
              <a:ext uri="{FF2B5EF4-FFF2-40B4-BE49-F238E27FC236}">
                <a16:creationId xmlns:a16="http://schemas.microsoft.com/office/drawing/2014/main" id="{0B66D75E-E161-B531-B490-AC3BFED69F42}"/>
              </a:ext>
            </a:extLst>
          </p:cNvPr>
          <p:cNvSpPr txBox="1"/>
          <p:nvPr/>
        </p:nvSpPr>
        <p:spPr>
          <a:xfrm>
            <a:off x="10331724" y="4872925"/>
            <a:ext cx="1058495" cy="178194"/>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Interact with Bot</a:t>
            </a:r>
          </a:p>
        </p:txBody>
      </p:sp>
      <p:sp>
        <p:nvSpPr>
          <p:cNvPr id="37" name="TextBox 14">
            <a:extLst>
              <a:ext uri="{FF2B5EF4-FFF2-40B4-BE49-F238E27FC236}">
                <a16:creationId xmlns:a16="http://schemas.microsoft.com/office/drawing/2014/main" id="{5B0F634A-3DD1-1331-15FE-77CF43150A13}"/>
              </a:ext>
            </a:extLst>
          </p:cNvPr>
          <p:cNvSpPr txBox="1"/>
          <p:nvPr/>
        </p:nvSpPr>
        <p:spPr>
          <a:xfrm>
            <a:off x="10149710" y="6317231"/>
            <a:ext cx="1377793"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Communication Channels</a:t>
            </a:r>
          </a:p>
        </p:txBody>
      </p:sp>
      <p:sp>
        <p:nvSpPr>
          <p:cNvPr id="38" name="Rectangle: Rounded Corners 37">
            <a:extLst>
              <a:ext uri="{FF2B5EF4-FFF2-40B4-BE49-F238E27FC236}">
                <a16:creationId xmlns:a16="http://schemas.microsoft.com/office/drawing/2014/main" id="{933323AB-B136-08FE-39F5-DE68744EE862}"/>
              </a:ext>
            </a:extLst>
          </p:cNvPr>
          <p:cNvSpPr/>
          <p:nvPr/>
        </p:nvSpPr>
        <p:spPr>
          <a:xfrm>
            <a:off x="789712" y="445646"/>
            <a:ext cx="10871191" cy="3723569"/>
          </a:xfrm>
          <a:prstGeom prst="roundRect">
            <a:avLst>
              <a:gd name="adj" fmla="val 7104"/>
            </a:avLst>
          </a:prstGeom>
          <a:noFill/>
          <a:ln w="12700" cap="flat" cmpd="sng" algn="ctr">
            <a:solidFill>
              <a:srgbClr val="0B556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39" name="TextBox 38">
            <a:extLst>
              <a:ext uri="{FF2B5EF4-FFF2-40B4-BE49-F238E27FC236}">
                <a16:creationId xmlns:a16="http://schemas.microsoft.com/office/drawing/2014/main" id="{9738686D-53E9-2820-E952-86EAC35BCE1C}"/>
              </a:ext>
            </a:extLst>
          </p:cNvPr>
          <p:cNvSpPr txBox="1"/>
          <p:nvPr/>
        </p:nvSpPr>
        <p:spPr>
          <a:xfrm>
            <a:off x="10441662" y="3413742"/>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Azure Monitor</a:t>
            </a:r>
            <a:endParaRPr kumimoji="0" lang="en-US" sz="1000" b="0" i="0" u="none" strike="noStrike" kern="0" cap="none" spc="0" normalizeH="0" baseline="0" noProof="0">
              <a:ln>
                <a:noFill/>
              </a:ln>
              <a:solidFill>
                <a:prstClr val="black"/>
              </a:solidFill>
              <a:effectLst/>
              <a:uLnTx/>
              <a:uFillTx/>
            </a:endParaRPr>
          </a:p>
        </p:txBody>
      </p:sp>
      <p:pic>
        <p:nvPicPr>
          <p:cNvPr id="40" name="Picture 6" descr="Is Azure Synapse Analytics Ready for Production? – Welcome to the Blog ...">
            <a:extLst>
              <a:ext uri="{FF2B5EF4-FFF2-40B4-BE49-F238E27FC236}">
                <a16:creationId xmlns:a16="http://schemas.microsoft.com/office/drawing/2014/main" id="{8ADDC6D7-7DEA-B0CC-6B29-358E84EA4F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71667" y="3314674"/>
            <a:ext cx="405644" cy="404054"/>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Rounded Corners 40">
            <a:extLst>
              <a:ext uri="{FF2B5EF4-FFF2-40B4-BE49-F238E27FC236}">
                <a16:creationId xmlns:a16="http://schemas.microsoft.com/office/drawing/2014/main" id="{8666853A-70AF-9C34-D822-565CFA3F07BF}"/>
              </a:ext>
            </a:extLst>
          </p:cNvPr>
          <p:cNvSpPr/>
          <p:nvPr/>
        </p:nvSpPr>
        <p:spPr>
          <a:xfrm>
            <a:off x="6147267" y="660135"/>
            <a:ext cx="5513636" cy="430758"/>
          </a:xfrm>
          <a:prstGeom prst="roundRect">
            <a:avLst>
              <a:gd name="adj" fmla="val 0"/>
            </a:avLst>
          </a:prstGeom>
          <a:solidFill>
            <a:srgbClr val="0078D4">
              <a:lumMod val="7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rPr>
              <a:t>Querying</a:t>
            </a:r>
          </a:p>
        </p:txBody>
      </p:sp>
      <p:sp>
        <p:nvSpPr>
          <p:cNvPr id="42" name="Rectangle 41">
            <a:extLst>
              <a:ext uri="{FF2B5EF4-FFF2-40B4-BE49-F238E27FC236}">
                <a16:creationId xmlns:a16="http://schemas.microsoft.com/office/drawing/2014/main" id="{9DEA3D1B-685C-F9D9-ABB2-7BD2F3232E33}"/>
              </a:ext>
            </a:extLst>
          </p:cNvPr>
          <p:cNvSpPr/>
          <p:nvPr/>
        </p:nvSpPr>
        <p:spPr>
          <a:xfrm>
            <a:off x="8692097" y="1658191"/>
            <a:ext cx="227391" cy="558009"/>
          </a:xfrm>
          <a:prstGeom prst="rect">
            <a:avLst/>
          </a:prstGeom>
          <a:solidFill>
            <a:srgbClr val="FFFFFF"/>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HK" sz="1800" b="0" i="0" u="none" strike="noStrike" kern="0" cap="none" spc="0" normalizeH="0" baseline="0" noProof="0">
              <a:ln>
                <a:noFill/>
              </a:ln>
              <a:solidFill>
                <a:prstClr val="white"/>
              </a:solidFill>
              <a:effectLst/>
              <a:uLnTx/>
              <a:uFillTx/>
              <a:latin typeface="Aptos" panose="02110004020202020204"/>
              <a:ea typeface="+mn-ea"/>
              <a:cs typeface="+mn-cs"/>
            </a:endParaRPr>
          </a:p>
        </p:txBody>
      </p:sp>
      <p:sp>
        <p:nvSpPr>
          <p:cNvPr id="43" name="TextBox 14">
            <a:extLst>
              <a:ext uri="{FF2B5EF4-FFF2-40B4-BE49-F238E27FC236}">
                <a16:creationId xmlns:a16="http://schemas.microsoft.com/office/drawing/2014/main" id="{6AFE8654-30F0-8B26-6AB0-3FFDAC0A15EC}"/>
              </a:ext>
            </a:extLst>
          </p:cNvPr>
          <p:cNvSpPr txBox="1"/>
          <p:nvPr/>
        </p:nvSpPr>
        <p:spPr>
          <a:xfrm>
            <a:off x="2208707" y="1236337"/>
            <a:ext cx="921649"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Data Sources</a:t>
            </a:r>
          </a:p>
        </p:txBody>
      </p:sp>
      <p:sp>
        <p:nvSpPr>
          <p:cNvPr id="44" name="TextBox 14">
            <a:extLst>
              <a:ext uri="{FF2B5EF4-FFF2-40B4-BE49-F238E27FC236}">
                <a16:creationId xmlns:a16="http://schemas.microsoft.com/office/drawing/2014/main" id="{A822EAE9-A586-C885-1564-B895226D2AE9}"/>
              </a:ext>
            </a:extLst>
          </p:cNvPr>
          <p:cNvSpPr txBox="1"/>
          <p:nvPr/>
        </p:nvSpPr>
        <p:spPr>
          <a:xfrm>
            <a:off x="5573093" y="1237619"/>
            <a:ext cx="1185298"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Knowledge Base</a:t>
            </a:r>
          </a:p>
        </p:txBody>
      </p:sp>
      <p:pic>
        <p:nvPicPr>
          <p:cNvPr id="45" name="Graphic 44">
            <a:extLst>
              <a:ext uri="{FF2B5EF4-FFF2-40B4-BE49-F238E27FC236}">
                <a16:creationId xmlns:a16="http://schemas.microsoft.com/office/drawing/2014/main" id="{7CD09568-ADC2-9108-9F7D-3C7561E376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90166" y="1687753"/>
            <a:ext cx="514458" cy="514458"/>
          </a:xfrm>
          <a:prstGeom prst="rect">
            <a:avLst/>
          </a:prstGeom>
        </p:spPr>
      </p:pic>
      <p:sp>
        <p:nvSpPr>
          <p:cNvPr id="46" name="TextBox 45">
            <a:extLst>
              <a:ext uri="{FF2B5EF4-FFF2-40B4-BE49-F238E27FC236}">
                <a16:creationId xmlns:a16="http://schemas.microsoft.com/office/drawing/2014/main" id="{E81188C5-447A-0235-C505-C45915E22A82}"/>
              </a:ext>
            </a:extLst>
          </p:cNvPr>
          <p:cNvSpPr txBox="1"/>
          <p:nvPr/>
        </p:nvSpPr>
        <p:spPr>
          <a:xfrm>
            <a:off x="2107976" y="2230017"/>
            <a:ext cx="1271573" cy="647910"/>
          </a:xfrm>
          <a:prstGeom prst="rect">
            <a:avLst/>
          </a:prstGeom>
          <a:noFill/>
        </p:spPr>
        <p:txBody>
          <a:bodyPr wrap="square" lIns="0" tIns="0" rIns="0" bIns="0" rtlCol="0" anchor="t">
            <a:noAutofit/>
          </a:bodyPr>
          <a:lstStyle/>
          <a:p>
            <a:pPr algn="ctr">
              <a:spcBef>
                <a:spcPts val="600"/>
              </a:spcBef>
              <a:defRPr/>
            </a:pPr>
            <a:r>
              <a:rPr lang="en-US" sz="1200" kern="0">
                <a:solidFill>
                  <a:prstClr val="black"/>
                </a:solidFill>
                <a:cs typeface="Segoe UI"/>
              </a:rPr>
              <a:t>Azure Storage Account</a:t>
            </a:r>
          </a:p>
          <a:p>
            <a:pPr algn="ctr">
              <a:defRPr/>
            </a:pPr>
            <a:r>
              <a:rPr lang="en-US" sz="1000" kern="0">
                <a:solidFill>
                  <a:prstClr val="black"/>
                </a:solidFill>
                <a:cs typeface="Segoe UI"/>
              </a:rPr>
              <a:t>(to store documents)</a:t>
            </a:r>
          </a:p>
          <a:p>
            <a:pPr algn="ctr">
              <a:spcBef>
                <a:spcPts val="600"/>
              </a:spcBef>
              <a:defRPr/>
            </a:pPr>
            <a:endParaRPr lang="en-US" sz="1200" kern="0">
              <a:solidFill>
                <a:prstClr val="black"/>
              </a:solidFill>
              <a:cs typeface="Segoe UI"/>
            </a:endParaRPr>
          </a:p>
        </p:txBody>
      </p:sp>
      <p:sp>
        <p:nvSpPr>
          <p:cNvPr id="47" name="TextBox 46">
            <a:extLst>
              <a:ext uri="{FF2B5EF4-FFF2-40B4-BE49-F238E27FC236}">
                <a16:creationId xmlns:a16="http://schemas.microsoft.com/office/drawing/2014/main" id="{4315FA1D-550E-9CC2-2BC8-56FF6BBA9D3D}"/>
              </a:ext>
            </a:extLst>
          </p:cNvPr>
          <p:cNvSpPr txBox="1"/>
          <p:nvPr/>
        </p:nvSpPr>
        <p:spPr>
          <a:xfrm>
            <a:off x="5598835" y="2216250"/>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AI Search</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(Indexes)</a:t>
            </a:r>
          </a:p>
        </p:txBody>
      </p:sp>
      <p:pic>
        <p:nvPicPr>
          <p:cNvPr id="48" name="Graphic 47">
            <a:extLst>
              <a:ext uri="{FF2B5EF4-FFF2-40B4-BE49-F238E27FC236}">
                <a16:creationId xmlns:a16="http://schemas.microsoft.com/office/drawing/2014/main" id="{9954C6CA-88D7-CB23-6818-AA5020148BB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4925" y="1800708"/>
            <a:ext cx="396144" cy="396144"/>
          </a:xfrm>
          <a:prstGeom prst="rect">
            <a:avLst/>
          </a:prstGeom>
        </p:spPr>
      </p:pic>
      <p:sp>
        <p:nvSpPr>
          <p:cNvPr id="49" name="TextBox 48">
            <a:extLst>
              <a:ext uri="{FF2B5EF4-FFF2-40B4-BE49-F238E27FC236}">
                <a16:creationId xmlns:a16="http://schemas.microsoft.com/office/drawing/2014/main" id="{2647DF99-A877-AAF4-2FA7-567120D7E179}"/>
              </a:ext>
            </a:extLst>
          </p:cNvPr>
          <p:cNvSpPr txBox="1"/>
          <p:nvPr/>
        </p:nvSpPr>
        <p:spPr>
          <a:xfrm>
            <a:off x="7138631" y="2230615"/>
            <a:ext cx="1195771" cy="169681"/>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App Services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(AI Orchestration)</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50000">
                    <a:srgbClr val="000000"/>
                  </a:gs>
                  <a:gs pos="0">
                    <a:srgbClr val="000000"/>
                  </a:gs>
                </a:gsLst>
                <a:lin ang="0" scaled="0"/>
              </a:gradFill>
              <a:effectLst/>
              <a:uLnTx/>
              <a:uFillTx/>
            </a:endParaRPr>
          </a:p>
        </p:txBody>
      </p:sp>
      <p:pic>
        <p:nvPicPr>
          <p:cNvPr id="50" name="Picture 8" descr="A blue and white rectangular object&#10;&#10;Description automatically generated">
            <a:extLst>
              <a:ext uri="{FF2B5EF4-FFF2-40B4-BE49-F238E27FC236}">
                <a16:creationId xmlns:a16="http://schemas.microsoft.com/office/drawing/2014/main" id="{67B4371A-009B-4F75-2A36-306DAD7CCEB4}"/>
              </a:ext>
            </a:extLst>
          </p:cNvPr>
          <p:cNvPicPr>
            <a:picLocks noChangeAspect="1"/>
          </p:cNvPicPr>
          <p:nvPr/>
        </p:nvPicPr>
        <p:blipFill>
          <a:blip r:embed="rId14"/>
          <a:stretch>
            <a:fillRect/>
          </a:stretch>
        </p:blipFill>
        <p:spPr>
          <a:xfrm>
            <a:off x="2432026" y="1700385"/>
            <a:ext cx="485204" cy="481454"/>
          </a:xfrm>
          <a:prstGeom prst="rect">
            <a:avLst/>
          </a:prstGeom>
        </p:spPr>
      </p:pic>
      <p:cxnSp>
        <p:nvCxnSpPr>
          <p:cNvPr id="51" name="Straight Arrow Connector 50">
            <a:extLst>
              <a:ext uri="{FF2B5EF4-FFF2-40B4-BE49-F238E27FC236}">
                <a16:creationId xmlns:a16="http://schemas.microsoft.com/office/drawing/2014/main" id="{1A427681-FD1E-D61E-A0C1-58EA2062BBC9}"/>
              </a:ext>
            </a:extLst>
          </p:cNvPr>
          <p:cNvCxnSpPr>
            <a:cxnSpLocks/>
          </p:cNvCxnSpPr>
          <p:nvPr/>
        </p:nvCxnSpPr>
        <p:spPr>
          <a:xfrm>
            <a:off x="6642117" y="1963850"/>
            <a:ext cx="577051" cy="0"/>
          </a:xfrm>
          <a:prstGeom prst="straightConnector1">
            <a:avLst/>
          </a:prstGeom>
          <a:noFill/>
          <a:ln w="9525" cap="flat" cmpd="sng" algn="ctr">
            <a:solidFill>
              <a:srgbClr val="000000"/>
            </a:solidFill>
            <a:prstDash val="solid"/>
            <a:headEnd type="none" w="lg" len="med"/>
            <a:tailEnd type="triangle"/>
          </a:ln>
          <a:effectLst/>
        </p:spPr>
      </p:cxnSp>
      <p:cxnSp>
        <p:nvCxnSpPr>
          <p:cNvPr id="52" name="Straight Arrow Connector 51">
            <a:extLst>
              <a:ext uri="{FF2B5EF4-FFF2-40B4-BE49-F238E27FC236}">
                <a16:creationId xmlns:a16="http://schemas.microsoft.com/office/drawing/2014/main" id="{A3E91E80-508D-EB86-999C-326212B5346D}"/>
              </a:ext>
            </a:extLst>
          </p:cNvPr>
          <p:cNvCxnSpPr>
            <a:cxnSpLocks/>
          </p:cNvCxnSpPr>
          <p:nvPr/>
        </p:nvCxnSpPr>
        <p:spPr>
          <a:xfrm flipH="1" flipV="1">
            <a:off x="6642117" y="2029990"/>
            <a:ext cx="577051" cy="2741"/>
          </a:xfrm>
          <a:prstGeom prst="straightConnector1">
            <a:avLst/>
          </a:prstGeom>
          <a:noFill/>
          <a:ln w="9525" cap="flat" cmpd="sng" algn="ctr">
            <a:solidFill>
              <a:srgbClr val="000000"/>
            </a:solidFill>
            <a:prstDash val="solid"/>
            <a:headEnd type="none" w="lg" len="med"/>
            <a:tailEnd type="triangle"/>
          </a:ln>
          <a:effectLst/>
        </p:spPr>
      </p:cxnSp>
      <p:sp>
        <p:nvSpPr>
          <p:cNvPr id="53" name="TextBox 52">
            <a:extLst>
              <a:ext uri="{FF2B5EF4-FFF2-40B4-BE49-F238E27FC236}">
                <a16:creationId xmlns:a16="http://schemas.microsoft.com/office/drawing/2014/main" id="{91768918-FB32-AAA1-A444-EDB42394C98C}"/>
              </a:ext>
            </a:extLst>
          </p:cNvPr>
          <p:cNvSpPr txBox="1"/>
          <p:nvPr/>
        </p:nvSpPr>
        <p:spPr>
          <a:xfrm>
            <a:off x="6544941" y="1807467"/>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Query</a:t>
            </a:r>
          </a:p>
        </p:txBody>
      </p:sp>
      <p:sp>
        <p:nvSpPr>
          <p:cNvPr id="54" name="TextBox 53">
            <a:extLst>
              <a:ext uri="{FF2B5EF4-FFF2-40B4-BE49-F238E27FC236}">
                <a16:creationId xmlns:a16="http://schemas.microsoft.com/office/drawing/2014/main" id="{DA53E883-C5AB-81AB-C5AB-E3B2C6E3AAC6}"/>
              </a:ext>
            </a:extLst>
          </p:cNvPr>
          <p:cNvSpPr txBox="1"/>
          <p:nvPr/>
        </p:nvSpPr>
        <p:spPr>
          <a:xfrm>
            <a:off x="6544941" y="2067217"/>
            <a:ext cx="771402" cy="132096"/>
          </a:xfrm>
          <a:prstGeom prst="rect">
            <a:avLst/>
          </a:prstGeom>
          <a:noFill/>
        </p:spPr>
        <p:txBody>
          <a:bodyPr wrap="square" lIns="0" tIns="0" rIns="0" bIns="0" rtlCol="0" anchor="t">
            <a:noAutofit/>
          </a:bodyPr>
          <a:lstStyle/>
          <a:p>
            <a:pPr algn="ctr">
              <a:defRPr/>
            </a:pPr>
            <a:r>
              <a:rPr lang="en-US" sz="900" b="1" kern="0">
                <a:solidFill>
                  <a:prstClr val="black"/>
                </a:solidFill>
                <a:cs typeface="Segoe UI"/>
              </a:rPr>
              <a:t>Knowledge</a:t>
            </a:r>
          </a:p>
        </p:txBody>
      </p:sp>
      <p:cxnSp>
        <p:nvCxnSpPr>
          <p:cNvPr id="55" name="Straight Arrow Connector 54">
            <a:extLst>
              <a:ext uri="{FF2B5EF4-FFF2-40B4-BE49-F238E27FC236}">
                <a16:creationId xmlns:a16="http://schemas.microsoft.com/office/drawing/2014/main" id="{0381FC49-5C44-7A16-C731-78FD8DDA0338}"/>
              </a:ext>
            </a:extLst>
          </p:cNvPr>
          <p:cNvCxnSpPr>
            <a:cxnSpLocks/>
          </p:cNvCxnSpPr>
          <p:nvPr/>
        </p:nvCxnSpPr>
        <p:spPr>
          <a:xfrm>
            <a:off x="5389533" y="1993391"/>
            <a:ext cx="351967" cy="2665"/>
          </a:xfrm>
          <a:prstGeom prst="straightConnector1">
            <a:avLst/>
          </a:prstGeom>
          <a:noFill/>
          <a:ln w="9525" cap="flat" cmpd="sng" algn="ctr">
            <a:solidFill>
              <a:srgbClr val="000000"/>
            </a:solidFill>
            <a:prstDash val="solid"/>
            <a:headEnd type="none" w="lg" len="med"/>
            <a:tailEnd type="triangle"/>
          </a:ln>
          <a:effectLst/>
        </p:spPr>
      </p:cxnSp>
      <p:sp>
        <p:nvSpPr>
          <p:cNvPr id="56" name="TextBox 55">
            <a:extLst>
              <a:ext uri="{FF2B5EF4-FFF2-40B4-BE49-F238E27FC236}">
                <a16:creationId xmlns:a16="http://schemas.microsoft.com/office/drawing/2014/main" id="{CAFE4A55-2FAE-8A90-9F82-5DFA14DECD63}"/>
              </a:ext>
            </a:extLst>
          </p:cNvPr>
          <p:cNvSpPr txBox="1"/>
          <p:nvPr/>
        </p:nvSpPr>
        <p:spPr>
          <a:xfrm>
            <a:off x="5029637" y="1825671"/>
            <a:ext cx="1060662" cy="136890"/>
          </a:xfrm>
          <a:prstGeom prst="rect">
            <a:avLst/>
          </a:prstGeom>
          <a:noFill/>
        </p:spPr>
        <p:txBody>
          <a:bodyPr wrap="square" lIns="0" tIns="0" rIns="0" bIns="0" rtlCol="0" anchor="t">
            <a:noAutofit/>
          </a:bodyPr>
          <a:lstStyle/>
          <a:p>
            <a:pPr algn="ctr">
              <a:defRPr/>
            </a:pPr>
            <a:r>
              <a:rPr lang="en-US" sz="900" b="1" kern="0">
                <a:solidFill>
                  <a:prstClr val="black"/>
                </a:solidFill>
                <a:cs typeface="Segoe UI"/>
              </a:rPr>
              <a:t>Index</a:t>
            </a:r>
          </a:p>
        </p:txBody>
      </p:sp>
      <p:sp>
        <p:nvSpPr>
          <p:cNvPr id="57" name="TextBox 56">
            <a:extLst>
              <a:ext uri="{FF2B5EF4-FFF2-40B4-BE49-F238E27FC236}">
                <a16:creationId xmlns:a16="http://schemas.microsoft.com/office/drawing/2014/main" id="{0DF3CE54-9E90-029B-312B-B3E3826EE586}"/>
              </a:ext>
            </a:extLst>
          </p:cNvPr>
          <p:cNvSpPr txBox="1"/>
          <p:nvPr/>
        </p:nvSpPr>
        <p:spPr>
          <a:xfrm>
            <a:off x="8632073" y="2215949"/>
            <a:ext cx="975780" cy="45719"/>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API Management Service</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50000">
                    <a:srgbClr val="000000"/>
                  </a:gs>
                  <a:gs pos="0">
                    <a:srgbClr val="000000"/>
                  </a:gs>
                </a:gsLst>
                <a:lin ang="0" scaled="0"/>
              </a:gradFill>
              <a:effectLst/>
              <a:uLnTx/>
              <a:uFillTx/>
            </a:endParaRPr>
          </a:p>
        </p:txBody>
      </p:sp>
      <p:pic>
        <p:nvPicPr>
          <p:cNvPr id="58" name="Picture 4" descr="API Management: Einrichten von API-Gateways | Microsoft Azure">
            <a:extLst>
              <a:ext uri="{FF2B5EF4-FFF2-40B4-BE49-F238E27FC236}">
                <a16:creationId xmlns:a16="http://schemas.microsoft.com/office/drawing/2014/main" id="{BDFA30E0-F6CF-4C91-2267-7DCCE894D26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36895" y="1773488"/>
            <a:ext cx="718630" cy="377281"/>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2D5B2995-ADE5-286D-0958-F8AED207839C}"/>
              </a:ext>
            </a:extLst>
          </p:cNvPr>
          <p:cNvCxnSpPr>
            <a:cxnSpLocks/>
          </p:cNvCxnSpPr>
          <p:nvPr/>
        </p:nvCxnSpPr>
        <p:spPr>
          <a:xfrm>
            <a:off x="7949437" y="1993391"/>
            <a:ext cx="680644" cy="0"/>
          </a:xfrm>
          <a:prstGeom prst="straightConnector1">
            <a:avLst/>
          </a:prstGeom>
          <a:noFill/>
          <a:ln w="9525" cap="flat" cmpd="sng" algn="ctr">
            <a:solidFill>
              <a:srgbClr val="000000"/>
            </a:solidFill>
            <a:prstDash val="solid"/>
            <a:headEnd type="none" w="lg" len="med"/>
            <a:tailEnd type="triangle"/>
          </a:ln>
          <a:effectLst/>
        </p:spPr>
      </p:cxnSp>
      <p:cxnSp>
        <p:nvCxnSpPr>
          <p:cNvPr id="60" name="Straight Arrow Connector 59">
            <a:extLst>
              <a:ext uri="{FF2B5EF4-FFF2-40B4-BE49-F238E27FC236}">
                <a16:creationId xmlns:a16="http://schemas.microsoft.com/office/drawing/2014/main" id="{3E5F25ED-8C86-E56A-7471-4899A1E25423}"/>
              </a:ext>
            </a:extLst>
          </p:cNvPr>
          <p:cNvCxnSpPr>
            <a:cxnSpLocks/>
          </p:cNvCxnSpPr>
          <p:nvPr/>
        </p:nvCxnSpPr>
        <p:spPr>
          <a:xfrm flipV="1">
            <a:off x="3069125" y="1994723"/>
            <a:ext cx="1356279" cy="8998"/>
          </a:xfrm>
          <a:prstGeom prst="straightConnector1">
            <a:avLst/>
          </a:prstGeom>
          <a:noFill/>
          <a:ln w="9525" cap="flat" cmpd="sng" algn="ctr">
            <a:solidFill>
              <a:srgbClr val="000000"/>
            </a:solidFill>
            <a:prstDash val="solid"/>
            <a:headEnd type="none" w="lg" len="med"/>
            <a:tailEnd type="triangle"/>
          </a:ln>
          <a:effectLst/>
        </p:spPr>
      </p:cxnSp>
      <p:sp>
        <p:nvSpPr>
          <p:cNvPr id="61" name="TextBox 60">
            <a:extLst>
              <a:ext uri="{FF2B5EF4-FFF2-40B4-BE49-F238E27FC236}">
                <a16:creationId xmlns:a16="http://schemas.microsoft.com/office/drawing/2014/main" id="{690128E3-5061-083B-7569-0382496D7F3E}"/>
              </a:ext>
            </a:extLst>
          </p:cNvPr>
          <p:cNvSpPr txBox="1"/>
          <p:nvPr/>
        </p:nvSpPr>
        <p:spPr>
          <a:xfrm>
            <a:off x="9003915" y="4694972"/>
            <a:ext cx="522213" cy="105411"/>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HTTP response</a:t>
            </a:r>
          </a:p>
        </p:txBody>
      </p:sp>
      <p:sp>
        <p:nvSpPr>
          <p:cNvPr id="62" name="TextBox 61">
            <a:extLst>
              <a:ext uri="{FF2B5EF4-FFF2-40B4-BE49-F238E27FC236}">
                <a16:creationId xmlns:a16="http://schemas.microsoft.com/office/drawing/2014/main" id="{4837A9F4-4BE3-CEC1-40DD-E5E304718B40}"/>
              </a:ext>
            </a:extLst>
          </p:cNvPr>
          <p:cNvSpPr txBox="1"/>
          <p:nvPr/>
        </p:nvSpPr>
        <p:spPr>
          <a:xfrm>
            <a:off x="8310072" y="4692749"/>
            <a:ext cx="502916" cy="105411"/>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50000">
                      <a:srgbClr val="000000"/>
                    </a:gs>
                    <a:gs pos="0">
                      <a:srgbClr val="000000"/>
                    </a:gs>
                  </a:gsLst>
                  <a:lin ang="0" scaled="0"/>
                </a:gradFill>
                <a:effectLst/>
                <a:uLnTx/>
                <a:uFillTx/>
              </a:rPr>
              <a:t>HTTP request</a:t>
            </a:r>
          </a:p>
        </p:txBody>
      </p:sp>
      <p:sp>
        <p:nvSpPr>
          <p:cNvPr id="63" name="Title 1">
            <a:extLst>
              <a:ext uri="{FF2B5EF4-FFF2-40B4-BE49-F238E27FC236}">
                <a16:creationId xmlns:a16="http://schemas.microsoft.com/office/drawing/2014/main" id="{FC368801-C943-161A-DBFE-4316C861272D}"/>
              </a:ext>
            </a:extLst>
          </p:cNvPr>
          <p:cNvSpPr txBox="1">
            <a:spLocks/>
          </p:cNvSpPr>
          <p:nvPr/>
        </p:nvSpPr>
        <p:spPr>
          <a:xfrm rot="16200000">
            <a:off x="-2650120" y="3162852"/>
            <a:ext cx="6346003" cy="1045764"/>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800" b="0" i="0" u="none" strike="noStrike" kern="1200" cap="none" spc="600" normalizeH="0" baseline="0" noProof="0">
                <a:ln w="3175">
                  <a:noFill/>
                </a:ln>
                <a:solidFill>
                  <a:srgbClr val="000000"/>
                </a:solidFill>
                <a:effectLst/>
                <a:uLnTx/>
                <a:uFillTx/>
                <a:latin typeface="Segoe UI Semibold"/>
                <a:ea typeface="+mn-ea"/>
                <a:cs typeface="Segoe UI" pitchFamily="34" charset="0"/>
              </a:rPr>
              <a:t>Solution Architecture</a:t>
            </a:r>
          </a:p>
        </p:txBody>
      </p:sp>
      <p:sp>
        <p:nvSpPr>
          <p:cNvPr id="64" name="TextBox 14">
            <a:extLst>
              <a:ext uri="{FF2B5EF4-FFF2-40B4-BE49-F238E27FC236}">
                <a16:creationId xmlns:a16="http://schemas.microsoft.com/office/drawing/2014/main" id="{4E66A0CE-5939-D5B9-9D6F-FCEA17807F16}"/>
              </a:ext>
            </a:extLst>
          </p:cNvPr>
          <p:cNvSpPr txBox="1"/>
          <p:nvPr/>
        </p:nvSpPr>
        <p:spPr>
          <a:xfrm>
            <a:off x="8262101" y="6316315"/>
            <a:ext cx="1377793" cy="23914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600"/>
              </a:spcBef>
              <a:spcAft>
                <a:spcPts val="0"/>
              </a:spcAft>
              <a:buClrTx/>
              <a:buSzTx/>
              <a:buFontTx/>
              <a:buNone/>
              <a:tabLst/>
              <a:defRPr/>
            </a:pPr>
            <a:r>
              <a:rPr kumimoji="0" lang="en-US" sz="1400" b="1" i="0" u="none" strike="noStrike" kern="0" cap="none" spc="0" normalizeH="0" baseline="0" noProof="0">
                <a:ln>
                  <a:noFill/>
                </a:ln>
                <a:gradFill>
                  <a:gsLst>
                    <a:gs pos="50000">
                      <a:srgbClr val="000000"/>
                    </a:gs>
                    <a:gs pos="0">
                      <a:srgbClr val="000000"/>
                    </a:gs>
                  </a:gsLst>
                  <a:lin ang="0" scaled="0"/>
                </a:gradFill>
                <a:effectLst/>
                <a:uLnTx/>
                <a:uFillTx/>
              </a:rPr>
              <a:t>Bot</a:t>
            </a:r>
          </a:p>
        </p:txBody>
      </p:sp>
      <p:sp>
        <p:nvSpPr>
          <p:cNvPr id="65" name="Title 6">
            <a:extLst>
              <a:ext uri="{FF2B5EF4-FFF2-40B4-BE49-F238E27FC236}">
                <a16:creationId xmlns:a16="http://schemas.microsoft.com/office/drawing/2014/main" id="{7D9C3DB2-F6CC-A7DE-B76D-059B0C8A1C6C}"/>
              </a:ext>
            </a:extLst>
          </p:cNvPr>
          <p:cNvSpPr txBox="1">
            <a:spLocks/>
          </p:cNvSpPr>
          <p:nvPr/>
        </p:nvSpPr>
        <p:spPr>
          <a:xfrm>
            <a:off x="133990" y="55627"/>
            <a:ext cx="11306469"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1600">
                <a:solidFill>
                  <a:prstClr val="black"/>
                </a:solidFill>
                <a:latin typeface="Aptos Display" panose="02110004020202020204"/>
              </a:rPr>
              <a:t>AI orchestration on Azure AI Studio with APIM</a:t>
            </a:r>
            <a:endParaRPr lang="en-IN" sz="1600">
              <a:solidFill>
                <a:prstClr val="black"/>
              </a:solidFill>
              <a:latin typeface="Aptos Display" panose="02110004020202020204"/>
            </a:endParaRPr>
          </a:p>
        </p:txBody>
      </p:sp>
      <p:sp>
        <p:nvSpPr>
          <p:cNvPr id="66" name="Rectangle: Rounded Corners 65">
            <a:extLst>
              <a:ext uri="{FF2B5EF4-FFF2-40B4-BE49-F238E27FC236}">
                <a16:creationId xmlns:a16="http://schemas.microsoft.com/office/drawing/2014/main" id="{D2E768D7-C342-70A0-DEE3-9284E5813309}"/>
              </a:ext>
            </a:extLst>
          </p:cNvPr>
          <p:cNvSpPr/>
          <p:nvPr/>
        </p:nvSpPr>
        <p:spPr>
          <a:xfrm>
            <a:off x="5328323" y="3107150"/>
            <a:ext cx="2036046" cy="1045535"/>
          </a:xfrm>
          <a:prstGeom prst="roundRect">
            <a:avLst>
              <a:gd name="adj" fmla="val 17009"/>
            </a:avLst>
          </a:prstGeom>
          <a:solidFill>
            <a:srgbClr val="2A446F">
              <a:lumMod val="10000"/>
              <a:lumOff val="9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pic>
        <p:nvPicPr>
          <p:cNvPr id="67" name="Picture 10" descr="A blue file with a blue arrow and a white circle&#10;&#10;Description automatically generated">
            <a:extLst>
              <a:ext uri="{FF2B5EF4-FFF2-40B4-BE49-F238E27FC236}">
                <a16:creationId xmlns:a16="http://schemas.microsoft.com/office/drawing/2014/main" id="{CCBB844D-FC35-22AB-B21E-E676914D4A2E}"/>
              </a:ext>
            </a:extLst>
          </p:cNvPr>
          <p:cNvPicPr>
            <a:picLocks noChangeAspect="1"/>
          </p:cNvPicPr>
          <p:nvPr/>
        </p:nvPicPr>
        <p:blipFill>
          <a:blip r:embed="rId16"/>
          <a:stretch>
            <a:fillRect/>
          </a:stretch>
        </p:blipFill>
        <p:spPr>
          <a:xfrm>
            <a:off x="3654098" y="3241430"/>
            <a:ext cx="398611" cy="423523"/>
          </a:xfrm>
          <a:prstGeom prst="rect">
            <a:avLst/>
          </a:prstGeom>
        </p:spPr>
      </p:pic>
      <p:sp>
        <p:nvSpPr>
          <p:cNvPr id="68" name="TextBox 67">
            <a:extLst>
              <a:ext uri="{FF2B5EF4-FFF2-40B4-BE49-F238E27FC236}">
                <a16:creationId xmlns:a16="http://schemas.microsoft.com/office/drawing/2014/main" id="{E0A1F2BA-67BB-D4D9-0373-E267505F0D91}"/>
              </a:ext>
            </a:extLst>
          </p:cNvPr>
          <p:cNvSpPr txBox="1"/>
          <p:nvPr/>
        </p:nvSpPr>
        <p:spPr>
          <a:xfrm>
            <a:off x="3292017" y="3695752"/>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Document Intelligence</a:t>
            </a:r>
            <a:endParaRPr kumimoji="0" lang="en-US" sz="1200" b="0" i="0" u="none" strike="noStrike" kern="0" cap="none" spc="0" normalizeH="0" baseline="0" noProof="0">
              <a:ln>
                <a:noFill/>
              </a:ln>
              <a:solidFill>
                <a:prstClr val="black"/>
              </a:solidFill>
              <a:effectLst/>
              <a:uLnTx/>
              <a:uFillTx/>
              <a:latin typeface="Aptos" panose="02110004020202020204"/>
            </a:endParaRPr>
          </a:p>
        </p:txBody>
      </p:sp>
      <p:sp>
        <p:nvSpPr>
          <p:cNvPr id="69" name="TextBox 68">
            <a:extLst>
              <a:ext uri="{FF2B5EF4-FFF2-40B4-BE49-F238E27FC236}">
                <a16:creationId xmlns:a16="http://schemas.microsoft.com/office/drawing/2014/main" id="{301D2BC0-4075-3D7F-E26D-221B2E70CB60}"/>
              </a:ext>
            </a:extLst>
          </p:cNvPr>
          <p:cNvSpPr txBox="1"/>
          <p:nvPr/>
        </p:nvSpPr>
        <p:spPr>
          <a:xfrm>
            <a:off x="5447139" y="3746675"/>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OpenAI</a:t>
            </a:r>
          </a:p>
        </p:txBody>
      </p:sp>
      <p:cxnSp>
        <p:nvCxnSpPr>
          <p:cNvPr id="70" name="Straight Arrow Connector 69">
            <a:extLst>
              <a:ext uri="{FF2B5EF4-FFF2-40B4-BE49-F238E27FC236}">
                <a16:creationId xmlns:a16="http://schemas.microsoft.com/office/drawing/2014/main" id="{894017A4-3C65-D481-C25F-653C4EB2145F}"/>
              </a:ext>
            </a:extLst>
          </p:cNvPr>
          <p:cNvCxnSpPr>
            <a:cxnSpLocks/>
          </p:cNvCxnSpPr>
          <p:nvPr/>
        </p:nvCxnSpPr>
        <p:spPr>
          <a:xfrm flipV="1">
            <a:off x="4002040" y="2688317"/>
            <a:ext cx="459321" cy="513165"/>
          </a:xfrm>
          <a:prstGeom prst="straightConnector1">
            <a:avLst/>
          </a:prstGeom>
          <a:noFill/>
          <a:ln w="9525" cap="flat" cmpd="sng" algn="ctr">
            <a:solidFill>
              <a:srgbClr val="000000"/>
            </a:solidFill>
            <a:prstDash val="solid"/>
            <a:headEnd type="triangle" w="lg" len="med"/>
            <a:tailEnd type="none"/>
          </a:ln>
          <a:effectLst/>
        </p:spPr>
      </p:cxnSp>
      <p:cxnSp>
        <p:nvCxnSpPr>
          <p:cNvPr id="71" name="Straight Arrow Connector 70">
            <a:extLst>
              <a:ext uri="{FF2B5EF4-FFF2-40B4-BE49-F238E27FC236}">
                <a16:creationId xmlns:a16="http://schemas.microsoft.com/office/drawing/2014/main" id="{C273739C-A56F-AF3E-5C1A-B3B609ED1B8B}"/>
              </a:ext>
            </a:extLst>
          </p:cNvPr>
          <p:cNvCxnSpPr>
            <a:cxnSpLocks/>
          </p:cNvCxnSpPr>
          <p:nvPr/>
        </p:nvCxnSpPr>
        <p:spPr>
          <a:xfrm flipH="1" flipV="1">
            <a:off x="5191256" y="2723083"/>
            <a:ext cx="379507" cy="342506"/>
          </a:xfrm>
          <a:prstGeom prst="straightConnector1">
            <a:avLst/>
          </a:prstGeom>
          <a:noFill/>
          <a:ln w="9525" cap="flat" cmpd="sng" algn="ctr">
            <a:solidFill>
              <a:srgbClr val="000000"/>
            </a:solidFill>
            <a:prstDash val="solid"/>
            <a:headEnd type="triangle" w="lg" len="med"/>
            <a:tailEnd type="none"/>
          </a:ln>
          <a:effectLst/>
        </p:spPr>
      </p:cxnSp>
      <p:sp>
        <p:nvSpPr>
          <p:cNvPr id="72" name="TextBox 71">
            <a:extLst>
              <a:ext uri="{FF2B5EF4-FFF2-40B4-BE49-F238E27FC236}">
                <a16:creationId xmlns:a16="http://schemas.microsoft.com/office/drawing/2014/main" id="{BA5E5BF9-1107-1C01-FA3D-0CB394E6C9C8}"/>
              </a:ext>
            </a:extLst>
          </p:cNvPr>
          <p:cNvSpPr txBox="1"/>
          <p:nvPr/>
        </p:nvSpPr>
        <p:spPr>
          <a:xfrm>
            <a:off x="4590676" y="2857623"/>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rPr>
              <a:t>(Summary,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solidFill>
                <a:effectLst/>
                <a:uLnTx/>
                <a:uFillTx/>
              </a:rPr>
              <a:t>Embedding, etc.)</a:t>
            </a:r>
          </a:p>
        </p:txBody>
      </p:sp>
      <p:pic>
        <p:nvPicPr>
          <p:cNvPr id="73" name="Graphic 72">
            <a:extLst>
              <a:ext uri="{FF2B5EF4-FFF2-40B4-BE49-F238E27FC236}">
                <a16:creationId xmlns:a16="http://schemas.microsoft.com/office/drawing/2014/main" id="{81F5E47A-808A-0E62-6696-FD9187E1E184}"/>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503905" y="3277248"/>
            <a:ext cx="415638" cy="415638"/>
          </a:xfrm>
          <a:prstGeom prst="rect">
            <a:avLst/>
          </a:prstGeom>
          <a:effectLst/>
        </p:spPr>
      </p:pic>
      <p:sp>
        <p:nvSpPr>
          <p:cNvPr id="74" name="TextBox 73">
            <a:extLst>
              <a:ext uri="{FF2B5EF4-FFF2-40B4-BE49-F238E27FC236}">
                <a16:creationId xmlns:a16="http://schemas.microsoft.com/office/drawing/2014/main" id="{0516DC8C-CBF0-2853-79E2-59E2E0D7E680}"/>
              </a:ext>
            </a:extLst>
          </p:cNvPr>
          <p:cNvSpPr txBox="1"/>
          <p:nvPr/>
        </p:nvSpPr>
        <p:spPr>
          <a:xfrm>
            <a:off x="6212631" y="3746675"/>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Azure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rPr>
              <a:t>AI Studio</a:t>
            </a:r>
          </a:p>
        </p:txBody>
      </p:sp>
      <p:pic>
        <p:nvPicPr>
          <p:cNvPr id="75" name="Graphic 74" descr="Azure OpenAI Service logo">
            <a:extLst>
              <a:ext uri="{FF2B5EF4-FFF2-40B4-BE49-F238E27FC236}">
                <a16:creationId xmlns:a16="http://schemas.microsoft.com/office/drawing/2014/main" id="{38CA2BFA-615C-47FF-564E-B2CACEE10E5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777376" y="3294804"/>
            <a:ext cx="369890" cy="369890"/>
          </a:xfrm>
          <a:prstGeom prst="rect">
            <a:avLst/>
          </a:prstGeom>
        </p:spPr>
      </p:pic>
      <p:sp>
        <p:nvSpPr>
          <p:cNvPr id="76" name="TextBox 75">
            <a:extLst>
              <a:ext uri="{FF2B5EF4-FFF2-40B4-BE49-F238E27FC236}">
                <a16:creationId xmlns:a16="http://schemas.microsoft.com/office/drawing/2014/main" id="{97C28404-C87F-9A23-80D9-6D851ED1B998}"/>
              </a:ext>
            </a:extLst>
          </p:cNvPr>
          <p:cNvSpPr txBox="1"/>
          <p:nvPr/>
        </p:nvSpPr>
        <p:spPr>
          <a:xfrm>
            <a:off x="5808196" y="3087686"/>
            <a:ext cx="1060662" cy="136890"/>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A446F">
                    <a:lumMod val="75000"/>
                    <a:lumOff val="25000"/>
                  </a:srgbClr>
                </a:solidFill>
                <a:effectLst/>
                <a:uLnTx/>
                <a:uFillTx/>
              </a:rPr>
              <a:t>LLM/SLM models</a:t>
            </a:r>
          </a:p>
        </p:txBody>
      </p:sp>
      <p:cxnSp>
        <p:nvCxnSpPr>
          <p:cNvPr id="77" name="Straight Arrow Connector 76">
            <a:extLst>
              <a:ext uri="{FF2B5EF4-FFF2-40B4-BE49-F238E27FC236}">
                <a16:creationId xmlns:a16="http://schemas.microsoft.com/office/drawing/2014/main" id="{F0463FDB-91F8-0A19-142B-CE79F3320947}"/>
              </a:ext>
            </a:extLst>
          </p:cNvPr>
          <p:cNvCxnSpPr>
            <a:cxnSpLocks/>
          </p:cNvCxnSpPr>
          <p:nvPr/>
        </p:nvCxnSpPr>
        <p:spPr>
          <a:xfrm flipV="1">
            <a:off x="7417636" y="2790331"/>
            <a:ext cx="874706" cy="585304"/>
          </a:xfrm>
          <a:prstGeom prst="straightConnector1">
            <a:avLst/>
          </a:prstGeom>
          <a:noFill/>
          <a:ln w="9525" cap="flat" cmpd="sng" algn="ctr">
            <a:solidFill>
              <a:srgbClr val="000000"/>
            </a:solidFill>
            <a:prstDash val="solid"/>
            <a:headEnd type="none" w="lg" len="med"/>
            <a:tailEnd type="triangle"/>
          </a:ln>
          <a:effectLst/>
        </p:spPr>
      </p:cxnSp>
      <p:cxnSp>
        <p:nvCxnSpPr>
          <p:cNvPr id="78" name="Straight Arrow Connector 77">
            <a:extLst>
              <a:ext uri="{FF2B5EF4-FFF2-40B4-BE49-F238E27FC236}">
                <a16:creationId xmlns:a16="http://schemas.microsoft.com/office/drawing/2014/main" id="{6808681F-6DE5-2B4F-01FA-5DEC9C33A357}"/>
              </a:ext>
            </a:extLst>
          </p:cNvPr>
          <p:cNvCxnSpPr>
            <a:cxnSpLocks/>
          </p:cNvCxnSpPr>
          <p:nvPr/>
        </p:nvCxnSpPr>
        <p:spPr>
          <a:xfrm flipV="1">
            <a:off x="7411369" y="2586871"/>
            <a:ext cx="983797" cy="648052"/>
          </a:xfrm>
          <a:prstGeom prst="straightConnector1">
            <a:avLst/>
          </a:prstGeom>
          <a:noFill/>
          <a:ln w="9525" cap="flat" cmpd="sng" algn="ctr">
            <a:solidFill>
              <a:srgbClr val="000000"/>
            </a:solidFill>
            <a:prstDash val="solid"/>
            <a:headEnd type="triangle" w="lg" len="med"/>
            <a:tailEnd type="none"/>
          </a:ln>
          <a:effectLst/>
        </p:spPr>
      </p:cxnSp>
      <p:sp>
        <p:nvSpPr>
          <p:cNvPr id="79" name="TextBox 78">
            <a:extLst>
              <a:ext uri="{FF2B5EF4-FFF2-40B4-BE49-F238E27FC236}">
                <a16:creationId xmlns:a16="http://schemas.microsoft.com/office/drawing/2014/main" id="{14AE756D-5ED0-8C30-CFAA-E32C80249E8F}"/>
              </a:ext>
            </a:extLst>
          </p:cNvPr>
          <p:cNvSpPr txBox="1"/>
          <p:nvPr/>
        </p:nvSpPr>
        <p:spPr>
          <a:xfrm rot="19541380">
            <a:off x="7337559" y="2806125"/>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Prompt</a:t>
            </a:r>
          </a:p>
        </p:txBody>
      </p:sp>
      <p:sp>
        <p:nvSpPr>
          <p:cNvPr id="80" name="TextBox 79">
            <a:extLst>
              <a:ext uri="{FF2B5EF4-FFF2-40B4-BE49-F238E27FC236}">
                <a16:creationId xmlns:a16="http://schemas.microsoft.com/office/drawing/2014/main" id="{36A92022-65DA-DC9D-5322-FC1DF1960EF2}"/>
              </a:ext>
            </a:extLst>
          </p:cNvPr>
          <p:cNvSpPr txBox="1"/>
          <p:nvPr/>
        </p:nvSpPr>
        <p:spPr>
          <a:xfrm rot="19558192">
            <a:off x="7550031" y="3084064"/>
            <a:ext cx="771402" cy="132096"/>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rPr>
              <a:t>Generated Content</a:t>
            </a:r>
          </a:p>
        </p:txBody>
      </p:sp>
      <p:sp>
        <p:nvSpPr>
          <p:cNvPr id="81" name="TextBox 80">
            <a:extLst>
              <a:ext uri="{FF2B5EF4-FFF2-40B4-BE49-F238E27FC236}">
                <a16:creationId xmlns:a16="http://schemas.microsoft.com/office/drawing/2014/main" id="{46AA1C21-569A-4FCF-1722-E7DDE835317E}"/>
              </a:ext>
            </a:extLst>
          </p:cNvPr>
          <p:cNvSpPr txBox="1"/>
          <p:nvPr/>
        </p:nvSpPr>
        <p:spPr>
          <a:xfrm>
            <a:off x="4303491" y="2110783"/>
            <a:ext cx="1119577" cy="134691"/>
          </a:xfrm>
          <a:prstGeom prst="rect">
            <a:avLst/>
          </a:prstGeom>
          <a:noFill/>
        </p:spPr>
        <p:txBody>
          <a:bodyPr wrap="square" lIns="0" tIns="0" rIns="0" bIns="0"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Azure Function/</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50000">
                      <a:srgbClr val="000000"/>
                    </a:gs>
                    <a:gs pos="0">
                      <a:srgbClr val="000000"/>
                    </a:gs>
                  </a:gsLst>
                  <a:lin ang="0" scaled="0"/>
                </a:gradFill>
                <a:effectLst/>
                <a:uLnTx/>
                <a:uFillTx/>
              </a:rPr>
              <a:t>App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rPr>
              <a:t>(Data processing and ingestion)</a:t>
            </a:r>
          </a:p>
        </p:txBody>
      </p:sp>
      <p:pic>
        <p:nvPicPr>
          <p:cNvPr id="82" name="Graphic 81">
            <a:extLst>
              <a:ext uri="{FF2B5EF4-FFF2-40B4-BE49-F238E27FC236}">
                <a16:creationId xmlns:a16="http://schemas.microsoft.com/office/drawing/2014/main" id="{05B57F43-FD1D-D259-87A0-117B82C082C0}"/>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648206" y="1694407"/>
            <a:ext cx="398044" cy="398044"/>
          </a:xfrm>
          <a:prstGeom prst="rect">
            <a:avLst/>
          </a:prstGeom>
        </p:spPr>
      </p:pic>
      <p:pic>
        <p:nvPicPr>
          <p:cNvPr id="83" name="Graphic 82">
            <a:extLst>
              <a:ext uri="{FF2B5EF4-FFF2-40B4-BE49-F238E27FC236}">
                <a16:creationId xmlns:a16="http://schemas.microsoft.com/office/drawing/2014/main" id="{284C2A06-5092-B9F5-3FE9-596242966A8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286815" y="5272905"/>
            <a:ext cx="789709" cy="789709"/>
          </a:xfrm>
          <a:prstGeom prst="rect">
            <a:avLst/>
          </a:prstGeom>
        </p:spPr>
      </p:pic>
    </p:spTree>
    <p:extLst>
      <p:ext uri="{BB962C8B-B14F-4D97-AF65-F5344CB8AC3E}">
        <p14:creationId xmlns:p14="http://schemas.microsoft.com/office/powerpoint/2010/main" val="17750111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4" descr="AI safety and security encompass the Copilot stack">
            <a:extLst>
              <a:ext uri="{FF2B5EF4-FFF2-40B4-BE49-F238E27FC236}">
                <a16:creationId xmlns:a16="http://schemas.microsoft.com/office/drawing/2014/main" id="{9B69BAB8-B92B-3104-D8DD-B06E7B9FC4F4}"/>
              </a:ext>
            </a:extLst>
          </p:cNvPr>
          <p:cNvSpPr/>
          <p:nvPr/>
        </p:nvSpPr>
        <p:spPr bwMode="auto">
          <a:xfrm>
            <a:off x="1642920" y="1272928"/>
            <a:ext cx="5669280" cy="4480560"/>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30" name="Rectangle 29">
            <a:extLst>
              <a:ext uri="{FF2B5EF4-FFF2-40B4-BE49-F238E27FC236}">
                <a16:creationId xmlns:a16="http://schemas.microsoft.com/office/drawing/2014/main" id="{6DB32856-CE3D-8965-1985-116A6F292F71}"/>
              </a:ext>
              <a:ext uri="{C183D7F6-B498-43B3-948B-1728B52AA6E4}">
                <adec:decorative xmlns:adec="http://schemas.microsoft.com/office/drawing/2017/decorative" val="1"/>
              </a:ext>
            </a:extLst>
          </p:cNvPr>
          <p:cNvSpPr/>
          <p:nvPr/>
        </p:nvSpPr>
        <p:spPr bwMode="auto">
          <a:xfrm>
            <a:off x="3454098" y="1137003"/>
            <a:ext cx="2046924"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7" name="Rounded Rectangle 62">
            <a:extLst>
              <a:ext uri="{FF2B5EF4-FFF2-40B4-BE49-F238E27FC236}">
                <a16:creationId xmlns:a16="http://schemas.microsoft.com/office/drawing/2014/main" id="{0AE1D13A-9A55-55B7-844E-4D7DA70AF416}"/>
              </a:ext>
            </a:extLst>
          </p:cNvPr>
          <p:cNvSpPr/>
          <p:nvPr/>
        </p:nvSpPr>
        <p:spPr bwMode="auto">
          <a:xfrm>
            <a:off x="3454098" y="1077406"/>
            <a:ext cx="2046924"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4504">
                      <a:srgbClr val="000000"/>
                    </a:gs>
                    <a:gs pos="35115">
                      <a:srgbClr val="000000"/>
                    </a:gs>
                  </a:gsLst>
                  <a:path path="circle">
                    <a:fillToRect l="100000" t="100000"/>
                  </a:path>
                </a:gradFill>
                <a:effectLst/>
                <a:uLnTx/>
                <a:uFillTx/>
                <a:latin typeface="Segoe UI Variable Text Semibold" pitchFamily="2" charset="0"/>
                <a:ea typeface="Open Sans" panose="020B0606030504020204" pitchFamily="34" charset="0"/>
                <a:cs typeface="Open Sans" panose="020B0606030504020204" pitchFamily="34" charset="0"/>
              </a:rPr>
              <a:t>AI safety and security</a:t>
            </a:r>
          </a:p>
        </p:txBody>
      </p:sp>
      <p:cxnSp>
        <p:nvCxnSpPr>
          <p:cNvPr id="41" name="!!Straight Arrow Connector 40" descr="Microsoft Cloud is the foundation of the Copilot stack.&#10;&#10;Bidirectional arrow along the bottom of the Copilot stack diagram with &quot;Microsoft Cloud&quot; in the middle of the arrow.">
            <a:extLst>
              <a:ext uri="{FF2B5EF4-FFF2-40B4-BE49-F238E27FC236}">
                <a16:creationId xmlns:a16="http://schemas.microsoft.com/office/drawing/2014/main" id="{21A1EEFE-89CA-BA99-C74A-C2959C8CC23B}"/>
              </a:ext>
            </a:extLst>
          </p:cNvPr>
          <p:cNvCxnSpPr>
            <a:cxnSpLocks/>
          </p:cNvCxnSpPr>
          <p:nvPr/>
        </p:nvCxnSpPr>
        <p:spPr>
          <a:xfrm>
            <a:off x="2100120" y="5354909"/>
            <a:ext cx="4754880" cy="0"/>
          </a:xfrm>
          <a:prstGeom prst="straightConnector1">
            <a:avLst/>
          </a:prstGeom>
          <a:noFill/>
          <a:ln w="19050" cap="rnd">
            <a:gradFill flip="none" rotWithShape="1">
              <a:gsLst>
                <a:gs pos="63000">
                  <a:srgbClr val="8DC8E8"/>
                </a:gs>
                <a:gs pos="100000">
                  <a:srgbClr val="D59ED7"/>
                </a:gs>
              </a:gsLst>
              <a:lin ang="0" scaled="1"/>
              <a:tileRect/>
            </a:gradFill>
            <a:prstDash val="solid"/>
            <a:round/>
            <a:headEnd type="arrow" w="lg" len="sm"/>
            <a:tailEnd type="arrow" w="lg" len="sm"/>
          </a:ln>
          <a:effectLst/>
        </p:spPr>
      </p:cxnSp>
      <p:sp>
        <p:nvSpPr>
          <p:cNvPr id="26" name="Rectangle 25">
            <a:extLst>
              <a:ext uri="{FF2B5EF4-FFF2-40B4-BE49-F238E27FC236}">
                <a16:creationId xmlns:a16="http://schemas.microsoft.com/office/drawing/2014/main" id="{FD3E351B-E85A-0B2A-FAC4-E9D713626325}"/>
              </a:ext>
              <a:ext uri="{C183D7F6-B498-43B3-948B-1728B52AA6E4}">
                <adec:decorative xmlns:adec="http://schemas.microsoft.com/office/drawing/2017/decorative" val="1"/>
              </a:ext>
            </a:extLst>
          </p:cNvPr>
          <p:cNvSpPr/>
          <p:nvPr/>
        </p:nvSpPr>
        <p:spPr bwMode="auto">
          <a:xfrm>
            <a:off x="3855264" y="5211167"/>
            <a:ext cx="1234436" cy="424135"/>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0" name="!!azure">
            <a:extLst>
              <a:ext uri="{FF2B5EF4-FFF2-40B4-BE49-F238E27FC236}">
                <a16:creationId xmlns:a16="http://schemas.microsoft.com/office/drawing/2014/main" id="{BA4DF5B6-97B1-249A-CBE0-5E8FD6D90E0F}"/>
              </a:ext>
            </a:extLst>
          </p:cNvPr>
          <p:cNvSpPr txBox="1"/>
          <p:nvPr/>
        </p:nvSpPr>
        <p:spPr>
          <a:xfrm>
            <a:off x="3860344" y="5239146"/>
            <a:ext cx="1234436" cy="184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Cloud</a:t>
            </a:r>
          </a:p>
        </p:txBody>
      </p:sp>
      <p:sp>
        <p:nvSpPr>
          <p:cNvPr id="46" name="Rectangle: Rounded Corners 45" descr="Bottom rows:&#10;- Your data&#10;- Foundation models &amp; AI toolchain&#10;- AI infrastructure">
            <a:extLst>
              <a:ext uri="{FF2B5EF4-FFF2-40B4-BE49-F238E27FC236}">
                <a16:creationId xmlns:a16="http://schemas.microsoft.com/office/drawing/2014/main" id="{BA8AA871-A2E1-9DC1-7C64-C9747547BE10}"/>
              </a:ext>
            </a:extLst>
          </p:cNvPr>
          <p:cNvSpPr/>
          <p:nvPr/>
        </p:nvSpPr>
        <p:spPr bwMode="auto">
          <a:xfrm>
            <a:off x="2054400" y="3968149"/>
            <a:ext cx="4846320" cy="1133856"/>
          </a:xfrm>
          <a:prstGeom prst="roundRect">
            <a:avLst>
              <a:gd name="adj" fmla="val 7989"/>
            </a:avLst>
          </a:prstGeom>
          <a:solidFill>
            <a:srgbClr val="2E404B"/>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Rectangle: Rounded Corners 36">
            <a:extLst>
              <a:ext uri="{FF2B5EF4-FFF2-40B4-BE49-F238E27FC236}">
                <a16:creationId xmlns:a16="http://schemas.microsoft.com/office/drawing/2014/main" id="{624F9783-3A03-CE1C-B4D7-3E372B5CE87A}"/>
              </a:ext>
            </a:extLst>
          </p:cNvPr>
          <p:cNvSpPr/>
          <p:nvPr/>
        </p:nvSpPr>
        <p:spPr>
          <a:xfrm>
            <a:off x="2420160" y="3968149"/>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data</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1" name="Rectangle: Rounded Corners 36">
            <a:extLst>
              <a:ext uri="{FF2B5EF4-FFF2-40B4-BE49-F238E27FC236}">
                <a16:creationId xmlns:a16="http://schemas.microsoft.com/office/drawing/2014/main" id="{989A552A-7A41-915A-5E19-BF0BBFA36516}"/>
              </a:ext>
            </a:extLst>
          </p:cNvPr>
          <p:cNvSpPr/>
          <p:nvPr/>
        </p:nvSpPr>
        <p:spPr>
          <a:xfrm>
            <a:off x="2420160" y="4352197"/>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Foundation models &amp; AI toolchain</a:t>
            </a:r>
          </a:p>
        </p:txBody>
      </p:sp>
      <p:sp>
        <p:nvSpPr>
          <p:cNvPr id="6" name="Rectangle: Rounded Corners 36">
            <a:extLst>
              <a:ext uri="{FF2B5EF4-FFF2-40B4-BE49-F238E27FC236}">
                <a16:creationId xmlns:a16="http://schemas.microsoft.com/office/drawing/2014/main" id="{521F51D9-E70C-84DB-92C9-54A821B27CE3}"/>
              </a:ext>
            </a:extLst>
          </p:cNvPr>
          <p:cNvSpPr/>
          <p:nvPr/>
        </p:nvSpPr>
        <p:spPr>
          <a:xfrm>
            <a:off x="2054400" y="4717957"/>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infrastructure</a:t>
            </a:r>
          </a:p>
        </p:txBody>
      </p:sp>
      <p:grpSp>
        <p:nvGrpSpPr>
          <p:cNvPr id="24" name="Group 23">
            <a:extLst>
              <a:ext uri="{FF2B5EF4-FFF2-40B4-BE49-F238E27FC236}">
                <a16:creationId xmlns:a16="http://schemas.microsoft.com/office/drawing/2014/main" id="{7FA575A9-3BAB-B0BF-C3C3-F5A00138B725}"/>
              </a:ext>
              <a:ext uri="{C183D7F6-B498-43B3-948B-1728B52AA6E4}">
                <adec:decorative xmlns:adec="http://schemas.microsoft.com/office/drawing/2017/decorative" val="1"/>
              </a:ext>
            </a:extLst>
          </p:cNvPr>
          <p:cNvGrpSpPr/>
          <p:nvPr/>
        </p:nvGrpSpPr>
        <p:grpSpPr>
          <a:xfrm>
            <a:off x="2054400" y="4352197"/>
            <a:ext cx="4846320" cy="365760"/>
            <a:chOff x="3672840" y="4845873"/>
            <a:chExt cx="4846320" cy="365760"/>
          </a:xfrm>
        </p:grpSpPr>
        <p:cxnSp>
          <p:nvCxnSpPr>
            <p:cNvPr id="28" name="Straight Connector 27">
              <a:extLst>
                <a:ext uri="{FF2B5EF4-FFF2-40B4-BE49-F238E27FC236}">
                  <a16:creationId xmlns:a16="http://schemas.microsoft.com/office/drawing/2014/main" id="{EF667C45-DE74-367C-CBF2-74B9944C7BB4}"/>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475553-1E94-D8EC-4CF5-8FC908732638}"/>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descr="Bidirectional arrows connect the bottom layer to the middle layer: &quot;AI orchestration&quot;">
            <a:extLst>
              <a:ext uri="{FF2B5EF4-FFF2-40B4-BE49-F238E27FC236}">
                <a16:creationId xmlns:a16="http://schemas.microsoft.com/office/drawing/2014/main" id="{987BD6F6-EE57-2268-8DB7-8171148B5F86}"/>
              </a:ext>
            </a:extLst>
          </p:cNvPr>
          <p:cNvGrpSpPr/>
          <p:nvPr/>
        </p:nvGrpSpPr>
        <p:grpSpPr>
          <a:xfrm>
            <a:off x="4396580" y="3695275"/>
            <a:ext cx="161960" cy="182880"/>
            <a:chOff x="24240907" y="14944739"/>
            <a:chExt cx="489402" cy="803207"/>
          </a:xfrm>
        </p:grpSpPr>
        <p:cxnSp>
          <p:nvCxnSpPr>
            <p:cNvPr id="3" name="Straight Arrow Connector 2">
              <a:extLst>
                <a:ext uri="{FF2B5EF4-FFF2-40B4-BE49-F238E27FC236}">
                  <a16:creationId xmlns:a16="http://schemas.microsoft.com/office/drawing/2014/main" id="{145FD2E8-0E0C-119E-5888-CB1E17B99BC9}"/>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9E38EDA-4FE6-276B-39BE-CAD85328EC0B}"/>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3" name="Rounded Rectangle 62">
            <a:extLst>
              <a:ext uri="{FF2B5EF4-FFF2-40B4-BE49-F238E27FC236}">
                <a16:creationId xmlns:a16="http://schemas.microsoft.com/office/drawing/2014/main" id="{89D40667-A533-9970-7942-C5F731D3FFD8}"/>
              </a:ext>
            </a:extLst>
          </p:cNvPr>
          <p:cNvSpPr/>
          <p:nvPr/>
        </p:nvSpPr>
        <p:spPr bwMode="auto">
          <a:xfrm>
            <a:off x="1962960" y="3193801"/>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orchestration</a:t>
            </a:r>
          </a:p>
        </p:txBody>
      </p:sp>
      <p:grpSp>
        <p:nvGrpSpPr>
          <p:cNvPr id="15" name="!!Group 14" descr="Bidirectional arrows connect AI orchestration to the top layer">
            <a:extLst>
              <a:ext uri="{FF2B5EF4-FFF2-40B4-BE49-F238E27FC236}">
                <a16:creationId xmlns:a16="http://schemas.microsoft.com/office/drawing/2014/main" id="{16772E35-89F9-4249-927B-549D2819A3F6}"/>
              </a:ext>
            </a:extLst>
          </p:cNvPr>
          <p:cNvGrpSpPr/>
          <p:nvPr/>
        </p:nvGrpSpPr>
        <p:grpSpPr>
          <a:xfrm>
            <a:off x="4396580" y="2920927"/>
            <a:ext cx="161960" cy="182880"/>
            <a:chOff x="24240907" y="14944729"/>
            <a:chExt cx="489402" cy="803201"/>
          </a:xfrm>
        </p:grpSpPr>
        <p:cxnSp>
          <p:nvCxnSpPr>
            <p:cNvPr id="16" name="Straight Arrow Connector 15">
              <a:extLst>
                <a:ext uri="{FF2B5EF4-FFF2-40B4-BE49-F238E27FC236}">
                  <a16:creationId xmlns:a16="http://schemas.microsoft.com/office/drawing/2014/main" id="{8B71BA77-5DC3-55BE-AF77-382C586CBC17}"/>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5A71E0-BAA0-1D45-9AC1-39941EFC41AD}"/>
                </a:ext>
                <a:ext uri="{C183D7F6-B498-43B3-948B-1728B52AA6E4}">
                  <adec:decorative xmlns:adec="http://schemas.microsoft.com/office/drawing/2017/decorative" val="1"/>
                </a:ext>
              </a:extLst>
            </p:cNvPr>
            <p:cNvCxnSpPr>
              <a:cxnSpLocks/>
            </p:cNvCxnSpPr>
            <p:nvPr/>
          </p:nvCxnSpPr>
          <p:spPr>
            <a:xfrm>
              <a:off x="24730309" y="15199291"/>
              <a:ext cx="0" cy="548639"/>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2" name="Rectangle: Rounded Corners 11" descr="Top layer:&#10;- Copilot Studio&#10;- Microsoft Copilot; Your Copilots&#10;- Microsoft apps">
            <a:extLst>
              <a:ext uri="{FF2B5EF4-FFF2-40B4-BE49-F238E27FC236}">
                <a16:creationId xmlns:a16="http://schemas.microsoft.com/office/drawing/2014/main" id="{864A6405-B5B1-0FCE-7520-0DEE49A019CA}"/>
              </a:ext>
            </a:extLst>
          </p:cNvPr>
          <p:cNvSpPr/>
          <p:nvPr/>
        </p:nvSpPr>
        <p:spPr bwMode="auto">
          <a:xfrm>
            <a:off x="2054400" y="1700125"/>
            <a:ext cx="4846320" cy="1133856"/>
          </a:xfrm>
          <a:prstGeom prst="roundRect">
            <a:avLst>
              <a:gd name="adj" fmla="val 8157"/>
            </a:avLst>
          </a:prstGeom>
          <a:solidFill>
            <a:srgbClr val="2E404B"/>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 name="Rectangle: Rounded Corners 36">
            <a:extLst>
              <a:ext uri="{FF2B5EF4-FFF2-40B4-BE49-F238E27FC236}">
                <a16:creationId xmlns:a16="http://schemas.microsoft.com/office/drawing/2014/main" id="{5FFEC4A3-BA3F-0593-C588-564A9862B57A}"/>
              </a:ext>
            </a:extLst>
          </p:cNvPr>
          <p:cNvSpPr/>
          <p:nvPr/>
        </p:nvSpPr>
        <p:spPr>
          <a:xfrm>
            <a:off x="2237280" y="1700125"/>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 Studio</a:t>
            </a:r>
          </a:p>
        </p:txBody>
      </p:sp>
      <p:sp>
        <p:nvSpPr>
          <p:cNvPr id="9" name="Rectangle: Rounded Corners 36">
            <a:extLst>
              <a:ext uri="{FF2B5EF4-FFF2-40B4-BE49-F238E27FC236}">
                <a16:creationId xmlns:a16="http://schemas.microsoft.com/office/drawing/2014/main" id="{3386B711-95E8-C851-A9B5-4A0F38C22654}"/>
              </a:ext>
            </a:extLst>
          </p:cNvPr>
          <p:cNvSpPr/>
          <p:nvPr/>
        </p:nvSpPr>
        <p:spPr>
          <a:xfrm>
            <a:off x="2054400" y="2084173"/>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Copilot</a:t>
            </a:r>
          </a:p>
        </p:txBody>
      </p:sp>
      <p:sp>
        <p:nvSpPr>
          <p:cNvPr id="5" name="Rectangle: Rounded Corners 36">
            <a:extLst>
              <a:ext uri="{FF2B5EF4-FFF2-40B4-BE49-F238E27FC236}">
                <a16:creationId xmlns:a16="http://schemas.microsoft.com/office/drawing/2014/main" id="{C585A709-E626-6679-453B-84B7B8559ED4}"/>
              </a:ext>
            </a:extLst>
          </p:cNvPr>
          <p:cNvSpPr/>
          <p:nvPr/>
        </p:nvSpPr>
        <p:spPr>
          <a:xfrm>
            <a:off x="4477560" y="2084173"/>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copilots</a:t>
            </a:r>
          </a:p>
        </p:txBody>
      </p:sp>
      <p:sp>
        <p:nvSpPr>
          <p:cNvPr id="11" name="Rectangle: Rounded Corners 36">
            <a:extLst>
              <a:ext uri="{FF2B5EF4-FFF2-40B4-BE49-F238E27FC236}">
                <a16:creationId xmlns:a16="http://schemas.microsoft.com/office/drawing/2014/main" id="{A6726F35-5D9E-27C5-A382-7BCA77BE0CB4}"/>
              </a:ext>
            </a:extLst>
          </p:cNvPr>
          <p:cNvSpPr/>
          <p:nvPr/>
        </p:nvSpPr>
        <p:spPr>
          <a:xfrm>
            <a:off x="2237280" y="2449933"/>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apps</a:t>
            </a:r>
          </a:p>
        </p:txBody>
      </p:sp>
      <p:grpSp>
        <p:nvGrpSpPr>
          <p:cNvPr id="20" name="Group 19">
            <a:extLst>
              <a:ext uri="{FF2B5EF4-FFF2-40B4-BE49-F238E27FC236}">
                <a16:creationId xmlns:a16="http://schemas.microsoft.com/office/drawing/2014/main" id="{89DBE41D-7240-A1BA-BD87-041C6143EF56}"/>
              </a:ext>
              <a:ext uri="{C183D7F6-B498-43B3-948B-1728B52AA6E4}">
                <adec:decorative xmlns:adec="http://schemas.microsoft.com/office/drawing/2017/decorative" val="1"/>
              </a:ext>
            </a:extLst>
          </p:cNvPr>
          <p:cNvGrpSpPr/>
          <p:nvPr/>
        </p:nvGrpSpPr>
        <p:grpSpPr>
          <a:xfrm>
            <a:off x="2054400" y="2084173"/>
            <a:ext cx="4846320" cy="365760"/>
            <a:chOff x="3672840" y="2577849"/>
            <a:chExt cx="4846320" cy="365760"/>
          </a:xfrm>
        </p:grpSpPr>
        <p:grpSp>
          <p:nvGrpSpPr>
            <p:cNvPr id="18" name="Group 17">
              <a:extLst>
                <a:ext uri="{FF2B5EF4-FFF2-40B4-BE49-F238E27FC236}">
                  <a16:creationId xmlns:a16="http://schemas.microsoft.com/office/drawing/2014/main" id="{8BB10366-E75E-B883-4117-CD6047F7CE04}"/>
                </a:ext>
              </a:extLst>
            </p:cNvPr>
            <p:cNvGrpSpPr/>
            <p:nvPr/>
          </p:nvGrpSpPr>
          <p:grpSpPr>
            <a:xfrm>
              <a:off x="3672840" y="2577849"/>
              <a:ext cx="4846320" cy="365760"/>
              <a:chOff x="3672840" y="2577849"/>
              <a:chExt cx="4846320" cy="365760"/>
            </a:xfrm>
          </p:grpSpPr>
          <p:cxnSp>
            <p:nvCxnSpPr>
              <p:cNvPr id="19" name="Straight Connector 18">
                <a:extLst>
                  <a:ext uri="{FF2B5EF4-FFF2-40B4-BE49-F238E27FC236}">
                    <a16:creationId xmlns:a16="http://schemas.microsoft.com/office/drawing/2014/main" id="{F69C991D-2CE0-BD70-8535-052F4F308B66}"/>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AA4956-605F-EC20-B17D-70F51DFDE247}"/>
                  </a:ext>
                  <a:ext uri="{C183D7F6-B498-43B3-948B-1728B52AA6E4}">
                    <adec:decorative xmlns:adec="http://schemas.microsoft.com/office/drawing/2017/decorative" val="1"/>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EC9EDB29-2554-0747-7B0B-E55B570AF7A2}"/>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Title 1">
            <a:extLst>
              <a:ext uri="{FF2B5EF4-FFF2-40B4-BE49-F238E27FC236}">
                <a16:creationId xmlns:a16="http://schemas.microsoft.com/office/drawing/2014/main" id="{91338C59-721B-37DF-4E11-475B760329DD}"/>
              </a:ext>
            </a:extLst>
          </p:cNvPr>
          <p:cNvSpPr txBox="1">
            <a:spLocks/>
          </p:cNvSpPr>
          <p:nvPr/>
        </p:nvSpPr>
        <p:spPr>
          <a:xfrm>
            <a:off x="8641576" y="1643834"/>
            <a:ext cx="3060970" cy="496630"/>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2" normalizeH="0" baseline="0" noProof="0">
                <a:ln w="3175">
                  <a:noFill/>
                </a:ln>
                <a:solidFill>
                  <a:srgbClr val="FFFFFF"/>
                </a:solidFill>
                <a:effectLst/>
                <a:uLnTx/>
                <a:uFillTx/>
                <a:latin typeface="Segoe UI Semibold"/>
                <a:ea typeface="+mj-lt"/>
                <a:cs typeface="Segoe UI Semibold"/>
              </a:rPr>
              <a:t>Microsoft Copilot Studio</a:t>
            </a:r>
          </a:p>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Formerly known as Power Virtual Agent</a:t>
            </a:r>
          </a:p>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Strong focus on </a:t>
            </a:r>
            <a:r>
              <a:rPr kumimoji="0" lang="en-US" sz="1400" b="0" i="0" u="none" strike="noStrike" kern="1200" cap="none" spc="-42" normalizeH="0" baseline="0" noProof="0">
                <a:ln w="3175">
                  <a:noFill/>
                </a:ln>
                <a:solidFill>
                  <a:srgbClr val="00B0F0"/>
                </a:solidFill>
                <a:effectLst/>
                <a:uLnTx/>
                <a:uFillTx/>
                <a:latin typeface="Segoe UI" panose="020B0502040204020203" pitchFamily="34" charset="0"/>
                <a:ea typeface="+mj-lt"/>
                <a:cs typeface="Segoe UI" pitchFamily="34" charset="0"/>
              </a:rPr>
              <a:t>conversational AI </a:t>
            </a: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 chatbot</a:t>
            </a:r>
          </a:p>
          <a:p>
            <a:pPr marL="342900" marR="0" lvl="0" indent="-34290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42" normalizeH="0" baseline="0" noProof="0">
                <a:ln w="3175">
                  <a:noFill/>
                </a:ln>
                <a:solidFill>
                  <a:srgbClr val="00B0F0"/>
                </a:solidFill>
                <a:effectLst/>
                <a:uLnTx/>
                <a:uFillTx/>
                <a:latin typeface="Segoe UI" panose="020B0502040204020203" pitchFamily="34" charset="0"/>
                <a:ea typeface="+mj-lt"/>
                <a:cs typeface="Segoe UI" pitchFamily="34" charset="0"/>
              </a:rPr>
              <a:t>Low code &amp; SaaS </a:t>
            </a: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 accelerated time to market</a:t>
            </a:r>
          </a:p>
        </p:txBody>
      </p:sp>
      <p:pic>
        <p:nvPicPr>
          <p:cNvPr id="2" name="Graphic 1">
            <a:extLst>
              <a:ext uri="{FF2B5EF4-FFF2-40B4-BE49-F238E27FC236}">
                <a16:creationId xmlns:a16="http://schemas.microsoft.com/office/drawing/2014/main" id="{B659A30D-DB67-9989-E12C-0093641550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4698" y="3468529"/>
            <a:ext cx="526932" cy="526932"/>
          </a:xfrm>
          <a:prstGeom prst="rect">
            <a:avLst/>
          </a:prstGeom>
          <a:effectLst>
            <a:outerShdw blurRad="50800" dist="38100" dir="8100000" algn="tr" rotWithShape="0">
              <a:prstClr val="black">
                <a:alpha val="40000"/>
              </a:prstClr>
            </a:outerShdw>
          </a:effectLst>
        </p:spPr>
      </p:pic>
      <p:pic>
        <p:nvPicPr>
          <p:cNvPr id="23" name="Picture 2" descr="A blue and green rectangles&#10;&#10;Description automatically generated">
            <a:extLst>
              <a:ext uri="{FF2B5EF4-FFF2-40B4-BE49-F238E27FC236}">
                <a16:creationId xmlns:a16="http://schemas.microsoft.com/office/drawing/2014/main" id="{A35D7147-EC89-0720-4072-436AAAA601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7410" y="1643834"/>
            <a:ext cx="524220" cy="496630"/>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
            <a:extLst>
              <a:ext uri="{FF2B5EF4-FFF2-40B4-BE49-F238E27FC236}">
                <a16:creationId xmlns:a16="http://schemas.microsoft.com/office/drawing/2014/main" id="{EEC0530C-24C7-E8D6-F64E-6C48A1C6A64E}"/>
              </a:ext>
            </a:extLst>
          </p:cNvPr>
          <p:cNvSpPr txBox="1">
            <a:spLocks/>
          </p:cNvSpPr>
          <p:nvPr/>
        </p:nvSpPr>
        <p:spPr>
          <a:xfrm>
            <a:off x="8641576" y="3483680"/>
            <a:ext cx="3060970" cy="496630"/>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2" normalizeH="0" baseline="0" noProof="0">
                <a:ln w="3175">
                  <a:noFill/>
                </a:ln>
                <a:solidFill>
                  <a:srgbClr val="FFFFFF"/>
                </a:solidFill>
                <a:effectLst/>
                <a:uLnTx/>
                <a:uFillTx/>
                <a:latin typeface="Segoe UI Semibold"/>
                <a:ea typeface="+mj-lt"/>
                <a:cs typeface="Segoe UI Semibold"/>
              </a:rPr>
              <a:t>Azure AI Studio</a:t>
            </a: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Unified experience and one-stop shop for all AI development (beyond copilots)</a:t>
            </a: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42" normalizeH="0" baseline="0" noProof="0">
                <a:ln w="3175">
                  <a:noFill/>
                </a:ln>
                <a:solidFill>
                  <a:srgbClr val="00B0F0"/>
                </a:solidFill>
                <a:effectLst/>
                <a:uLnTx/>
                <a:uFillTx/>
                <a:latin typeface="Segoe UI" panose="020B0502040204020203" pitchFamily="34" charset="0"/>
                <a:ea typeface="+mj-lt"/>
                <a:cs typeface="Segoe UI" pitchFamily="34" charset="0"/>
              </a:rPr>
              <a:t>Model Catalog </a:t>
            </a: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(AOAI and OSS)</a:t>
            </a: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Integration with </a:t>
            </a:r>
            <a:r>
              <a:rPr kumimoji="0" lang="en-US" sz="1400" b="0" i="0" u="none" strike="noStrike" kern="1200" cap="none" spc="-42" normalizeH="0" baseline="0" noProof="0">
                <a:ln w="3175">
                  <a:noFill/>
                </a:ln>
                <a:solidFill>
                  <a:srgbClr val="00B0F0"/>
                </a:solidFill>
                <a:effectLst/>
                <a:uLnTx/>
                <a:uFillTx/>
                <a:latin typeface="Segoe UI" panose="020B0502040204020203" pitchFamily="34" charset="0"/>
                <a:ea typeface="+mj-lt"/>
                <a:cs typeface="Segoe UI" pitchFamily="34" charset="0"/>
              </a:rPr>
              <a:t>AI orchestration </a:t>
            </a: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frameworks such as Prompt Flow, </a:t>
            </a:r>
            <a:r>
              <a:rPr kumimoji="0" lang="en-US" sz="1400" b="0" i="0" u="none" strike="noStrike" kern="1200" cap="none" spc="-42" normalizeH="0" baseline="0" noProof="0" err="1">
                <a:ln w="3175">
                  <a:noFill/>
                </a:ln>
                <a:solidFill>
                  <a:srgbClr val="D2D2D2"/>
                </a:solidFill>
                <a:effectLst/>
                <a:uLnTx/>
                <a:uFillTx/>
                <a:latin typeface="Segoe UI" panose="020B0502040204020203" pitchFamily="34" charset="0"/>
                <a:ea typeface="+mj-lt"/>
                <a:cs typeface="Segoe UI" pitchFamily="34" charset="0"/>
              </a:rPr>
              <a:t>Semanic</a:t>
            </a: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 Kernel, </a:t>
            </a:r>
            <a:r>
              <a:rPr kumimoji="0" lang="en-US" sz="1400" b="0" i="0" u="none" strike="noStrike" kern="1200" cap="none" spc="-42" normalizeH="0" baseline="0" noProof="0" err="1">
                <a:ln w="3175">
                  <a:noFill/>
                </a:ln>
                <a:solidFill>
                  <a:srgbClr val="D2D2D2"/>
                </a:solidFill>
                <a:effectLst/>
                <a:uLnTx/>
                <a:uFillTx/>
                <a:latin typeface="Segoe UI" panose="020B0502040204020203" pitchFamily="34" charset="0"/>
                <a:ea typeface="+mj-lt"/>
                <a:cs typeface="Segoe UI" pitchFamily="34" charset="0"/>
              </a:rPr>
              <a:t>LangChain</a:t>
            </a:r>
            <a:endPar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endParaRP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42" normalizeH="0" baseline="0" noProof="0">
                <a:ln w="3175">
                  <a:noFill/>
                </a:ln>
                <a:solidFill>
                  <a:srgbClr val="00B0F0"/>
                </a:solidFill>
                <a:effectLst/>
                <a:uLnTx/>
                <a:uFillTx/>
                <a:latin typeface="Segoe UI" panose="020B0502040204020203" pitchFamily="34" charset="0"/>
                <a:ea typeface="+mj-lt"/>
                <a:cs typeface="Segoe UI" pitchFamily="34" charset="0"/>
              </a:rPr>
              <a:t>Data integration</a:t>
            </a: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 with </a:t>
            </a:r>
            <a:r>
              <a:rPr kumimoji="0" lang="en-US" sz="1400" b="0" i="0" u="none" strike="noStrike" kern="1200" cap="none" spc="-42" normalizeH="0" baseline="0" noProof="0" err="1">
                <a:ln w="3175">
                  <a:noFill/>
                </a:ln>
                <a:solidFill>
                  <a:srgbClr val="D2D2D2"/>
                </a:solidFill>
                <a:effectLst/>
                <a:uLnTx/>
                <a:uFillTx/>
                <a:latin typeface="Segoe UI" panose="020B0502040204020203" pitchFamily="34" charset="0"/>
                <a:ea typeface="+mj-lt"/>
                <a:cs typeface="Segoe UI" pitchFamily="34" charset="0"/>
              </a:rPr>
              <a:t>OneLake</a:t>
            </a: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 in Microsoft Fabric</a:t>
            </a:r>
          </a:p>
          <a:p>
            <a:pPr marL="285750" marR="0" lvl="0" indent="-285750" algn="l" defTabSz="932742"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42" normalizeH="0" baseline="0" noProof="0">
                <a:ln w="3175">
                  <a:noFill/>
                </a:ln>
                <a:solidFill>
                  <a:srgbClr val="D2D2D2"/>
                </a:solidFill>
                <a:effectLst/>
                <a:uLnTx/>
                <a:uFillTx/>
                <a:latin typeface="Segoe UI" panose="020B0502040204020203" pitchFamily="34" charset="0"/>
                <a:ea typeface="+mj-lt"/>
                <a:cs typeface="Segoe UI" pitchFamily="34" charset="0"/>
              </a:rPr>
              <a:t>Built-in </a:t>
            </a:r>
            <a:r>
              <a:rPr kumimoji="0" lang="en-US" sz="1400" b="0" i="0" u="none" strike="noStrike" kern="1200" cap="none" spc="-42" normalizeH="0" baseline="0" noProof="0">
                <a:ln w="3175">
                  <a:noFill/>
                </a:ln>
                <a:solidFill>
                  <a:srgbClr val="00B0F0"/>
                </a:solidFill>
                <a:effectLst/>
                <a:uLnTx/>
                <a:uFillTx/>
                <a:latin typeface="Segoe UI" panose="020B0502040204020203" pitchFamily="34" charset="0"/>
                <a:ea typeface="+mj-lt"/>
                <a:cs typeface="Segoe UI" pitchFamily="34" charset="0"/>
              </a:rPr>
              <a:t>content safety</a:t>
            </a:r>
          </a:p>
        </p:txBody>
      </p:sp>
      <p:cxnSp>
        <p:nvCxnSpPr>
          <p:cNvPr id="34" name="Straight Arrow Connector 33">
            <a:extLst>
              <a:ext uri="{FF2B5EF4-FFF2-40B4-BE49-F238E27FC236}">
                <a16:creationId xmlns:a16="http://schemas.microsoft.com/office/drawing/2014/main" id="{F224DD13-2FC2-F0A5-F731-FA860F97F2D2}"/>
              </a:ext>
            </a:extLst>
          </p:cNvPr>
          <p:cNvCxnSpPr>
            <a:cxnSpLocks/>
          </p:cNvCxnSpPr>
          <p:nvPr/>
        </p:nvCxnSpPr>
        <p:spPr>
          <a:xfrm flipH="1" flipV="1">
            <a:off x="6894493" y="1864109"/>
            <a:ext cx="888543" cy="1024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8175A30-E8DC-06C8-B830-B2F40FEDB2EB}"/>
              </a:ext>
            </a:extLst>
          </p:cNvPr>
          <p:cNvCxnSpPr>
            <a:cxnSpLocks/>
            <a:endCxn id="13" idx="3"/>
          </p:cNvCxnSpPr>
          <p:nvPr/>
        </p:nvCxnSpPr>
        <p:spPr>
          <a:xfrm flipH="1" flipV="1">
            <a:off x="6992160" y="3399541"/>
            <a:ext cx="993590" cy="2801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9D57FFB-C424-2290-8B1F-4CF26DF0E857}"/>
              </a:ext>
            </a:extLst>
          </p:cNvPr>
          <p:cNvCxnSpPr>
            <a:cxnSpLocks/>
            <a:stCxn id="2" idx="1"/>
            <a:endCxn id="46" idx="3"/>
          </p:cNvCxnSpPr>
          <p:nvPr/>
        </p:nvCxnSpPr>
        <p:spPr>
          <a:xfrm flipH="1">
            <a:off x="6900720" y="3731995"/>
            <a:ext cx="1073978" cy="8030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7DCDD1D-31BC-0045-6294-A4A91592CBCA}"/>
              </a:ext>
            </a:extLst>
          </p:cNvPr>
          <p:cNvSpPr/>
          <p:nvPr/>
        </p:nvSpPr>
        <p:spPr>
          <a:xfrm>
            <a:off x="46035" y="2084173"/>
            <a:ext cx="1420987" cy="246221"/>
          </a:xfrm>
          <a:prstGeom prst="rect">
            <a:avLst/>
          </a:prstGeom>
        </p:spPr>
        <p:txBody>
          <a:bodyPr wrap="square" lIns="0" tIns="0" rIns="0" bIns="0" anchor="t">
            <a:spAutoFit/>
          </a:bodyPr>
          <a:lstStyle/>
          <a:p>
            <a:pPr marL="27940" marR="0" lvl="0" indent="0" algn="r" defTabSz="91407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solidFill>
                  <a:srgbClr val="8DC8E8"/>
                </a:solidFill>
                <a:effectLst/>
                <a:uLnTx/>
                <a:uFillTx/>
                <a:latin typeface="Segoe UI Semibold"/>
                <a:ea typeface="+mn-ea"/>
                <a:cs typeface="Segoe UI Semibold"/>
              </a:rPr>
              <a:t>UX Layer</a:t>
            </a:r>
            <a:endParaRPr kumimoji="0" lang="en-US" sz="1600" b="1" i="0" u="none" strike="noStrike" kern="1200" cap="none" spc="0" normalizeH="0" baseline="0" noProof="0">
              <a:ln>
                <a:noFill/>
              </a:ln>
              <a:solidFill>
                <a:srgbClr val="8DC8E8"/>
              </a:solidFill>
              <a:effectLst/>
              <a:uLnTx/>
              <a:uFillTx/>
              <a:latin typeface="Segoe UI Semibold"/>
              <a:ea typeface="+mn-ea"/>
              <a:cs typeface="Segoe UI Semibold"/>
            </a:endParaRPr>
          </a:p>
        </p:txBody>
      </p:sp>
      <p:sp>
        <p:nvSpPr>
          <p:cNvPr id="45" name="Rectangle 44">
            <a:extLst>
              <a:ext uri="{FF2B5EF4-FFF2-40B4-BE49-F238E27FC236}">
                <a16:creationId xmlns:a16="http://schemas.microsoft.com/office/drawing/2014/main" id="{D3E91809-CF2B-97DA-7BEB-F85B32527024}"/>
              </a:ext>
            </a:extLst>
          </p:cNvPr>
          <p:cNvSpPr/>
          <p:nvPr/>
        </p:nvSpPr>
        <p:spPr>
          <a:xfrm>
            <a:off x="46035" y="4288855"/>
            <a:ext cx="1420987" cy="492443"/>
          </a:xfrm>
          <a:prstGeom prst="rect">
            <a:avLst/>
          </a:prstGeom>
        </p:spPr>
        <p:txBody>
          <a:bodyPr wrap="square" lIns="0" tIns="0" rIns="0" bIns="0" anchor="ctr">
            <a:spAutoFit/>
          </a:bodyPr>
          <a:lstStyle/>
          <a:p>
            <a:pPr marL="27940" marR="0" lvl="0" indent="0" algn="r" defTabSz="91407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solidFill>
                  <a:srgbClr val="8DC8E8"/>
                </a:solidFill>
                <a:effectLst/>
                <a:uLnTx/>
                <a:uFillTx/>
                <a:latin typeface="Segoe UI Semibold"/>
                <a:ea typeface="+mn-ea"/>
                <a:cs typeface="Segoe UI Semibold"/>
              </a:rPr>
              <a:t>Intelligence Layer</a:t>
            </a:r>
            <a:endParaRPr kumimoji="0" lang="en-US" sz="1600" b="1" i="0" u="none" strike="noStrike" kern="1200" cap="none" spc="0" normalizeH="0" baseline="0" noProof="0">
              <a:ln>
                <a:noFill/>
              </a:ln>
              <a:solidFill>
                <a:srgbClr val="8DC8E8"/>
              </a:solidFill>
              <a:effectLst/>
              <a:uLnTx/>
              <a:uFillTx/>
              <a:latin typeface="Segoe UI Semibold"/>
              <a:ea typeface="+mn-ea"/>
              <a:cs typeface="Segoe UI Semibold"/>
            </a:endParaRPr>
          </a:p>
        </p:txBody>
      </p:sp>
      <p:sp>
        <p:nvSpPr>
          <p:cNvPr id="47" name="Rectangle 46">
            <a:extLst>
              <a:ext uri="{FF2B5EF4-FFF2-40B4-BE49-F238E27FC236}">
                <a16:creationId xmlns:a16="http://schemas.microsoft.com/office/drawing/2014/main" id="{46AE2891-8A5D-5436-1496-55B02FD556D5}"/>
              </a:ext>
            </a:extLst>
          </p:cNvPr>
          <p:cNvSpPr/>
          <p:nvPr/>
        </p:nvSpPr>
        <p:spPr>
          <a:xfrm>
            <a:off x="50764" y="3153319"/>
            <a:ext cx="1420987" cy="492443"/>
          </a:xfrm>
          <a:prstGeom prst="rect">
            <a:avLst/>
          </a:prstGeom>
        </p:spPr>
        <p:txBody>
          <a:bodyPr wrap="square" lIns="0" tIns="0" rIns="0" bIns="0" anchor="t">
            <a:spAutoFit/>
          </a:bodyPr>
          <a:lstStyle/>
          <a:p>
            <a:pPr marL="27940" marR="0" lvl="0" indent="0" algn="r" defTabSz="914073"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solidFill>
                  <a:srgbClr val="8DC8E8"/>
                </a:solidFill>
                <a:effectLst/>
                <a:uLnTx/>
                <a:uFillTx/>
                <a:latin typeface="Segoe UI Semibold"/>
                <a:ea typeface="+mn-ea"/>
                <a:cs typeface="Segoe UI Semibold"/>
              </a:rPr>
              <a:t>Orchestration Layer</a:t>
            </a:r>
            <a:endParaRPr kumimoji="0" lang="en-US" sz="1600" b="1" i="0" u="none" strike="noStrike" kern="1200" cap="none" spc="0" normalizeH="0" baseline="0" noProof="0">
              <a:ln>
                <a:noFill/>
              </a:ln>
              <a:solidFill>
                <a:srgbClr val="8DC8E8"/>
              </a:solidFill>
              <a:effectLst/>
              <a:uLnTx/>
              <a:uFillTx/>
              <a:latin typeface="Segoe UI Semibold"/>
              <a:ea typeface="+mn-ea"/>
              <a:cs typeface="Segoe UI Semibold"/>
            </a:endParaRPr>
          </a:p>
        </p:txBody>
      </p:sp>
      <p:cxnSp>
        <p:nvCxnSpPr>
          <p:cNvPr id="49" name="Straight Connector 48">
            <a:extLst>
              <a:ext uri="{FF2B5EF4-FFF2-40B4-BE49-F238E27FC236}">
                <a16:creationId xmlns:a16="http://schemas.microsoft.com/office/drawing/2014/main" id="{4DD72C9E-264F-8C20-540D-D987AB5353B9}"/>
              </a:ext>
            </a:extLst>
          </p:cNvPr>
          <p:cNvCxnSpPr/>
          <p:nvPr/>
        </p:nvCxnSpPr>
        <p:spPr>
          <a:xfrm>
            <a:off x="1526787" y="1723683"/>
            <a:ext cx="0" cy="10867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13C4AD-A44B-ABA1-E8CC-D1244A3D4318}"/>
              </a:ext>
            </a:extLst>
          </p:cNvPr>
          <p:cNvCxnSpPr/>
          <p:nvPr/>
        </p:nvCxnSpPr>
        <p:spPr>
          <a:xfrm>
            <a:off x="1520609" y="3991706"/>
            <a:ext cx="0" cy="108673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0E42FAE-3DB5-E89B-2D56-586E9778043F}"/>
              </a:ext>
            </a:extLst>
          </p:cNvPr>
          <p:cNvCxnSpPr>
            <a:cxnSpLocks/>
          </p:cNvCxnSpPr>
          <p:nvPr/>
        </p:nvCxnSpPr>
        <p:spPr>
          <a:xfrm>
            <a:off x="1531516" y="3236369"/>
            <a:ext cx="0" cy="32634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34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500"/>
                                        <p:tgtEl>
                                          <p:spTgt spid="15"/>
                                        </p:tgtEl>
                                      </p:cBhvr>
                                    </p:animEffect>
                                  </p:childTnLst>
                                </p:cTn>
                              </p:par>
                              <p:par>
                                <p:cTn id="8" presetID="42" presetClass="path" presetSubtype="0" decel="100000" fill="hold" nodeType="withEffect">
                                  <p:stCondLst>
                                    <p:cond delay="200"/>
                                  </p:stCondLst>
                                  <p:childTnLst>
                                    <p:animMotion origin="layout" path="M 0 -1.11111E-6 L 0 0.03542 " pathEditMode="relative" rAng="0" ptsTypes="AA">
                                      <p:cBhvr>
                                        <p:cTn id="9" dur="700" spd="-100000" fill="hold"/>
                                        <p:tgtEl>
                                          <p:spTgt spid="15"/>
                                        </p:tgtEl>
                                        <p:attrNameLst>
                                          <p:attrName>ppt_x</p:attrName>
                                          <p:attrName>ppt_y</p:attrName>
                                        </p:attrNameLst>
                                      </p:cBhvr>
                                      <p:rCtr x="0" y="1759"/>
                                    </p:animMotion>
                                  </p:childTnLst>
                                </p:cTn>
                              </p:par>
                              <p:par>
                                <p:cTn id="10" presetID="16" presetClass="entr" presetSubtype="42" fill="hold"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barn(outHorizontal)">
                                      <p:cBhvr>
                                        <p:cTn id="12" dur="500"/>
                                        <p:tgtEl>
                                          <p:spTgt spid="14"/>
                                        </p:tgtEl>
                                      </p:cBhvr>
                                    </p:animEffect>
                                  </p:childTnLst>
                                </p:cTn>
                              </p:par>
                              <p:par>
                                <p:cTn id="13" presetID="42" presetClass="path" presetSubtype="0" decel="100000" fill="hold" nodeType="withEffect">
                                  <p:stCondLst>
                                    <p:cond delay="400"/>
                                  </p:stCondLst>
                                  <p:childTnLst>
                                    <p:animMotion origin="layout" path="M 0 -4.07407E-6 L 0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0 3.33333E-6 L 0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1.04167E-6 3.7037E-6 L -1.04167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500"/>
                                  </p:stCondLst>
                                  <p:childTnLst>
                                    <p:animMotion origin="layout" path="M 0 -3.33333E-6 L 0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100"/>
                                  </p:stCondLst>
                                  <p:childTnLst>
                                    <p:animMotion origin="layout" path="M 1.04167E-6 3.7037E-6 L 1.04167E-6 0.03541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grpId="1" nodeType="withEffect">
                                  <p:stCondLst>
                                    <p:cond delay="500"/>
                                  </p:stCondLst>
                                  <p:childTnLst>
                                    <p:animMotion origin="layout" path="M 0 -2.96296E-6 L 0 0.03542 " pathEditMode="relative" rAng="0" ptsTypes="AA">
                                      <p:cBhvr>
                                        <p:cTn id="39" dur="700" spd="-100000" fill="hold"/>
                                        <p:tgtEl>
                                          <p:spTgt spid="6"/>
                                        </p:tgtEl>
                                        <p:attrNameLst>
                                          <p:attrName>ppt_x</p:attrName>
                                          <p:attrName>ppt_y</p:attrName>
                                        </p:attrNameLst>
                                      </p:cBhvr>
                                      <p:rCtr x="0" y="1759"/>
                                    </p:animMotion>
                                  </p:childTnLst>
                                </p:cTn>
                              </p:par>
                              <p:par>
                                <p:cTn id="40" presetID="10" presetClass="entr" presetSubtype="0" fill="hold" grpId="0" nodeType="withEffect">
                                  <p:stCondLst>
                                    <p:cond delay="6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42" presetClass="path" presetSubtype="0" decel="100000" fill="hold" grpId="1" nodeType="withEffect">
                                  <p:stCondLst>
                                    <p:cond delay="600"/>
                                  </p:stCondLst>
                                  <p:childTnLst>
                                    <p:animMotion origin="layout" path="M 0 4.44444E-6 L 0 0.03541 " pathEditMode="relative" rAng="0" ptsTypes="AA">
                                      <p:cBhvr>
                                        <p:cTn id="44" dur="700" spd="-100000" fill="hold"/>
                                        <p:tgtEl>
                                          <p:spTgt spid="40"/>
                                        </p:tgtEl>
                                        <p:attrNameLst>
                                          <p:attrName>ppt_x</p:attrName>
                                          <p:attrName>ppt_y</p:attrName>
                                        </p:attrNameLst>
                                      </p:cBhvr>
                                      <p:rCtr x="0" y="1759"/>
                                    </p:animMotion>
                                  </p:childTnLst>
                                </p:cTn>
                              </p:par>
                              <p:par>
                                <p:cTn id="45" presetID="16" presetClass="entr" presetSubtype="37" fill="hold" nodeType="withEffect">
                                  <p:stCondLst>
                                    <p:cond delay="600"/>
                                  </p:stCondLst>
                                  <p:childTnLst>
                                    <p:set>
                                      <p:cBhvr>
                                        <p:cTn id="46" dur="1" fill="hold">
                                          <p:stCondLst>
                                            <p:cond delay="0"/>
                                          </p:stCondLst>
                                        </p:cTn>
                                        <p:tgtEl>
                                          <p:spTgt spid="41"/>
                                        </p:tgtEl>
                                        <p:attrNameLst>
                                          <p:attrName>style.visibility</p:attrName>
                                        </p:attrNameLst>
                                      </p:cBhvr>
                                      <p:to>
                                        <p:strVal val="visible"/>
                                      </p:to>
                                    </p:set>
                                    <p:animEffect transition="in" filter="barn(outVertical)">
                                      <p:cBhvr>
                                        <p:cTn id="47" dur="500"/>
                                        <p:tgtEl>
                                          <p:spTgt spid="41"/>
                                        </p:tgtEl>
                                      </p:cBhvr>
                                    </p:animEffect>
                                  </p:childTnLst>
                                </p:cTn>
                              </p:par>
                              <p:par>
                                <p:cTn id="48" presetID="42" presetClass="path" presetSubtype="0" decel="100000" fill="hold" nodeType="withEffect">
                                  <p:stCondLst>
                                    <p:cond delay="600"/>
                                  </p:stCondLst>
                                  <p:childTnLst>
                                    <p:animMotion origin="layout" path="M 0 2.22222E-6 L 0 0.03541 " pathEditMode="relative" rAng="0" ptsTypes="AA">
                                      <p:cBhvr>
                                        <p:cTn id="49" dur="700" spd="-100000" fill="hold"/>
                                        <p:tgtEl>
                                          <p:spTgt spid="41"/>
                                        </p:tgtEl>
                                        <p:attrNameLst>
                                          <p:attrName>ppt_x</p:attrName>
                                          <p:attrName>ppt_y</p:attrName>
                                        </p:attrNameLst>
                                      </p:cBhvr>
                                      <p:rCtr x="0" y="1759"/>
                                    </p:animMotion>
                                  </p:childTnLst>
                                </p:cTn>
                              </p:par>
                              <p:par>
                                <p:cTn id="50" presetID="10" presetClass="entr" presetSubtype="0" fill="hold" grpId="0" nodeType="withEffect">
                                  <p:stCondLst>
                                    <p:cond delay="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100000" fill="hold" grpId="1" nodeType="withEffect">
                                  <p:stCondLst>
                                    <p:cond delay="500"/>
                                  </p:stCondLst>
                                  <p:childTnLst>
                                    <p:animMotion origin="layout" path="M 0 -3.7037E-6 L 0 0.03542 " pathEditMode="relative" rAng="0" ptsTypes="AA">
                                      <p:cBhvr>
                                        <p:cTn id="54" dur="700" spd="-100000" fill="hold"/>
                                        <p:tgtEl>
                                          <p:spTgt spid="10"/>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100"/>
                                  </p:stCondLst>
                                  <p:childTnLst>
                                    <p:animMotion origin="layout" path="M 0 4.07407E-6 L 0 0.03541 " pathEditMode="relative" rAng="0" ptsTypes="AA">
                                      <p:cBhvr>
                                        <p:cTn id="59" dur="700" spd="-100000" fill="hold"/>
                                        <p:tgtEl>
                                          <p:spTgt spid="11"/>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0"/>
                                  </p:stCondLst>
                                  <p:childTnLst>
                                    <p:animMotion origin="layout" path="M 0 2.96296E-6 L 0 0.03541 " pathEditMode="relative" rAng="0" ptsTypes="AA">
                                      <p:cBhvr>
                                        <p:cTn id="64" dur="700" spd="-100000" fill="hold"/>
                                        <p:tgtEl>
                                          <p:spTgt spid="27"/>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decel="100000" fill="hold" grpId="1" nodeType="withEffect">
                                  <p:stCondLst>
                                    <p:cond delay="0"/>
                                  </p:stCondLst>
                                  <p:childTnLst>
                                    <p:animMotion origin="layout" path="M 0 7.40741E-7 L 0 0.03542 " pathEditMode="relative" rAng="0" ptsTypes="AA">
                                      <p:cBhvr>
                                        <p:cTn id="69" dur="700" spd="-100000" fill="hold"/>
                                        <p:tgtEl>
                                          <p:spTgt spid="7"/>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par>
                                <p:cTn id="73" presetID="42" presetClass="path" presetSubtype="0" decel="100000" fill="hold" grpId="1" nodeType="withEffect">
                                  <p:stCondLst>
                                    <p:cond delay="100"/>
                                  </p:stCondLst>
                                  <p:childTnLst>
                                    <p:animMotion origin="layout" path="M 0 3.33333E-6 L 0 0.03541 " pathEditMode="relative" rAng="0" ptsTypes="AA">
                                      <p:cBhvr>
                                        <p:cTn id="74" dur="700" spd="-100000" fill="hold"/>
                                        <p:tgtEl>
                                          <p:spTgt spid="12"/>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42" presetClass="path" presetSubtype="0" decel="100000" fill="hold" nodeType="withEffect">
                                  <p:stCondLst>
                                    <p:cond delay="100"/>
                                  </p:stCondLst>
                                  <p:childTnLst>
                                    <p:animMotion origin="layout" path="M 0 3.33333E-6 L 0 0.03541 " pathEditMode="relative" rAng="0" ptsTypes="AA">
                                      <p:cBhvr>
                                        <p:cTn id="79" dur="700" spd="-100000" fill="hold"/>
                                        <p:tgtEl>
                                          <p:spTgt spid="20"/>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42" presetClass="path" presetSubtype="0" decel="100000" fill="hold" grpId="1" nodeType="withEffect">
                                  <p:stCondLst>
                                    <p:cond delay="300"/>
                                  </p:stCondLst>
                                  <p:childTnLst>
                                    <p:animMotion origin="layout" path="M 0 4.07407E-6 L 0 0.03541 " pathEditMode="relative" rAng="0" ptsTypes="AA">
                                      <p:cBhvr>
                                        <p:cTn id="84" dur="700" spd="-100000" fill="hold"/>
                                        <p:tgtEl>
                                          <p:spTgt spid="13"/>
                                        </p:tgtEl>
                                        <p:attrNameLst>
                                          <p:attrName>ppt_x</p:attrName>
                                          <p:attrName>ppt_y</p:attrName>
                                        </p:attrNameLst>
                                      </p:cBhvr>
                                      <p:rCtr x="0" y="1759"/>
                                    </p:animMotion>
                                  </p:childTnLst>
                                </p:cTn>
                              </p:par>
                              <p:par>
                                <p:cTn id="85" presetID="10" presetClass="entr" presetSubtype="0" fill="hold" grpId="0" nodeType="withEffect">
                                  <p:stCondLst>
                                    <p:cond delay="50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42" presetClass="path" presetSubtype="0" decel="100000" fill="hold" grpId="1" nodeType="withEffect">
                                  <p:stCondLst>
                                    <p:cond delay="500"/>
                                  </p:stCondLst>
                                  <p:childTnLst>
                                    <p:animMotion origin="layout" path="M 0 -3.33333E-6 L 0 0.03542 " pathEditMode="relative" rAng="0" ptsTypes="AA">
                                      <p:cBhvr>
                                        <p:cTn id="89" dur="700" spd="-100000" fill="hold"/>
                                        <p:tgtEl>
                                          <p:spTgt spid="46"/>
                                        </p:tgtEl>
                                        <p:attrNameLst>
                                          <p:attrName>ppt_x</p:attrName>
                                          <p:attrName>ppt_y</p:attrName>
                                        </p:attrNameLst>
                                      </p:cBhvr>
                                      <p:rCtr x="0" y="1759"/>
                                    </p:animMotion>
                                  </p:childTnLst>
                                </p:cTn>
                              </p:par>
                              <p:par>
                                <p:cTn id="90" presetID="10" presetClass="entr" presetSubtype="0" fill="hold" nodeType="withEffect">
                                  <p:stCondLst>
                                    <p:cond delay="5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42" presetClass="path" presetSubtype="0" decel="100000" fill="hold" nodeType="withEffect">
                                  <p:stCondLst>
                                    <p:cond delay="500"/>
                                  </p:stCondLst>
                                  <p:childTnLst>
                                    <p:animMotion origin="layout" path="M 0 -3.33333E-6 L 0 0.03542 " pathEditMode="relative" rAng="0" ptsTypes="AA">
                                      <p:cBhvr>
                                        <p:cTn id="94" dur="700" spd="-100000" fill="hold"/>
                                        <p:tgtEl>
                                          <p:spTgt spid="24"/>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44"/>
                                        </p:tgtEl>
                                        <p:attrNameLst>
                                          <p:attrName>style.visibility</p:attrName>
                                        </p:attrNameLst>
                                      </p:cBhvr>
                                      <p:to>
                                        <p:strVal val="visible"/>
                                      </p:to>
                                    </p:set>
                                    <p:animEffect transition="in" filter="fade">
                                      <p:cBhvr>
                                        <p:cTn id="97" dur="500"/>
                                        <p:tgtEl>
                                          <p:spTgt spid="44"/>
                                        </p:tgtEl>
                                      </p:cBhvr>
                                    </p:animEffect>
                                  </p:childTnLst>
                                </p:cTn>
                              </p:par>
                              <p:par>
                                <p:cTn id="98" presetID="42" presetClass="path" presetSubtype="0" decel="100000" fill="hold" grpId="1" nodeType="withEffect">
                                  <p:stCondLst>
                                    <p:cond delay="100"/>
                                  </p:stCondLst>
                                  <p:childTnLst>
                                    <p:animMotion origin="layout" path="M 0 3.7037E-6 L 0 0.03541 " pathEditMode="relative" rAng="0" ptsTypes="AA">
                                      <p:cBhvr>
                                        <p:cTn id="99" dur="700" spd="-100000" fill="hold"/>
                                        <p:tgtEl>
                                          <p:spTgt spid="44"/>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45"/>
                                        </p:tgtEl>
                                        <p:attrNameLst>
                                          <p:attrName>style.visibility</p:attrName>
                                        </p:attrNameLst>
                                      </p:cBhvr>
                                      <p:to>
                                        <p:strVal val="visible"/>
                                      </p:to>
                                    </p:set>
                                    <p:animEffect transition="in" filter="fade">
                                      <p:cBhvr>
                                        <p:cTn id="102" dur="500"/>
                                        <p:tgtEl>
                                          <p:spTgt spid="45"/>
                                        </p:tgtEl>
                                      </p:cBhvr>
                                    </p:animEffect>
                                  </p:childTnLst>
                                </p:cTn>
                              </p:par>
                              <p:par>
                                <p:cTn id="103" presetID="42" presetClass="path" presetSubtype="0" decel="100000" fill="hold" grpId="1" nodeType="withEffect">
                                  <p:stCondLst>
                                    <p:cond delay="100"/>
                                  </p:stCondLst>
                                  <p:childTnLst>
                                    <p:animMotion origin="layout" path="M 0 3.7037E-6 L 0 0.03541 " pathEditMode="relative" rAng="0" ptsTypes="AA">
                                      <p:cBhvr>
                                        <p:cTn id="104" dur="700" spd="-100000" fill="hold"/>
                                        <p:tgtEl>
                                          <p:spTgt spid="45"/>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47"/>
                                        </p:tgtEl>
                                        <p:attrNameLst>
                                          <p:attrName>style.visibility</p:attrName>
                                        </p:attrNameLst>
                                      </p:cBhvr>
                                      <p:to>
                                        <p:strVal val="visible"/>
                                      </p:to>
                                    </p:set>
                                    <p:animEffect transition="in" filter="fade">
                                      <p:cBhvr>
                                        <p:cTn id="107" dur="500"/>
                                        <p:tgtEl>
                                          <p:spTgt spid="47"/>
                                        </p:tgtEl>
                                      </p:cBhvr>
                                    </p:animEffect>
                                  </p:childTnLst>
                                </p:cTn>
                              </p:par>
                              <p:par>
                                <p:cTn id="108" presetID="42" presetClass="path" presetSubtype="0" decel="100000" fill="hold" grpId="1" nodeType="withEffect">
                                  <p:stCondLst>
                                    <p:cond delay="100"/>
                                  </p:stCondLst>
                                  <p:childTnLst>
                                    <p:animMotion origin="layout" path="M 0 3.7037E-6 L 0 0.03541 " pathEditMode="relative" rAng="0" ptsTypes="AA">
                                      <p:cBhvr>
                                        <p:cTn id="109" dur="700" spd="-100000" fill="hold"/>
                                        <p:tgtEl>
                                          <p:spTgt spid="4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animBg="1"/>
      <p:bldP spid="27" grpId="1" animBg="1"/>
      <p:bldP spid="40" grpId="0" animBg="1"/>
      <p:bldP spid="40" grpId="1" animBg="1"/>
      <p:bldP spid="46" grpId="0" animBg="1"/>
      <p:bldP spid="46" grpId="1" animBg="1"/>
      <p:bldP spid="10" grpId="0" animBg="1"/>
      <p:bldP spid="10" grpId="1" animBg="1"/>
      <p:bldP spid="21" grpId="0" animBg="1"/>
      <p:bldP spid="21" grpId="1" animBg="1"/>
      <p:bldP spid="6" grpId="0" animBg="1"/>
      <p:bldP spid="6" grpId="1" animBg="1"/>
      <p:bldP spid="13" grpId="0" animBg="1"/>
      <p:bldP spid="13" grpId="1" animBg="1"/>
      <p:bldP spid="12" grpId="0" animBg="1"/>
      <p:bldP spid="12" grpId="1" animBg="1"/>
      <p:bldP spid="8" grpId="0" animBg="1"/>
      <p:bldP spid="8" grpId="1" animBg="1"/>
      <p:bldP spid="9" grpId="0" animBg="1"/>
      <p:bldP spid="9" grpId="1" animBg="1"/>
      <p:bldP spid="5" grpId="0" animBg="1"/>
      <p:bldP spid="5" grpId="1" animBg="1"/>
      <p:bldP spid="11" grpId="0" animBg="1"/>
      <p:bldP spid="11" grpId="1" animBg="1"/>
      <p:bldP spid="44" grpId="0"/>
      <p:bldP spid="44" grpId="1"/>
      <p:bldP spid="45" grpId="0"/>
      <p:bldP spid="45" grpId="1"/>
      <p:bldP spid="47" grpId="0"/>
      <p:bldP spid="4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7806BA8-31F2-19E1-C64B-14F797B0F33D}"/>
              </a:ext>
            </a:extLst>
          </p:cNvPr>
          <p:cNvSpPr>
            <a:spLocks noGrp="1"/>
          </p:cNvSpPr>
          <p:nvPr>
            <p:ph type="title"/>
          </p:nvPr>
        </p:nvSpPr>
        <p:spPr/>
        <p:txBody>
          <a:bodyPr/>
          <a:lstStyle/>
          <a:p>
            <a:r>
              <a:rPr kumimoji="0" lang="en-US" sz="36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  Copilot Studio vs       Azure AI Bot Service</a:t>
            </a:r>
            <a:endParaRPr lang="en-US"/>
          </a:p>
        </p:txBody>
      </p:sp>
      <p:graphicFrame>
        <p:nvGraphicFramePr>
          <p:cNvPr id="7" name="Content Placeholder 6">
            <a:extLst>
              <a:ext uri="{FF2B5EF4-FFF2-40B4-BE49-F238E27FC236}">
                <a16:creationId xmlns:a16="http://schemas.microsoft.com/office/drawing/2014/main" id="{1DEA1784-9397-B38D-7BC9-377EF7C69927}"/>
              </a:ext>
            </a:extLst>
          </p:cNvPr>
          <p:cNvGraphicFramePr>
            <a:graphicFrameLocks noGrp="1"/>
          </p:cNvGraphicFramePr>
          <p:nvPr>
            <p:ph sz="quarter" idx="10"/>
          </p:nvPr>
        </p:nvGraphicFramePr>
        <p:xfrm>
          <a:off x="381922" y="1170728"/>
          <a:ext cx="11428155" cy="5444463"/>
        </p:xfrm>
        <a:graphic>
          <a:graphicData uri="http://schemas.openxmlformats.org/drawingml/2006/table">
            <a:tbl>
              <a:tblPr firstRow="1" bandRow="1">
                <a:tableStyleId>{93296810-A885-4BE3-A3E7-6D5BEEA58F35}</a:tableStyleId>
              </a:tblPr>
              <a:tblGrid>
                <a:gridCol w="2890865">
                  <a:extLst>
                    <a:ext uri="{9D8B030D-6E8A-4147-A177-3AD203B41FA5}">
                      <a16:colId xmlns:a16="http://schemas.microsoft.com/office/drawing/2014/main" val="1728698888"/>
                    </a:ext>
                  </a:extLst>
                </a:gridCol>
                <a:gridCol w="4333977">
                  <a:extLst>
                    <a:ext uri="{9D8B030D-6E8A-4147-A177-3AD203B41FA5}">
                      <a16:colId xmlns:a16="http://schemas.microsoft.com/office/drawing/2014/main" val="2322480537"/>
                    </a:ext>
                  </a:extLst>
                </a:gridCol>
                <a:gridCol w="4203313">
                  <a:extLst>
                    <a:ext uri="{9D8B030D-6E8A-4147-A177-3AD203B41FA5}">
                      <a16:colId xmlns:a16="http://schemas.microsoft.com/office/drawing/2014/main" val="169913281"/>
                    </a:ext>
                  </a:extLst>
                </a:gridCol>
              </a:tblGrid>
              <a:tr h="224330">
                <a:tc>
                  <a:txBody>
                    <a:bodyPr/>
                    <a:lstStyle/>
                    <a:p>
                      <a:pPr algn="l" fontAlgn="t"/>
                      <a:r>
                        <a:rPr lang="en-US" sz="1000">
                          <a:effectLst/>
                        </a:rPr>
                        <a:t>Criteria</a:t>
                      </a:r>
                    </a:p>
                  </a:txBody>
                  <a:tcPr marL="45720" marR="45720"/>
                </a:tc>
                <a:tc>
                  <a:txBody>
                    <a:bodyPr/>
                    <a:lstStyle/>
                    <a:p>
                      <a:pPr algn="l" fontAlgn="t"/>
                      <a:r>
                        <a:rPr lang="en-US" sz="1000">
                          <a:effectLst/>
                        </a:rPr>
                        <a:t>Microsoft Copilot Studio</a:t>
                      </a:r>
                    </a:p>
                  </a:txBody>
                  <a:tcPr marL="45720" marR="45720"/>
                </a:tc>
                <a:tc>
                  <a:txBody>
                    <a:bodyPr/>
                    <a:lstStyle/>
                    <a:p>
                      <a:pPr algn="l" fontAlgn="t"/>
                      <a:r>
                        <a:rPr lang="en-US" sz="1000">
                          <a:effectLst/>
                        </a:rPr>
                        <a:t>Azure Bot Services (previously called Azure Bot Framework)</a:t>
                      </a:r>
                    </a:p>
                  </a:txBody>
                  <a:tcPr marL="45720" marR="45720"/>
                </a:tc>
                <a:extLst>
                  <a:ext uri="{0D108BD9-81ED-4DB2-BD59-A6C34878D82A}">
                    <a16:rowId xmlns:a16="http://schemas.microsoft.com/office/drawing/2014/main" val="3498188927"/>
                  </a:ext>
                </a:extLst>
              </a:tr>
              <a:tr h="395997">
                <a:tc>
                  <a:txBody>
                    <a:bodyPr/>
                    <a:lstStyle/>
                    <a:p>
                      <a:pPr algn="l" fontAlgn="t"/>
                      <a:r>
                        <a:rPr lang="en-US" sz="1000">
                          <a:effectLst/>
                        </a:rPr>
                        <a:t>Licensing</a:t>
                      </a:r>
                    </a:p>
                  </a:txBody>
                  <a:tcPr marL="45720" marR="45720"/>
                </a:tc>
                <a:tc>
                  <a:txBody>
                    <a:bodyPr/>
                    <a:lstStyle/>
                    <a:p>
                      <a:pPr algn="l" fontAlgn="t"/>
                      <a:r>
                        <a:rPr lang="en-US" sz="1000">
                          <a:effectLst/>
                        </a:rPr>
                        <a:t>Choose from multiple plans, including Teams Plan, Standalone Plan, and Dynamics 365 integration.</a:t>
                      </a:r>
                    </a:p>
                  </a:txBody>
                  <a:tcPr marL="45720" marR="45720"/>
                </a:tc>
                <a:tc>
                  <a:txBody>
                    <a:bodyPr/>
                    <a:lstStyle/>
                    <a:p>
                      <a:pPr algn="l" fontAlgn="t"/>
                      <a:r>
                        <a:rPr lang="en-US" sz="1000">
                          <a:effectLst/>
                        </a:rPr>
                        <a:t>Get it for free with Azure Subscription and choose from message-based pricing options.</a:t>
                      </a:r>
                    </a:p>
                  </a:txBody>
                  <a:tcPr marL="45720" marR="45720"/>
                </a:tc>
                <a:extLst>
                  <a:ext uri="{0D108BD9-81ED-4DB2-BD59-A6C34878D82A}">
                    <a16:rowId xmlns:a16="http://schemas.microsoft.com/office/drawing/2014/main" val="2900702726"/>
                  </a:ext>
                </a:extLst>
              </a:tr>
              <a:tr h="395997">
                <a:tc>
                  <a:txBody>
                    <a:bodyPr/>
                    <a:lstStyle/>
                    <a:p>
                      <a:pPr algn="l" fontAlgn="t"/>
                      <a:r>
                        <a:rPr lang="en-US" sz="1000">
                          <a:effectLst/>
                        </a:rPr>
                        <a:t>Scalability, quotas, and limits</a:t>
                      </a:r>
                    </a:p>
                  </a:txBody>
                  <a:tcPr marL="45720" marR="45720"/>
                </a:tc>
                <a:tc>
                  <a:txBody>
                    <a:bodyPr/>
                    <a:lstStyle/>
                    <a:p>
                      <a:pPr algn="l" fontAlgn="t"/>
                      <a:r>
                        <a:rPr lang="en-US" sz="1000">
                          <a:effectLst/>
                        </a:rPr>
                        <a:t>Experience limited RPM and up to 50 bots per Teams app. Scalability is tied to subscription tiers.</a:t>
                      </a:r>
                    </a:p>
                  </a:txBody>
                  <a:tcPr marL="45720" marR="45720"/>
                </a:tc>
                <a:tc>
                  <a:txBody>
                    <a:bodyPr/>
                    <a:lstStyle/>
                    <a:p>
                      <a:pPr algn="l" fontAlgn="t"/>
                      <a:r>
                        <a:rPr lang="en-US" sz="1000">
                          <a:effectLst/>
                        </a:rPr>
                        <a:t>Enjoy higher operation limits and dynamic scaling based on demand.</a:t>
                      </a:r>
                    </a:p>
                  </a:txBody>
                  <a:tcPr marL="45720" marR="45720"/>
                </a:tc>
                <a:extLst>
                  <a:ext uri="{0D108BD9-81ED-4DB2-BD59-A6C34878D82A}">
                    <a16:rowId xmlns:a16="http://schemas.microsoft.com/office/drawing/2014/main" val="685453183"/>
                  </a:ext>
                </a:extLst>
              </a:tr>
              <a:tr h="395997">
                <a:tc>
                  <a:txBody>
                    <a:bodyPr/>
                    <a:lstStyle/>
                    <a:p>
                      <a:pPr algn="l" fontAlgn="t"/>
                      <a:r>
                        <a:rPr lang="en-US" sz="1000">
                          <a:effectLst/>
                        </a:rPr>
                        <a:t>Customization and flexibility</a:t>
                      </a:r>
                    </a:p>
                  </a:txBody>
                  <a:tcPr marL="45720" marR="45720"/>
                </a:tc>
                <a:tc>
                  <a:txBody>
                    <a:bodyPr/>
                    <a:lstStyle/>
                    <a:p>
                      <a:pPr algn="l" fontAlgn="t"/>
                      <a:r>
                        <a:rPr lang="en-US" sz="1000">
                          <a:effectLst/>
                        </a:rPr>
                        <a:t>Customize using default canvas with </a:t>
                      </a:r>
                      <a:r>
                        <a:rPr lang="en-US" sz="1000" u="none" strike="noStrike">
                          <a:effectLst/>
                          <a:hlinkClick r:id="rId2"/>
                        </a:rPr>
                        <a:t>JavaScript</a:t>
                      </a:r>
                      <a:r>
                        <a:rPr lang="en-US" sz="1000">
                          <a:effectLst/>
                        </a:rPr>
                        <a:t> or create a custom canvas derived from the </a:t>
                      </a:r>
                      <a:r>
                        <a:rPr lang="en-US" sz="1000" u="none" strike="noStrike">
                          <a:effectLst/>
                          <a:hlinkClick r:id="rId3"/>
                        </a:rPr>
                        <a:t>Bot Framework Web Chat canvas</a:t>
                      </a:r>
                      <a:r>
                        <a:rPr lang="en-US" sz="1000">
                          <a:effectLst/>
                        </a:rPr>
                        <a:t>.</a:t>
                      </a:r>
                    </a:p>
                  </a:txBody>
                  <a:tcPr marL="45720" marR="45720"/>
                </a:tc>
                <a:tc>
                  <a:txBody>
                    <a:bodyPr/>
                    <a:lstStyle/>
                    <a:p>
                      <a:pPr algn="l" fontAlgn="t"/>
                      <a:r>
                        <a:rPr lang="en-US" sz="1000">
                          <a:effectLst/>
                        </a:rPr>
                        <a:t>Customize extensively with </a:t>
                      </a:r>
                      <a:r>
                        <a:rPr lang="en-US" sz="1000" u="none" strike="noStrike">
                          <a:effectLst/>
                          <a:hlinkClick r:id="rId4"/>
                        </a:rPr>
                        <a:t>Web Chat</a:t>
                      </a:r>
                      <a:r>
                        <a:rPr lang="en-US" sz="1000">
                          <a:effectLst/>
                        </a:rPr>
                        <a:t> and React.</a:t>
                      </a:r>
                    </a:p>
                  </a:txBody>
                  <a:tcPr marL="45720" marR="45720"/>
                </a:tc>
                <a:extLst>
                  <a:ext uri="{0D108BD9-81ED-4DB2-BD59-A6C34878D82A}">
                    <a16:rowId xmlns:a16="http://schemas.microsoft.com/office/drawing/2014/main" val="3406614976"/>
                  </a:ext>
                </a:extLst>
              </a:tr>
              <a:tr h="224330">
                <a:tc>
                  <a:txBody>
                    <a:bodyPr/>
                    <a:lstStyle/>
                    <a:p>
                      <a:pPr algn="l" fontAlgn="t"/>
                      <a:r>
                        <a:rPr lang="en-US" sz="1000">
                          <a:effectLst/>
                        </a:rPr>
                        <a:t>Development expertise</a:t>
                      </a:r>
                    </a:p>
                  </a:txBody>
                  <a:tcPr marL="45720" marR="45720"/>
                </a:tc>
                <a:tc>
                  <a:txBody>
                    <a:bodyPr/>
                    <a:lstStyle/>
                    <a:p>
                      <a:pPr algn="l" fontAlgn="t"/>
                      <a:r>
                        <a:rPr lang="en-US" sz="1000">
                          <a:effectLst/>
                        </a:rPr>
                        <a:t>No to minimal coding experience required.</a:t>
                      </a:r>
                    </a:p>
                  </a:txBody>
                  <a:tcPr marL="45720" marR="45720"/>
                </a:tc>
                <a:tc>
                  <a:txBody>
                    <a:bodyPr/>
                    <a:lstStyle/>
                    <a:p>
                      <a:pPr algn="l" fontAlgn="t"/>
                      <a:r>
                        <a:rPr lang="en-US" sz="1000">
                          <a:effectLst/>
                        </a:rPr>
                        <a:t>Advanced customization requires coding skills.</a:t>
                      </a:r>
                    </a:p>
                  </a:txBody>
                  <a:tcPr marL="45720" marR="45720"/>
                </a:tc>
                <a:extLst>
                  <a:ext uri="{0D108BD9-81ED-4DB2-BD59-A6C34878D82A}">
                    <a16:rowId xmlns:a16="http://schemas.microsoft.com/office/drawing/2014/main" val="1579255469"/>
                  </a:ext>
                </a:extLst>
              </a:tr>
              <a:tr h="395997">
                <a:tc>
                  <a:txBody>
                    <a:bodyPr/>
                    <a:lstStyle/>
                    <a:p>
                      <a:pPr algn="l" fontAlgn="t"/>
                      <a:r>
                        <a:rPr lang="en-US" sz="1000">
                          <a:effectLst/>
                        </a:rPr>
                        <a:t>Authentication</a:t>
                      </a:r>
                    </a:p>
                  </a:txBody>
                  <a:tcPr marL="45720" marR="45720"/>
                </a:tc>
                <a:tc>
                  <a:txBody>
                    <a:bodyPr/>
                    <a:lstStyle/>
                    <a:p>
                      <a:pPr algn="l" fontAlgn="t"/>
                      <a:r>
                        <a:rPr lang="en-US" sz="1000">
                          <a:effectLst/>
                        </a:rPr>
                        <a:t>Support for multiple authentication providers, including Azure AD v1, Azure AD v2, and </a:t>
                      </a:r>
                      <a:r>
                        <a:rPr lang="en-US" sz="1000" u="none" strike="noStrike">
                          <a:effectLst/>
                          <a:hlinkClick r:id="rId5"/>
                        </a:rPr>
                        <a:t>OAuth2-compliant identity providers</a:t>
                      </a:r>
                      <a:r>
                        <a:rPr lang="en-US" sz="1000">
                          <a:effectLst/>
                        </a:rPr>
                        <a:t>.</a:t>
                      </a:r>
                    </a:p>
                  </a:txBody>
                  <a:tcPr marL="45720" marR="45720"/>
                </a:tc>
                <a:tc>
                  <a:txBody>
                    <a:bodyPr/>
                    <a:lstStyle/>
                    <a:p>
                      <a:pPr algn="l" fontAlgn="t"/>
                      <a:r>
                        <a:rPr lang="en-US" sz="1000">
                          <a:effectLst/>
                        </a:rPr>
                        <a:t>Support for Azure AD and OAuth providers.</a:t>
                      </a:r>
                    </a:p>
                  </a:txBody>
                  <a:tcPr marL="45720" marR="45720"/>
                </a:tc>
                <a:extLst>
                  <a:ext uri="{0D108BD9-81ED-4DB2-BD59-A6C34878D82A}">
                    <a16:rowId xmlns:a16="http://schemas.microsoft.com/office/drawing/2014/main" val="439105455"/>
                  </a:ext>
                </a:extLst>
              </a:tr>
              <a:tr h="395997">
                <a:tc>
                  <a:txBody>
                    <a:bodyPr/>
                    <a:lstStyle/>
                    <a:p>
                      <a:pPr algn="l" fontAlgn="t"/>
                      <a:r>
                        <a:rPr lang="en-US" sz="1000">
                          <a:effectLst/>
                        </a:rPr>
                        <a:t>Data security and compliance</a:t>
                      </a:r>
                    </a:p>
                  </a:txBody>
                  <a:tcPr marL="45720" marR="45720"/>
                </a:tc>
                <a:tc>
                  <a:txBody>
                    <a:bodyPr/>
                    <a:lstStyle/>
                    <a:p>
                      <a:pPr algn="l" fontAlgn="t"/>
                      <a:r>
                        <a:rPr lang="en-US" sz="1000">
                          <a:effectLst/>
                        </a:rPr>
                        <a:t>Integrate with </a:t>
                      </a:r>
                      <a:r>
                        <a:rPr lang="en-US" sz="1000" u="none" strike="noStrike">
                          <a:effectLst/>
                          <a:hlinkClick r:id="rId6"/>
                        </a:rPr>
                        <a:t>Microsoft security features</a:t>
                      </a:r>
                      <a:r>
                        <a:rPr lang="en-US" sz="1000">
                          <a:effectLst/>
                        </a:rPr>
                        <a:t>.</a:t>
                      </a:r>
                    </a:p>
                  </a:txBody>
                  <a:tcPr marL="45720" marR="45720"/>
                </a:tc>
                <a:tc>
                  <a:txBody>
                    <a:bodyPr/>
                    <a:lstStyle/>
                    <a:p>
                      <a:pPr algn="l" fontAlgn="t"/>
                      <a:r>
                        <a:rPr lang="en-US" sz="1000">
                          <a:effectLst/>
                        </a:rPr>
                        <a:t>Offers robust data security with customer-managed keys using Azure Key Vault.</a:t>
                      </a:r>
                    </a:p>
                  </a:txBody>
                  <a:tcPr marL="45720" marR="45720"/>
                </a:tc>
                <a:extLst>
                  <a:ext uri="{0D108BD9-81ED-4DB2-BD59-A6C34878D82A}">
                    <a16:rowId xmlns:a16="http://schemas.microsoft.com/office/drawing/2014/main" val="3465430909"/>
                  </a:ext>
                </a:extLst>
              </a:tr>
              <a:tr h="224330">
                <a:tc>
                  <a:txBody>
                    <a:bodyPr/>
                    <a:lstStyle/>
                    <a:p>
                      <a:pPr algn="l" fontAlgn="t"/>
                      <a:r>
                        <a:rPr lang="en-US" sz="1000">
                          <a:effectLst/>
                        </a:rPr>
                        <a:t>Optimized for scenarios</a:t>
                      </a:r>
                    </a:p>
                  </a:txBody>
                  <a:tcPr marL="45720" marR="45720"/>
                </a:tc>
                <a:tc>
                  <a:txBody>
                    <a:bodyPr/>
                    <a:lstStyle/>
                    <a:p>
                      <a:pPr algn="l" fontAlgn="t"/>
                      <a:r>
                        <a:rPr lang="en-US" sz="1000">
                          <a:effectLst/>
                        </a:rPr>
                        <a:t>No multi-bot support as it can lead to NLP/NLU errors.</a:t>
                      </a:r>
                    </a:p>
                  </a:txBody>
                  <a:tcPr marL="45720" marR="45720"/>
                </a:tc>
                <a:tc>
                  <a:txBody>
                    <a:bodyPr/>
                    <a:lstStyle/>
                    <a:p>
                      <a:pPr algn="l" fontAlgn="t"/>
                      <a:r>
                        <a:rPr lang="en-US" sz="1000">
                          <a:effectLst/>
                        </a:rPr>
                        <a:t>Supports complex dialog flows and multi-bot architectures.</a:t>
                      </a:r>
                    </a:p>
                  </a:txBody>
                  <a:tcPr marL="45720" marR="45720"/>
                </a:tc>
                <a:extLst>
                  <a:ext uri="{0D108BD9-81ED-4DB2-BD59-A6C34878D82A}">
                    <a16:rowId xmlns:a16="http://schemas.microsoft.com/office/drawing/2014/main" val="3484198686"/>
                  </a:ext>
                </a:extLst>
              </a:tr>
              <a:tr h="224330">
                <a:tc>
                  <a:txBody>
                    <a:bodyPr/>
                    <a:lstStyle/>
                    <a:p>
                      <a:pPr algn="l" fontAlgn="t"/>
                      <a:r>
                        <a:rPr lang="en-US" sz="1000">
                          <a:effectLst/>
                        </a:rPr>
                        <a:t>Budget constraints</a:t>
                      </a:r>
                    </a:p>
                  </a:txBody>
                  <a:tcPr marL="45720" marR="45720"/>
                </a:tc>
                <a:tc>
                  <a:txBody>
                    <a:bodyPr/>
                    <a:lstStyle/>
                    <a:p>
                      <a:pPr algn="l" fontAlgn="t"/>
                      <a:r>
                        <a:rPr lang="en-US" sz="1000">
                          <a:effectLst/>
                        </a:rPr>
                        <a:t>Subscription-based pricing, no-code interface.</a:t>
                      </a:r>
                    </a:p>
                  </a:txBody>
                  <a:tcPr marL="45720" marR="45720"/>
                </a:tc>
                <a:tc>
                  <a:txBody>
                    <a:bodyPr/>
                    <a:lstStyle/>
                    <a:p>
                      <a:pPr algn="l" fontAlgn="t"/>
                      <a:r>
                        <a:rPr lang="en-US" sz="1000">
                          <a:effectLst/>
                        </a:rPr>
                        <a:t>Usage-based pricing with some free channels.</a:t>
                      </a:r>
                    </a:p>
                  </a:txBody>
                  <a:tcPr marL="45720" marR="45720"/>
                </a:tc>
                <a:extLst>
                  <a:ext uri="{0D108BD9-81ED-4DB2-BD59-A6C34878D82A}">
                    <a16:rowId xmlns:a16="http://schemas.microsoft.com/office/drawing/2014/main" val="3212239210"/>
                  </a:ext>
                </a:extLst>
              </a:tr>
              <a:tr h="567663">
                <a:tc>
                  <a:txBody>
                    <a:bodyPr/>
                    <a:lstStyle/>
                    <a:p>
                      <a:pPr algn="l" fontAlgn="t"/>
                      <a:r>
                        <a:rPr lang="en-US" sz="1000">
                          <a:effectLst/>
                        </a:rPr>
                        <a:t>Future expansion</a:t>
                      </a:r>
                    </a:p>
                  </a:txBody>
                  <a:tcPr marL="45720" marR="45720"/>
                </a:tc>
                <a:tc>
                  <a:txBody>
                    <a:bodyPr/>
                    <a:lstStyle/>
                    <a:p>
                      <a:pPr algn="l" fontAlgn="t"/>
                      <a:r>
                        <a:rPr lang="en-US" sz="1000">
                          <a:effectLst/>
                        </a:rPr>
                        <a:t>Suitable for initial use cases, may have limitations for future expansion as low-code development always encounters challenges post-development regarding updating and maintaining the apps.</a:t>
                      </a:r>
                    </a:p>
                  </a:txBody>
                  <a:tcPr marL="45720" marR="45720"/>
                </a:tc>
                <a:tc>
                  <a:txBody>
                    <a:bodyPr/>
                    <a:lstStyle/>
                    <a:p>
                      <a:pPr algn="l" fontAlgn="t"/>
                      <a:r>
                        <a:rPr lang="en-US" sz="1000">
                          <a:effectLst/>
                        </a:rPr>
                        <a:t>Offers room for growth into complex scenarios as it is 100% code-based approach.</a:t>
                      </a:r>
                    </a:p>
                  </a:txBody>
                  <a:tcPr marL="45720" marR="45720"/>
                </a:tc>
                <a:extLst>
                  <a:ext uri="{0D108BD9-81ED-4DB2-BD59-A6C34878D82A}">
                    <a16:rowId xmlns:a16="http://schemas.microsoft.com/office/drawing/2014/main" val="3123181216"/>
                  </a:ext>
                </a:extLst>
              </a:tr>
              <a:tr h="597015">
                <a:tc>
                  <a:txBody>
                    <a:bodyPr/>
                    <a:lstStyle/>
                    <a:p>
                      <a:pPr algn="l" fontAlgn="t"/>
                      <a:r>
                        <a:rPr lang="en-US" sz="1000">
                          <a:effectLst/>
                        </a:rPr>
                        <a:t>Analytics</a:t>
                      </a:r>
                    </a:p>
                  </a:txBody>
                  <a:tcPr marL="45720" marR="45720"/>
                </a:tc>
                <a:tc>
                  <a:txBody>
                    <a:bodyPr/>
                    <a:lstStyle/>
                    <a:p>
                      <a:pPr algn="l" fontAlgn="t"/>
                      <a:r>
                        <a:rPr lang="en-US" sz="1000">
                          <a:effectLst/>
                        </a:rPr>
                        <a:t>Offers built-in Azure Application Insights, Power BI, and </a:t>
                      </a:r>
                      <a:r>
                        <a:rPr lang="en-US" sz="1000" u="none" strike="noStrike">
                          <a:effectLst/>
                          <a:hlinkClick r:id="rId7"/>
                        </a:rPr>
                        <a:t>custom analytics</a:t>
                      </a:r>
                      <a:r>
                        <a:rPr lang="en-US" sz="1000">
                          <a:effectLst/>
                        </a:rPr>
                        <a:t>.</a:t>
                      </a:r>
                    </a:p>
                  </a:txBody>
                  <a:tcPr marL="45720" marR="45720"/>
                </a:tc>
                <a:tc>
                  <a:txBody>
                    <a:bodyPr/>
                    <a:lstStyle/>
                    <a:p>
                      <a:pPr algn="l" fontAlgn="t"/>
                      <a:r>
                        <a:rPr lang="en-US" sz="1000">
                          <a:effectLst/>
                        </a:rPr>
                        <a:t>Supports Azure Application Insights, Azure Monitor, flexibility to integrate custom analytics solutions using various Azure services and external tools. Integration into Grafana is achievable with straightforward steps. For more information, see </a:t>
                      </a:r>
                      <a:r>
                        <a:rPr lang="en-US" sz="1000" u="none" strike="noStrike">
                          <a:effectLst/>
                          <a:hlinkClick r:id="rId8"/>
                        </a:rPr>
                        <a:t>Monitor your Azure services in Grafana</a:t>
                      </a:r>
                      <a:r>
                        <a:rPr lang="en-US" sz="1000">
                          <a:effectLst/>
                        </a:rPr>
                        <a:t>.</a:t>
                      </a:r>
                    </a:p>
                  </a:txBody>
                  <a:tcPr marL="45720" marR="45720"/>
                </a:tc>
                <a:extLst>
                  <a:ext uri="{0D108BD9-81ED-4DB2-BD59-A6C34878D82A}">
                    <a16:rowId xmlns:a16="http://schemas.microsoft.com/office/drawing/2014/main" val="2628356157"/>
                  </a:ext>
                </a:extLst>
              </a:tr>
              <a:tr h="224330">
                <a:tc>
                  <a:txBody>
                    <a:bodyPr/>
                    <a:lstStyle/>
                    <a:p>
                      <a:pPr algn="l" fontAlgn="t"/>
                      <a:r>
                        <a:rPr lang="en-US" sz="1000">
                          <a:effectLst/>
                        </a:rPr>
                        <a:t>Time constraints</a:t>
                      </a:r>
                    </a:p>
                  </a:txBody>
                  <a:tcPr marL="45720" marR="45720"/>
                </a:tc>
                <a:tc>
                  <a:txBody>
                    <a:bodyPr/>
                    <a:lstStyle/>
                    <a:p>
                      <a:pPr algn="l" fontAlgn="t"/>
                      <a:r>
                        <a:rPr lang="en-US" sz="1000">
                          <a:effectLst/>
                        </a:rPr>
                        <a:t>Rapid development with no-code/low-code interface.</a:t>
                      </a:r>
                    </a:p>
                  </a:txBody>
                  <a:tcPr marL="45720" marR="45720"/>
                </a:tc>
                <a:tc>
                  <a:txBody>
                    <a:bodyPr/>
                    <a:lstStyle/>
                    <a:p>
                      <a:pPr algn="l" fontAlgn="t"/>
                      <a:r>
                        <a:rPr lang="en-US" sz="1000">
                          <a:effectLst/>
                        </a:rPr>
                        <a:t>Customization may extend development timeline.</a:t>
                      </a:r>
                    </a:p>
                  </a:txBody>
                  <a:tcPr marL="45720" marR="45720"/>
                </a:tc>
                <a:extLst>
                  <a:ext uri="{0D108BD9-81ED-4DB2-BD59-A6C34878D82A}">
                    <a16:rowId xmlns:a16="http://schemas.microsoft.com/office/drawing/2014/main" val="2692490421"/>
                  </a:ext>
                </a:extLst>
              </a:tr>
              <a:tr h="224330">
                <a:tc>
                  <a:txBody>
                    <a:bodyPr/>
                    <a:lstStyle/>
                    <a:p>
                      <a:pPr algn="l" fontAlgn="t"/>
                      <a:r>
                        <a:rPr lang="en-US" sz="1000">
                          <a:effectLst/>
                        </a:rPr>
                        <a:t>Deployment cycle</a:t>
                      </a:r>
                    </a:p>
                  </a:txBody>
                  <a:tcPr marL="45720" marR="45720"/>
                </a:tc>
                <a:tc>
                  <a:txBody>
                    <a:bodyPr/>
                    <a:lstStyle/>
                    <a:p>
                      <a:pPr algn="l" fontAlgn="t"/>
                      <a:r>
                        <a:rPr lang="en-US" sz="1000">
                          <a:effectLst/>
                        </a:rPr>
                        <a:t>Simplified deployment and versioning within the interface.</a:t>
                      </a:r>
                    </a:p>
                  </a:txBody>
                  <a:tcPr marL="45720" marR="45720"/>
                </a:tc>
                <a:tc>
                  <a:txBody>
                    <a:bodyPr/>
                    <a:lstStyle/>
                    <a:p>
                      <a:pPr algn="l" fontAlgn="t"/>
                      <a:r>
                        <a:rPr lang="en-US" sz="1000">
                          <a:effectLst/>
                        </a:rPr>
                        <a:t>Requires coding, CI/CD, and production deployment.</a:t>
                      </a:r>
                    </a:p>
                  </a:txBody>
                  <a:tcPr marL="45720" marR="45720"/>
                </a:tc>
                <a:extLst>
                  <a:ext uri="{0D108BD9-81ED-4DB2-BD59-A6C34878D82A}">
                    <a16:rowId xmlns:a16="http://schemas.microsoft.com/office/drawing/2014/main" val="2275506902"/>
                  </a:ext>
                </a:extLst>
              </a:tr>
              <a:tr h="224330">
                <a:tc>
                  <a:txBody>
                    <a:bodyPr/>
                    <a:lstStyle/>
                    <a:p>
                      <a:pPr algn="l" fontAlgn="t"/>
                      <a:r>
                        <a:rPr lang="en-US" sz="1000">
                          <a:effectLst/>
                        </a:rPr>
                        <a:t>Microsoft Teams support (task module)</a:t>
                      </a:r>
                    </a:p>
                  </a:txBody>
                  <a:tcPr marL="45720" marR="45720"/>
                </a:tc>
                <a:tc>
                  <a:txBody>
                    <a:bodyPr/>
                    <a:lstStyle/>
                    <a:p>
                      <a:pPr algn="l" fontAlgn="t"/>
                      <a:r>
                        <a:rPr lang="en-US" sz="1000">
                          <a:effectLst/>
                        </a:rPr>
                        <a:t>Not natively supported.</a:t>
                      </a:r>
                    </a:p>
                  </a:txBody>
                  <a:tcPr marL="45720" marR="45720"/>
                </a:tc>
                <a:tc>
                  <a:txBody>
                    <a:bodyPr/>
                    <a:lstStyle/>
                    <a:p>
                      <a:pPr algn="l" fontAlgn="t"/>
                      <a:r>
                        <a:rPr lang="en-US" sz="1000">
                          <a:effectLst/>
                        </a:rPr>
                        <a:t>Supported.</a:t>
                      </a:r>
                    </a:p>
                  </a:txBody>
                  <a:tcPr marL="45720" marR="45720"/>
                </a:tc>
                <a:extLst>
                  <a:ext uri="{0D108BD9-81ED-4DB2-BD59-A6C34878D82A}">
                    <a16:rowId xmlns:a16="http://schemas.microsoft.com/office/drawing/2014/main" val="4212210479"/>
                  </a:ext>
                </a:extLst>
              </a:tr>
              <a:tr h="224330">
                <a:tc>
                  <a:txBody>
                    <a:bodyPr/>
                    <a:lstStyle/>
                    <a:p>
                      <a:pPr algn="l" fontAlgn="t"/>
                      <a:r>
                        <a:rPr lang="en-US" sz="1000">
                          <a:effectLst/>
                        </a:rPr>
                        <a:t>Microsoft Teams support (messaging extensions)</a:t>
                      </a:r>
                    </a:p>
                  </a:txBody>
                  <a:tcPr marL="45720" marR="45720"/>
                </a:tc>
                <a:tc>
                  <a:txBody>
                    <a:bodyPr/>
                    <a:lstStyle/>
                    <a:p>
                      <a:pPr algn="l" fontAlgn="t"/>
                      <a:r>
                        <a:rPr lang="en-US" sz="1000">
                          <a:effectLst/>
                        </a:rPr>
                        <a:t>Not natively supported.</a:t>
                      </a:r>
                    </a:p>
                  </a:txBody>
                  <a:tcPr marL="45720" marR="45720"/>
                </a:tc>
                <a:tc>
                  <a:txBody>
                    <a:bodyPr/>
                    <a:lstStyle/>
                    <a:p>
                      <a:pPr algn="l" fontAlgn="t"/>
                      <a:r>
                        <a:rPr lang="en-US" sz="1000">
                          <a:effectLst/>
                        </a:rPr>
                        <a:t>Supported.</a:t>
                      </a:r>
                    </a:p>
                  </a:txBody>
                  <a:tcPr marL="45720" marR="45720"/>
                </a:tc>
                <a:extLst>
                  <a:ext uri="{0D108BD9-81ED-4DB2-BD59-A6C34878D82A}">
                    <a16:rowId xmlns:a16="http://schemas.microsoft.com/office/drawing/2014/main" val="4144245286"/>
                  </a:ext>
                </a:extLst>
              </a:tr>
              <a:tr h="224330">
                <a:tc>
                  <a:txBody>
                    <a:bodyPr/>
                    <a:lstStyle/>
                    <a:p>
                      <a:pPr algn="l" fontAlgn="t"/>
                      <a:r>
                        <a:rPr lang="en-US" sz="1000">
                          <a:effectLst/>
                        </a:rPr>
                        <a:t>Microsoft Teams support (proactive messaging)</a:t>
                      </a:r>
                    </a:p>
                  </a:txBody>
                  <a:tcPr marL="45720" marR="45720"/>
                </a:tc>
                <a:tc>
                  <a:txBody>
                    <a:bodyPr/>
                    <a:lstStyle/>
                    <a:p>
                      <a:pPr algn="l" fontAlgn="t"/>
                      <a:r>
                        <a:rPr lang="en-US" sz="1000">
                          <a:effectLst/>
                        </a:rPr>
                        <a:t>Limited support through Power Automate flows.</a:t>
                      </a:r>
                    </a:p>
                  </a:txBody>
                  <a:tcPr marL="45720" marR="45720"/>
                </a:tc>
                <a:tc>
                  <a:txBody>
                    <a:bodyPr/>
                    <a:lstStyle/>
                    <a:p>
                      <a:pPr algn="l" fontAlgn="t"/>
                      <a:r>
                        <a:rPr lang="en-US" sz="1000" dirty="0">
                          <a:effectLst/>
                        </a:rPr>
                        <a:t>Supported through Bot Framework.</a:t>
                      </a:r>
                    </a:p>
                  </a:txBody>
                  <a:tcPr marL="45720" marR="45720"/>
                </a:tc>
                <a:extLst>
                  <a:ext uri="{0D108BD9-81ED-4DB2-BD59-A6C34878D82A}">
                    <a16:rowId xmlns:a16="http://schemas.microsoft.com/office/drawing/2014/main" val="1953845724"/>
                  </a:ext>
                </a:extLst>
              </a:tr>
            </a:tbl>
          </a:graphicData>
        </a:graphic>
      </p:graphicFrame>
      <p:pic>
        <p:nvPicPr>
          <p:cNvPr id="70" name="Picture 2">
            <a:extLst>
              <a:ext uri="{FF2B5EF4-FFF2-40B4-BE49-F238E27FC236}">
                <a16:creationId xmlns:a16="http://schemas.microsoft.com/office/drawing/2014/main" id="{DEB5E874-0B28-877C-D440-45DFF53839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p:blipFill>
        <p:spPr bwMode="auto">
          <a:xfrm>
            <a:off x="350766" y="509967"/>
            <a:ext cx="368959" cy="405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he Best Open Source Chatbot Platforms in 2020 - Verloop.io">
            <a:extLst>
              <a:ext uri="{FF2B5EF4-FFF2-40B4-BE49-F238E27FC236}">
                <a16:creationId xmlns:a16="http://schemas.microsoft.com/office/drawing/2014/main" id="{7FFA736A-395E-01A2-173E-C327FE858F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7022" y="467020"/>
            <a:ext cx="506173" cy="5792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7A1F1EB-E40D-3577-B7FC-FC9252B76E00}"/>
              </a:ext>
            </a:extLst>
          </p:cNvPr>
          <p:cNvSpPr txBox="1"/>
          <p:nvPr/>
        </p:nvSpPr>
        <p:spPr>
          <a:xfrm>
            <a:off x="103031" y="6679431"/>
            <a:ext cx="9620518"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hlinkClick r:id="rId11"/>
              </a:rPr>
              <a:t>Deciding between Copilot Studio and Azure Bot Services | Microsoft Learn</a:t>
            </a:r>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6397748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DF786-AAD4-910D-7D49-967E9674F533}"/>
              </a:ext>
            </a:extLst>
          </p:cNvPr>
          <p:cNvSpPr>
            <a:spLocks noGrp="1"/>
          </p:cNvSpPr>
          <p:nvPr>
            <p:ph type="title"/>
          </p:nvPr>
        </p:nvSpPr>
        <p:spPr/>
        <p:txBody>
          <a:bodyPr/>
          <a:lstStyle/>
          <a:p>
            <a:r>
              <a:rPr lang="en-US"/>
              <a:t>Recommendation</a:t>
            </a:r>
          </a:p>
        </p:txBody>
      </p:sp>
      <p:sp>
        <p:nvSpPr>
          <p:cNvPr id="4" name="Content Placeholder 3">
            <a:extLst>
              <a:ext uri="{FF2B5EF4-FFF2-40B4-BE49-F238E27FC236}">
                <a16:creationId xmlns:a16="http://schemas.microsoft.com/office/drawing/2014/main" id="{C26AF6E9-06ED-3EED-0712-284092E3F014}"/>
              </a:ext>
            </a:extLst>
          </p:cNvPr>
          <p:cNvSpPr>
            <a:spLocks noGrp="1"/>
          </p:cNvSpPr>
          <p:nvPr>
            <p:ph sz="quarter" idx="12"/>
          </p:nvPr>
        </p:nvSpPr>
        <p:spPr/>
        <p:txBody>
          <a:bodyPr/>
          <a:lstStyle/>
          <a:p>
            <a:pPr marL="0" indent="0" algn="ctr">
              <a:buNone/>
            </a:pPr>
            <a:r>
              <a:rPr kumimoji="0" lang="en-US" sz="2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Copilot Studio</a:t>
            </a:r>
          </a:p>
          <a:p>
            <a:pPr algn="l">
              <a:buFont typeface="Arial" panose="020B0604020202020204" pitchFamily="34" charset="0"/>
              <a:buChar char="•"/>
            </a:pPr>
            <a:r>
              <a:rPr lang="en-US" sz="2200" b="0" i="0">
                <a:solidFill>
                  <a:srgbClr val="161616"/>
                </a:solidFill>
                <a:effectLst/>
                <a:highlight>
                  <a:srgbClr val="FFFFFF"/>
                </a:highlight>
                <a:latin typeface="Segoe UI" panose="020B0502040204020203" pitchFamily="34" charset="0"/>
              </a:rPr>
              <a:t>Rapid development with its no-code interface, templates, co-pilot authoring run-time capabilities, and built-in analytics makes it ideal for projects with time constraints.</a:t>
            </a:r>
          </a:p>
          <a:p>
            <a:pPr algn="l">
              <a:buFont typeface="Arial" panose="020B0604020202020204" pitchFamily="34" charset="0"/>
              <a:buChar char="•"/>
            </a:pPr>
            <a:r>
              <a:rPr lang="en-US" sz="2200" b="0" i="0">
                <a:solidFill>
                  <a:srgbClr val="161616"/>
                </a:solidFill>
                <a:effectLst/>
                <a:highlight>
                  <a:srgbClr val="FFFFFF"/>
                </a:highlight>
                <a:latin typeface="Segoe UI" panose="020B0502040204020203" pitchFamily="34" charset="0"/>
              </a:rPr>
              <a:t>Accessible for teams with diverse skill sets, making it suitable for organizations with limited coding expertise.</a:t>
            </a:r>
          </a:p>
          <a:p>
            <a:pPr algn="l">
              <a:buFont typeface="Arial" panose="020B0604020202020204" pitchFamily="34" charset="0"/>
              <a:buChar char="•"/>
            </a:pPr>
            <a:r>
              <a:rPr lang="en-US" sz="2200" b="0" i="0">
                <a:solidFill>
                  <a:srgbClr val="161616"/>
                </a:solidFill>
                <a:effectLst/>
                <a:highlight>
                  <a:srgbClr val="FFFFFF"/>
                </a:highlight>
                <a:latin typeface="Segoe UI" panose="020B0502040204020203" pitchFamily="34" charset="0"/>
              </a:rPr>
              <a:t>Subscription-based pricing.</a:t>
            </a:r>
          </a:p>
          <a:p>
            <a:endParaRPr kumimoji="0" lang="en-US" sz="2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endParaRPr>
          </a:p>
          <a:p>
            <a:endParaRPr lang="en-US"/>
          </a:p>
        </p:txBody>
      </p:sp>
      <p:sp>
        <p:nvSpPr>
          <p:cNvPr id="5" name="Content Placeholder 4">
            <a:extLst>
              <a:ext uri="{FF2B5EF4-FFF2-40B4-BE49-F238E27FC236}">
                <a16:creationId xmlns:a16="http://schemas.microsoft.com/office/drawing/2014/main" id="{1D8BD3DE-EDD0-F8F2-C184-EDFB653A57DE}"/>
              </a:ext>
            </a:extLst>
          </p:cNvPr>
          <p:cNvSpPr>
            <a:spLocks noGrp="1"/>
          </p:cNvSpPr>
          <p:nvPr>
            <p:ph sz="quarter" idx="13"/>
          </p:nvPr>
        </p:nvSpPr>
        <p:spPr>
          <a:xfrm>
            <a:off x="6389688" y="1435100"/>
            <a:ext cx="5219700" cy="5035225"/>
          </a:xfrm>
        </p:spPr>
        <p:txBody>
          <a:bodyPr/>
          <a:lstStyle/>
          <a:p>
            <a:pPr marL="0" indent="0" algn="ctr">
              <a:buNone/>
            </a:pPr>
            <a:r>
              <a:rPr kumimoji="0" lang="en-US" sz="28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AI Bot Service</a:t>
            </a:r>
          </a:p>
          <a:p>
            <a:pPr algn="l">
              <a:buFont typeface="Arial" panose="020B0604020202020204" pitchFamily="34" charset="0"/>
              <a:buChar char="•"/>
            </a:pPr>
            <a:r>
              <a:rPr lang="en-US" sz="2200" b="0" i="0">
                <a:solidFill>
                  <a:srgbClr val="161616"/>
                </a:solidFill>
                <a:effectLst/>
                <a:latin typeface="Segoe UI" panose="020B0502040204020203" pitchFamily="34" charset="0"/>
              </a:rPr>
              <a:t>Recommended for those who need Teams-specific features like Task Modules, Messaging Extensions, or Proactive Messaging in Microsoft Teams.</a:t>
            </a:r>
          </a:p>
          <a:p>
            <a:pPr algn="l">
              <a:buFont typeface="Arial" panose="020B0604020202020204" pitchFamily="34" charset="0"/>
              <a:buChar char="•"/>
            </a:pPr>
            <a:r>
              <a:rPr lang="en-US" sz="2200" b="0" i="0">
                <a:solidFill>
                  <a:srgbClr val="161616"/>
                </a:solidFill>
                <a:effectLst/>
                <a:latin typeface="Segoe UI" panose="020B0502040204020203" pitchFamily="34" charset="0"/>
              </a:rPr>
              <a:t>Ideal for scenarios involving complex dialog flows, high customization, and multi-bot architectures.</a:t>
            </a:r>
          </a:p>
          <a:p>
            <a:pPr algn="l">
              <a:buFont typeface="Arial" panose="020B0604020202020204" pitchFamily="34" charset="0"/>
              <a:buChar char="•"/>
            </a:pPr>
            <a:r>
              <a:rPr lang="en-US" sz="2200" b="0" i="0">
                <a:solidFill>
                  <a:srgbClr val="161616"/>
                </a:solidFill>
                <a:effectLst/>
                <a:latin typeface="Segoe UI" panose="020B0502040204020203" pitchFamily="34" charset="0"/>
              </a:rPr>
              <a:t>Enables greater customization of UI/UX via the Bot Framework Web Chat component, which is a highly customizable web-based client for the Bot Framework V4 SDK using either </a:t>
            </a:r>
            <a:r>
              <a:rPr lang="en-US" sz="2200" b="0" i="0" u="none" strike="noStrike">
                <a:solidFill>
                  <a:srgbClr val="161616"/>
                </a:solidFill>
                <a:effectLst/>
                <a:latin typeface="Segoe UI" panose="020B0502040204020203" pitchFamily="34" charset="0"/>
                <a:hlinkClick r:id="rId2"/>
              </a:rPr>
              <a:t>JavaScript</a:t>
            </a:r>
            <a:r>
              <a:rPr lang="en-US" sz="2200" b="0" i="0">
                <a:solidFill>
                  <a:srgbClr val="161616"/>
                </a:solidFill>
                <a:effectLst/>
                <a:latin typeface="Segoe UI" panose="020B0502040204020203" pitchFamily="34" charset="0"/>
              </a:rPr>
              <a:t> or </a:t>
            </a:r>
            <a:r>
              <a:rPr lang="en-US" sz="2200" b="0" i="0" u="none" strike="noStrike">
                <a:solidFill>
                  <a:srgbClr val="161616"/>
                </a:solidFill>
                <a:effectLst/>
                <a:latin typeface="Segoe UI" panose="020B0502040204020203" pitchFamily="34" charset="0"/>
                <a:hlinkClick r:id="rId3"/>
              </a:rPr>
              <a:t>React</a:t>
            </a:r>
            <a:r>
              <a:rPr lang="en-US" sz="2200" b="0" i="0">
                <a:solidFill>
                  <a:srgbClr val="161616"/>
                </a:solidFill>
                <a:effectLst/>
                <a:latin typeface="Segoe UI" panose="020B0502040204020203" pitchFamily="34" charset="0"/>
              </a:rPr>
              <a:t>.JS</a:t>
            </a:r>
          </a:p>
        </p:txBody>
      </p:sp>
      <p:pic>
        <p:nvPicPr>
          <p:cNvPr id="6" name="Picture 2">
            <a:extLst>
              <a:ext uri="{FF2B5EF4-FFF2-40B4-BE49-F238E27FC236}">
                <a16:creationId xmlns:a16="http://schemas.microsoft.com/office/drawing/2014/main" id="{C39FE38A-5A2C-935B-7ABE-464BF771C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1606456" y="1460047"/>
            <a:ext cx="368959" cy="4059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he Best Open Source Chatbot Platforms in 2020 - Verloop.io">
            <a:extLst>
              <a:ext uri="{FF2B5EF4-FFF2-40B4-BE49-F238E27FC236}">
                <a16:creationId xmlns:a16="http://schemas.microsoft.com/office/drawing/2014/main" id="{9F250C0B-FC41-8B52-54FC-BD04D2E238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8219" y="1373402"/>
            <a:ext cx="506173" cy="579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264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B85CC4-8BEB-51F5-2B69-7A1B716F15C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34455" y="1311251"/>
            <a:ext cx="7523089" cy="4235499"/>
          </a:xfrm>
          <a:prstGeom prst="rect">
            <a:avLst/>
          </a:prstGeom>
        </p:spPr>
      </p:pic>
    </p:spTree>
    <p:extLst>
      <p:ext uri="{BB962C8B-B14F-4D97-AF65-F5344CB8AC3E}">
        <p14:creationId xmlns:p14="http://schemas.microsoft.com/office/powerpoint/2010/main" val="155558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53E906B-68C4-B7D6-ED6A-1AAC55BD892A}"/>
              </a:ext>
            </a:extLst>
          </p:cNvPr>
          <p:cNvSpPr>
            <a:spLocks noGrp="1"/>
          </p:cNvSpPr>
          <p:nvPr>
            <p:ph type="title"/>
          </p:nvPr>
        </p:nvSpPr>
        <p:spPr/>
        <p:txBody>
          <a:bodyPr/>
          <a:lstStyle/>
          <a:p>
            <a:r>
              <a:rPr lang="en-US"/>
              <a:t>Information Assistant</a:t>
            </a:r>
          </a:p>
        </p:txBody>
      </p:sp>
      <p:sp>
        <p:nvSpPr>
          <p:cNvPr id="13" name="TextBox 12">
            <a:extLst>
              <a:ext uri="{FF2B5EF4-FFF2-40B4-BE49-F238E27FC236}">
                <a16:creationId xmlns:a16="http://schemas.microsoft.com/office/drawing/2014/main" id="{B7BC9237-7488-488E-B34C-BE08219FA824}"/>
              </a:ext>
            </a:extLst>
          </p:cNvPr>
          <p:cNvSpPr txBox="1"/>
          <p:nvPr/>
        </p:nvSpPr>
        <p:spPr>
          <a:xfrm>
            <a:off x="377757" y="6320826"/>
            <a:ext cx="9576881" cy="369332"/>
          </a:xfrm>
          <a:prstGeom prst="rect">
            <a:avLst/>
          </a:prstGeom>
          <a:noFill/>
        </p:spPr>
        <p:txBody>
          <a:bodyPr wrap="square">
            <a:spAutoFit/>
          </a:bodyPr>
          <a:lstStyle/>
          <a:p>
            <a:r>
              <a:rPr lang="en-US">
                <a:hlinkClick r:id="rId2"/>
              </a:rPr>
              <a:t>Information Assistant, built with Azure OpenAI Service Accelerator (microsoft.com)</a:t>
            </a:r>
            <a:endParaRPr lang="en-US"/>
          </a:p>
        </p:txBody>
      </p:sp>
      <p:sp>
        <p:nvSpPr>
          <p:cNvPr id="15" name="Content Placeholder 14">
            <a:extLst>
              <a:ext uri="{FF2B5EF4-FFF2-40B4-BE49-F238E27FC236}">
                <a16:creationId xmlns:a16="http://schemas.microsoft.com/office/drawing/2014/main" id="{812D4EF3-97FF-1312-3BA0-67F868223B57}"/>
              </a:ext>
            </a:extLst>
          </p:cNvPr>
          <p:cNvSpPr>
            <a:spLocks noGrp="1"/>
          </p:cNvSpPr>
          <p:nvPr>
            <p:ph sz="quarter" idx="12"/>
          </p:nvPr>
        </p:nvSpPr>
        <p:spPr>
          <a:xfrm>
            <a:off x="584200" y="1435099"/>
            <a:ext cx="5965757" cy="3742563"/>
          </a:xfrm>
        </p:spPr>
        <p:txBody>
          <a:bodyPr/>
          <a:lstStyle/>
          <a:p>
            <a:r>
              <a:rPr lang="en-US"/>
              <a:t>Terraform template</a:t>
            </a:r>
          </a:p>
          <a:p>
            <a:r>
              <a:rPr lang="en-US"/>
              <a:t>Provide API only/with UI deployment</a:t>
            </a:r>
          </a:p>
          <a:p>
            <a:r>
              <a:rPr lang="en-US"/>
              <a:t>Supports</a:t>
            </a:r>
          </a:p>
          <a:p>
            <a:pPr lvl="1"/>
            <a:r>
              <a:rPr lang="en-US"/>
              <a:t>Data from SharePoint</a:t>
            </a:r>
          </a:p>
          <a:p>
            <a:pPr lvl="1"/>
            <a:r>
              <a:rPr lang="en-US"/>
              <a:t>Secure deployment with Private endpoint</a:t>
            </a:r>
          </a:p>
          <a:p>
            <a:pPr lvl="1"/>
            <a:r>
              <a:rPr lang="en-US"/>
              <a:t>Unstructured data handled by unstructured.io</a:t>
            </a:r>
          </a:p>
          <a:p>
            <a:pPr lvl="1"/>
            <a:r>
              <a:rPr lang="en-US"/>
              <a:t>Math assistant</a:t>
            </a:r>
          </a:p>
          <a:p>
            <a:pPr lvl="1"/>
            <a:r>
              <a:rPr lang="en-US"/>
              <a:t>Tabular data assistant</a:t>
            </a:r>
          </a:p>
        </p:txBody>
      </p:sp>
      <p:pic>
        <p:nvPicPr>
          <p:cNvPr id="16" name="Picture 2">
            <a:extLst>
              <a:ext uri="{FF2B5EF4-FFF2-40B4-BE49-F238E27FC236}">
                <a16:creationId xmlns:a16="http://schemas.microsoft.com/office/drawing/2014/main" id="{F70B613F-C63A-EEFE-608E-0FCFEC598C0D}"/>
              </a:ext>
            </a:extLst>
          </p:cNvPr>
          <p:cNvPicPr>
            <a:picLocks noGrp="1" noChangeAspect="1" noChangeArrowheads="1"/>
          </p:cNvPicPr>
          <p:nvPr>
            <p:ph sz="quarter" idx="13"/>
          </p:nvPr>
        </p:nvPicPr>
        <p:blipFill>
          <a:blip r:embed="rId3">
            <a:extLst>
              <a:ext uri="{28A0092B-C50C-407E-A947-70E740481C1C}">
                <a14:useLocalDpi xmlns:a14="http://schemas.microsoft.com/office/drawing/2010/main" val="0"/>
              </a:ext>
            </a:extLst>
          </a:blip>
          <a:stretch>
            <a:fillRect/>
          </a:stretch>
        </p:blipFill>
        <p:spPr bwMode="auto">
          <a:xfrm>
            <a:off x="6287049" y="1839875"/>
            <a:ext cx="5821384" cy="3354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739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2B2BF4C5-904D-0181-2648-84D45D6F5500}"/>
              </a:ext>
              <a:ext uri="{C183D7F6-B498-43B3-948B-1728B52AA6E4}">
                <adec:decorative xmlns:adec="http://schemas.microsoft.com/office/drawing/2017/decorative" val="1"/>
              </a:ext>
            </a:extLst>
          </p:cNvPr>
          <p:cNvSpPr>
            <a:spLocks/>
          </p:cNvSpPr>
          <p:nvPr/>
        </p:nvSpPr>
        <p:spPr bwMode="auto">
          <a:xfrm>
            <a:off x="203200" y="1114868"/>
            <a:ext cx="11785600" cy="638823"/>
          </a:xfrm>
          <a:prstGeom prst="roundRect">
            <a:avLst/>
          </a:prstGeom>
          <a:gradFill flip="none" rotWithShape="1">
            <a:gsLst>
              <a:gs pos="90000">
                <a:srgbClr val="0078D4"/>
              </a:gs>
              <a:gs pos="4000">
                <a:srgbClr val="50E6FF"/>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5" name="Freeform: Shape 14">
            <a:extLst>
              <a:ext uri="{FF2B5EF4-FFF2-40B4-BE49-F238E27FC236}">
                <a16:creationId xmlns:a16="http://schemas.microsoft.com/office/drawing/2014/main" id="{91C2E1CD-7021-8929-9E74-2860973A232B}"/>
              </a:ext>
              <a:ext uri="{C183D7F6-B498-43B3-948B-1728B52AA6E4}">
                <adec:decorative xmlns:adec="http://schemas.microsoft.com/office/drawing/2017/decorative" val="1"/>
              </a:ext>
            </a:extLst>
          </p:cNvPr>
          <p:cNvSpPr>
            <a:spLocks/>
          </p:cNvSpPr>
          <p:nvPr/>
        </p:nvSpPr>
        <p:spPr bwMode="auto">
          <a:xfrm>
            <a:off x="0" y="0"/>
            <a:ext cx="12192000" cy="1409700"/>
          </a:xfrm>
          <a:custGeom>
            <a:avLst/>
            <a:gdLst>
              <a:gd name="connsiteX0" fmla="*/ 0 w 4667250"/>
              <a:gd name="connsiteY0" fmla="*/ 0 h 5043714"/>
              <a:gd name="connsiteX1" fmla="*/ 4667250 w 4667250"/>
              <a:gd name="connsiteY1" fmla="*/ 0 h 5043714"/>
              <a:gd name="connsiteX2" fmla="*/ 4667250 w 4667250"/>
              <a:gd name="connsiteY2" fmla="*/ 5043714 h 5043714"/>
              <a:gd name="connsiteX3" fmla="*/ 2439761 w 4667250"/>
              <a:gd name="connsiteY3" fmla="*/ 5043714 h 5043714"/>
              <a:gd name="connsiteX4" fmla="*/ 0 w 4667250"/>
              <a:gd name="connsiteY4" fmla="*/ 5043714 h 50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0" h="5043714">
                <a:moveTo>
                  <a:pt x="0" y="0"/>
                </a:moveTo>
                <a:lnTo>
                  <a:pt x="4667250" y="0"/>
                </a:lnTo>
                <a:lnTo>
                  <a:pt x="4667250" y="5043714"/>
                </a:lnTo>
                <a:lnTo>
                  <a:pt x="2439761" y="5043714"/>
                </a:lnTo>
                <a:lnTo>
                  <a:pt x="0" y="5043714"/>
                </a:lnTo>
                <a:close/>
              </a:path>
            </a:pathLst>
          </a:cu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8DDCE889-022B-3234-3B3A-641594E623C4}"/>
              </a:ext>
              <a:ext uri="{C183D7F6-B498-43B3-948B-1728B52AA6E4}">
                <adec:decorative xmlns:adec="http://schemas.microsoft.com/office/drawing/2017/decorative" val="1"/>
              </a:ext>
            </a:extLst>
          </p:cNvPr>
          <p:cNvGrpSpPr/>
          <p:nvPr/>
        </p:nvGrpSpPr>
        <p:grpSpPr>
          <a:xfrm>
            <a:off x="10483526" y="1"/>
            <a:ext cx="1708474" cy="438681"/>
            <a:chOff x="9486900" y="0"/>
            <a:chExt cx="2705100" cy="694583"/>
          </a:xfrm>
          <a:solidFill>
            <a:srgbClr val="2A446F">
              <a:lumMod val="50000"/>
            </a:srgbClr>
          </a:solidFill>
        </p:grpSpPr>
        <p:sp>
          <p:nvSpPr>
            <p:cNvPr id="17" name="Freeform: Shape 16">
              <a:extLst>
                <a:ext uri="{FF2B5EF4-FFF2-40B4-BE49-F238E27FC236}">
                  <a16:creationId xmlns:a16="http://schemas.microsoft.com/office/drawing/2014/main" id="{B0C11298-F357-B37C-C4C7-2A58AD177F95}"/>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rgbClr val="2A446F">
                <a:lumMod val="75000"/>
              </a:srgbClr>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 name="Freeform: Shape 17">
              <a:extLst>
                <a:ext uri="{FF2B5EF4-FFF2-40B4-BE49-F238E27FC236}">
                  <a16:creationId xmlns:a16="http://schemas.microsoft.com/office/drawing/2014/main" id="{0CCB4487-735C-FDEC-5606-EE9E0649394C}"/>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flip="none" rotWithShape="1">
              <a:gsLst>
                <a:gs pos="25000">
                  <a:srgbClr val="000000">
                    <a:alpha val="0"/>
                  </a:srgbClr>
                </a:gs>
                <a:gs pos="100000">
                  <a:srgbClr val="000000">
                    <a:alpha val="30000"/>
                  </a:srgbClr>
                </a:gs>
              </a:gsLst>
              <a:lin ang="10800000" scaled="1"/>
              <a:tileRect/>
            </a:gradFill>
            <a:ln w="9525" cap="flat" cmpd="sng" algn="ctr">
              <a:noFill/>
              <a:prstDash val="solid"/>
              <a:headEnd type="none" w="med" len="med"/>
              <a:tailEnd type="none" w="med" len="med"/>
            </a:ln>
            <a:effectLst>
              <a:outerShdw blurRad="381000" dist="38100" dir="10800000" algn="r" rotWithShape="0">
                <a:prstClr val="black">
                  <a:alpha val="6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19" name="Rectangle: Rounded Corners 18">
            <a:extLst>
              <a:ext uri="{FF2B5EF4-FFF2-40B4-BE49-F238E27FC236}">
                <a16:creationId xmlns:a16="http://schemas.microsoft.com/office/drawing/2014/main" id="{A863F1D6-D670-6213-4F97-1EE5F8E853FD}"/>
              </a:ext>
              <a:ext uri="{C183D7F6-B498-43B3-948B-1728B52AA6E4}">
                <adec:decorative xmlns:adec="http://schemas.microsoft.com/office/drawing/2017/decorative" val="1"/>
              </a:ext>
            </a:extLst>
          </p:cNvPr>
          <p:cNvSpPr/>
          <p:nvPr/>
        </p:nvSpPr>
        <p:spPr bwMode="auto">
          <a:xfrm>
            <a:off x="306388" y="1496387"/>
            <a:ext cx="11579224" cy="5067926"/>
          </a:xfrm>
          <a:prstGeom prst="roundRect">
            <a:avLst>
              <a:gd name="adj" fmla="val 2159"/>
            </a:avLst>
          </a:prstGeom>
          <a:solidFill>
            <a:srgbClr val="FFFFFF"/>
          </a:solidFill>
          <a:ln>
            <a:noFill/>
            <a:headEnd type="none" w="med" len="med"/>
            <a:tailEnd type="none" w="med" len="med"/>
          </a:ln>
          <a:effectLst>
            <a:innerShdw blurRad="63500" dist="50800" dir="13800000">
              <a:prstClr val="black">
                <a:alpha val="9000"/>
              </a:prstClr>
            </a:innerShdw>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0" marR="0" lvl="0" indent="0" defTabSz="932742" eaLnBrk="1" fontAlgn="auto" latinLnBrk="0" hangingPunct="1">
              <a:lnSpc>
                <a:spcPct val="100000"/>
              </a:lnSpc>
              <a:spcBef>
                <a:spcPts val="600"/>
              </a:spcBef>
              <a:spcAft>
                <a:spcPts val="0"/>
              </a:spcAft>
              <a:buClrTx/>
              <a:buSzPct val="90000"/>
              <a:buFontTx/>
              <a:buNone/>
              <a:tabLst/>
              <a:defRPr/>
            </a:pPr>
            <a:endParaRPr kumimoji="0" lang="en-IN" sz="1400" b="0" i="0" u="none" strike="noStrike" kern="0" cap="none" spc="0" normalizeH="0" baseline="0" noProof="0" err="1">
              <a:ln>
                <a:noFill/>
              </a:ln>
              <a:solidFill>
                <a:srgbClr val="000000"/>
              </a:solidFill>
              <a:effectLst/>
              <a:uLnTx/>
              <a:uFillTx/>
            </a:endParaRPr>
          </a:p>
        </p:txBody>
      </p:sp>
      <p:sp>
        <p:nvSpPr>
          <p:cNvPr id="20" name="Title 1">
            <a:extLst>
              <a:ext uri="{FF2B5EF4-FFF2-40B4-BE49-F238E27FC236}">
                <a16:creationId xmlns:a16="http://schemas.microsoft.com/office/drawing/2014/main" id="{928F8066-C0AB-013F-03AC-0FDA517183AB}"/>
              </a:ext>
            </a:extLst>
          </p:cNvPr>
          <p:cNvSpPr txBox="1">
            <a:spLocks/>
          </p:cNvSpPr>
          <p:nvPr/>
        </p:nvSpPr>
        <p:spPr>
          <a:xfrm>
            <a:off x="319087" y="401948"/>
            <a:ext cx="11017250" cy="4921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Information Assistant</a:t>
            </a:r>
          </a:p>
        </p:txBody>
      </p:sp>
      <p:pic>
        <p:nvPicPr>
          <p:cNvPr id="21" name="Picture 20" descr="A screen capture of a configuration to control or personalize the response of the prompt once the data is uploaded, a user can interact with it.">
            <a:extLst>
              <a:ext uri="{FF2B5EF4-FFF2-40B4-BE49-F238E27FC236}">
                <a16:creationId xmlns:a16="http://schemas.microsoft.com/office/drawing/2014/main" id="{F636E3FC-D617-1F61-1B9E-C1B2B26ED505}"/>
              </a:ext>
            </a:extLst>
          </p:cNvPr>
          <p:cNvPicPr>
            <a:picLocks/>
          </p:cNvPicPr>
          <p:nvPr/>
        </p:nvPicPr>
        <p:blipFill rotWithShape="1">
          <a:blip r:embed="rId2"/>
          <a:srcRect l="-11424" r="-11424"/>
          <a:stretch/>
        </p:blipFill>
        <p:spPr>
          <a:xfrm>
            <a:off x="400844" y="1590842"/>
            <a:ext cx="11404866" cy="4879014"/>
          </a:xfrm>
          <a:prstGeom prst="roundRect">
            <a:avLst>
              <a:gd name="adj" fmla="val 1586"/>
            </a:avLst>
          </a:prstGeom>
          <a:solidFill>
            <a:srgbClr val="F2F2F2"/>
          </a:solidFill>
        </p:spPr>
      </p:pic>
    </p:spTree>
    <p:extLst>
      <p:ext uri="{BB962C8B-B14F-4D97-AF65-F5344CB8AC3E}">
        <p14:creationId xmlns:p14="http://schemas.microsoft.com/office/powerpoint/2010/main" val="123742325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D264854-3648-5BC0-799D-B0A8A52CE118}"/>
              </a:ext>
              <a:ext uri="{C183D7F6-B498-43B3-948B-1728B52AA6E4}">
                <adec:decorative xmlns:adec="http://schemas.microsoft.com/office/drawing/2017/decorative" val="1"/>
              </a:ext>
            </a:extLst>
          </p:cNvPr>
          <p:cNvSpPr>
            <a:spLocks/>
          </p:cNvSpPr>
          <p:nvPr/>
        </p:nvSpPr>
        <p:spPr bwMode="auto">
          <a:xfrm>
            <a:off x="203200" y="1114868"/>
            <a:ext cx="11785600" cy="638823"/>
          </a:xfrm>
          <a:prstGeom prst="roundRect">
            <a:avLst/>
          </a:prstGeom>
          <a:gradFill flip="none" rotWithShape="1">
            <a:gsLst>
              <a:gs pos="90000">
                <a:srgbClr val="0078D4"/>
              </a:gs>
              <a:gs pos="4000">
                <a:srgbClr val="50E6FF"/>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 name="Freeform: Shape 2">
            <a:extLst>
              <a:ext uri="{FF2B5EF4-FFF2-40B4-BE49-F238E27FC236}">
                <a16:creationId xmlns:a16="http://schemas.microsoft.com/office/drawing/2014/main" id="{F2B8E0E5-1FB0-A866-66DB-212BB7FB12BB}"/>
              </a:ext>
              <a:ext uri="{C183D7F6-B498-43B3-948B-1728B52AA6E4}">
                <adec:decorative xmlns:adec="http://schemas.microsoft.com/office/drawing/2017/decorative" val="1"/>
              </a:ext>
            </a:extLst>
          </p:cNvPr>
          <p:cNvSpPr>
            <a:spLocks/>
          </p:cNvSpPr>
          <p:nvPr/>
        </p:nvSpPr>
        <p:spPr bwMode="auto">
          <a:xfrm>
            <a:off x="0" y="0"/>
            <a:ext cx="12192000" cy="1409700"/>
          </a:xfrm>
          <a:custGeom>
            <a:avLst/>
            <a:gdLst>
              <a:gd name="connsiteX0" fmla="*/ 0 w 4667250"/>
              <a:gd name="connsiteY0" fmla="*/ 0 h 5043714"/>
              <a:gd name="connsiteX1" fmla="*/ 4667250 w 4667250"/>
              <a:gd name="connsiteY1" fmla="*/ 0 h 5043714"/>
              <a:gd name="connsiteX2" fmla="*/ 4667250 w 4667250"/>
              <a:gd name="connsiteY2" fmla="*/ 5043714 h 5043714"/>
              <a:gd name="connsiteX3" fmla="*/ 2439761 w 4667250"/>
              <a:gd name="connsiteY3" fmla="*/ 5043714 h 5043714"/>
              <a:gd name="connsiteX4" fmla="*/ 0 w 4667250"/>
              <a:gd name="connsiteY4" fmla="*/ 5043714 h 50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0" h="5043714">
                <a:moveTo>
                  <a:pt x="0" y="0"/>
                </a:moveTo>
                <a:lnTo>
                  <a:pt x="4667250" y="0"/>
                </a:lnTo>
                <a:lnTo>
                  <a:pt x="4667250" y="5043714"/>
                </a:lnTo>
                <a:lnTo>
                  <a:pt x="2439761" y="5043714"/>
                </a:lnTo>
                <a:lnTo>
                  <a:pt x="0" y="5043714"/>
                </a:lnTo>
                <a:close/>
              </a:path>
            </a:pathLst>
          </a:cu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73E80201-3A0C-9B7B-755A-F42027D6DF4F}"/>
              </a:ext>
              <a:ext uri="{C183D7F6-B498-43B3-948B-1728B52AA6E4}">
                <adec:decorative xmlns:adec="http://schemas.microsoft.com/office/drawing/2017/decorative" val="1"/>
              </a:ext>
            </a:extLst>
          </p:cNvPr>
          <p:cNvGrpSpPr/>
          <p:nvPr/>
        </p:nvGrpSpPr>
        <p:grpSpPr>
          <a:xfrm>
            <a:off x="10483526" y="1"/>
            <a:ext cx="1708474" cy="438681"/>
            <a:chOff x="9486900" y="0"/>
            <a:chExt cx="2705100" cy="694583"/>
          </a:xfrm>
          <a:solidFill>
            <a:srgbClr val="2A446F">
              <a:lumMod val="50000"/>
            </a:srgbClr>
          </a:solidFill>
        </p:grpSpPr>
        <p:sp>
          <p:nvSpPr>
            <p:cNvPr id="5" name="Freeform: Shape 4">
              <a:extLst>
                <a:ext uri="{FF2B5EF4-FFF2-40B4-BE49-F238E27FC236}">
                  <a16:creationId xmlns:a16="http://schemas.microsoft.com/office/drawing/2014/main" id="{664EEEEF-4710-379A-7C1B-B12E77B3F0E2}"/>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rgbClr val="2A446F">
                <a:lumMod val="75000"/>
              </a:srgbClr>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6" name="Freeform: Shape 5">
              <a:extLst>
                <a:ext uri="{FF2B5EF4-FFF2-40B4-BE49-F238E27FC236}">
                  <a16:creationId xmlns:a16="http://schemas.microsoft.com/office/drawing/2014/main" id="{BD45B8B1-BCDD-9CCC-17E7-4C9156CF0811}"/>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flip="none" rotWithShape="1">
              <a:gsLst>
                <a:gs pos="25000">
                  <a:srgbClr val="000000">
                    <a:alpha val="0"/>
                  </a:srgbClr>
                </a:gs>
                <a:gs pos="100000">
                  <a:srgbClr val="000000">
                    <a:alpha val="30000"/>
                  </a:srgbClr>
                </a:gs>
              </a:gsLst>
              <a:lin ang="10800000" scaled="1"/>
              <a:tileRect/>
            </a:gradFill>
            <a:ln w="9525" cap="flat" cmpd="sng" algn="ctr">
              <a:noFill/>
              <a:prstDash val="solid"/>
              <a:headEnd type="none" w="med" len="med"/>
              <a:tailEnd type="none" w="med" len="med"/>
            </a:ln>
            <a:effectLst>
              <a:outerShdw blurRad="381000" dist="38100" dir="10800000" algn="r" rotWithShape="0">
                <a:prstClr val="black">
                  <a:alpha val="6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7" name="Rectangle: Rounded Corners 6">
            <a:extLst>
              <a:ext uri="{FF2B5EF4-FFF2-40B4-BE49-F238E27FC236}">
                <a16:creationId xmlns:a16="http://schemas.microsoft.com/office/drawing/2014/main" id="{42562A07-57C8-60E0-5EC0-F486471445CE}"/>
              </a:ext>
              <a:ext uri="{C183D7F6-B498-43B3-948B-1728B52AA6E4}">
                <adec:decorative xmlns:adec="http://schemas.microsoft.com/office/drawing/2017/decorative" val="1"/>
              </a:ext>
            </a:extLst>
          </p:cNvPr>
          <p:cNvSpPr/>
          <p:nvPr/>
        </p:nvSpPr>
        <p:spPr bwMode="auto">
          <a:xfrm>
            <a:off x="306388" y="1489902"/>
            <a:ext cx="11579224" cy="5067926"/>
          </a:xfrm>
          <a:prstGeom prst="roundRect">
            <a:avLst>
              <a:gd name="adj" fmla="val 2159"/>
            </a:avLst>
          </a:prstGeom>
          <a:solidFill>
            <a:srgbClr val="FFFFFF"/>
          </a:solidFill>
          <a:ln>
            <a:noFill/>
            <a:headEnd type="none" w="med" len="med"/>
            <a:tailEnd type="none" w="med" len="med"/>
          </a:ln>
          <a:effectLst>
            <a:innerShdw blurRad="63500" dist="50800" dir="13800000">
              <a:prstClr val="black">
                <a:alpha val="9000"/>
              </a:prstClr>
            </a:innerShdw>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0" marR="0" lvl="0" indent="0" defTabSz="932742" eaLnBrk="1" fontAlgn="auto" latinLnBrk="0" hangingPunct="1">
              <a:lnSpc>
                <a:spcPct val="100000"/>
              </a:lnSpc>
              <a:spcBef>
                <a:spcPts val="600"/>
              </a:spcBef>
              <a:spcAft>
                <a:spcPts val="0"/>
              </a:spcAft>
              <a:buClrTx/>
              <a:buSzPct val="90000"/>
              <a:buFontTx/>
              <a:buNone/>
              <a:tabLst/>
              <a:defRPr/>
            </a:pPr>
            <a:endParaRPr kumimoji="0" lang="en-IN" sz="1400" b="0" i="0" u="none" strike="noStrike" kern="0" cap="none" spc="0" normalizeH="0" baseline="0" noProof="0" err="1">
              <a:ln>
                <a:noFill/>
              </a:ln>
              <a:solidFill>
                <a:srgbClr val="000000"/>
              </a:solidFill>
              <a:effectLst/>
              <a:uLnTx/>
              <a:uFillTx/>
            </a:endParaRPr>
          </a:p>
        </p:txBody>
      </p:sp>
      <p:sp>
        <p:nvSpPr>
          <p:cNvPr id="8" name="Title 1">
            <a:extLst>
              <a:ext uri="{FF2B5EF4-FFF2-40B4-BE49-F238E27FC236}">
                <a16:creationId xmlns:a16="http://schemas.microsoft.com/office/drawing/2014/main" id="{8ECDD10C-BE1F-3648-19C6-85D79B8D3898}"/>
              </a:ext>
            </a:extLst>
          </p:cNvPr>
          <p:cNvSpPr txBox="1">
            <a:spLocks/>
          </p:cNvSpPr>
          <p:nvPr/>
        </p:nvSpPr>
        <p:spPr>
          <a:xfrm>
            <a:off x="319087" y="401948"/>
            <a:ext cx="11017250" cy="4921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Information Assistant: Three Different Chat Experiences</a:t>
            </a:r>
          </a:p>
        </p:txBody>
      </p:sp>
      <p:pic>
        <p:nvPicPr>
          <p:cNvPr id="9" name="Picture 8">
            <a:extLst>
              <a:ext uri="{FF2B5EF4-FFF2-40B4-BE49-F238E27FC236}">
                <a16:creationId xmlns:a16="http://schemas.microsoft.com/office/drawing/2014/main" id="{DAE4BFC6-3CC3-C345-2685-FB9C0E08775C}"/>
              </a:ext>
            </a:extLst>
          </p:cNvPr>
          <p:cNvPicPr>
            <a:picLocks noChangeAspect="1"/>
          </p:cNvPicPr>
          <p:nvPr/>
        </p:nvPicPr>
        <p:blipFill>
          <a:blip r:embed="rId2"/>
          <a:stretch>
            <a:fillRect/>
          </a:stretch>
        </p:blipFill>
        <p:spPr>
          <a:xfrm>
            <a:off x="3972502" y="1630495"/>
            <a:ext cx="4791744" cy="743054"/>
          </a:xfrm>
          <a:prstGeom prst="rect">
            <a:avLst/>
          </a:prstGeom>
        </p:spPr>
      </p:pic>
      <p:sp>
        <p:nvSpPr>
          <p:cNvPr id="10" name="TextBox 9">
            <a:extLst>
              <a:ext uri="{FF2B5EF4-FFF2-40B4-BE49-F238E27FC236}">
                <a16:creationId xmlns:a16="http://schemas.microsoft.com/office/drawing/2014/main" id="{49AD95C6-6598-2E69-5044-885576DB489A}"/>
              </a:ext>
            </a:extLst>
          </p:cNvPr>
          <p:cNvSpPr txBox="1"/>
          <p:nvPr/>
        </p:nvSpPr>
        <p:spPr>
          <a:xfrm>
            <a:off x="4666033" y="2884798"/>
            <a:ext cx="3404681" cy="4001095"/>
          </a:xfrm>
          <a:prstGeom prst="rect">
            <a:avLst/>
          </a:prstGeom>
          <a:noFill/>
          <a:ln w="38100">
            <a:solidFill>
              <a:srgbClr val="0078D4"/>
            </a:solidFill>
          </a:ln>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rPr>
              <a:t>Work + Web</a:t>
            </a:r>
          </a:p>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rPr>
              <a:t>In addition to searching your own data, you have the option of </a:t>
            </a:r>
          </a:p>
          <a:p>
            <a:pPr marL="457200" marR="0" lvl="0" indent="-457200" algn="ctr" defTabSz="914367"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0" cap="none" spc="0" normalizeH="0" baseline="0" noProof="0">
                <a:ln>
                  <a:noFill/>
                </a:ln>
                <a:solidFill>
                  <a:srgbClr val="000000"/>
                </a:solidFill>
                <a:effectLst/>
                <a:uLnTx/>
                <a:uFillTx/>
              </a:rPr>
              <a:t>Searching the Web with the same prompt</a:t>
            </a:r>
          </a:p>
          <a:p>
            <a:pPr marL="457200" marR="0" lvl="0" indent="-457200" algn="ctr" defTabSz="914367"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0" cap="none" spc="0" normalizeH="0" baseline="0" noProof="0">
                <a:ln>
                  <a:noFill/>
                </a:ln>
                <a:solidFill>
                  <a:srgbClr val="000000"/>
                </a:solidFill>
                <a:effectLst/>
                <a:uLnTx/>
                <a:uFillTx/>
              </a:rPr>
              <a:t>Searching both internal and external data sources and providing a response that </a:t>
            </a:r>
            <a:r>
              <a:rPr kumimoji="0" lang="en-US" sz="2000" b="0" i="0" u="sng" strike="noStrike" kern="0" cap="none" spc="0" normalizeH="0" baseline="0" noProof="0">
                <a:ln>
                  <a:noFill/>
                </a:ln>
                <a:solidFill>
                  <a:srgbClr val="000000"/>
                </a:solidFill>
                <a:effectLst/>
                <a:uLnTx/>
                <a:uFillTx/>
              </a:rPr>
              <a:t>compares/contrasts both responses</a:t>
            </a:r>
          </a:p>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1" name="TextBox 10">
            <a:extLst>
              <a:ext uri="{FF2B5EF4-FFF2-40B4-BE49-F238E27FC236}">
                <a16:creationId xmlns:a16="http://schemas.microsoft.com/office/drawing/2014/main" id="{70B37666-B432-4CF1-F62E-2BF165A11E13}"/>
              </a:ext>
            </a:extLst>
          </p:cNvPr>
          <p:cNvSpPr txBox="1"/>
          <p:nvPr/>
        </p:nvSpPr>
        <p:spPr>
          <a:xfrm>
            <a:off x="1067994" y="2884798"/>
            <a:ext cx="3404681" cy="3385542"/>
          </a:xfrm>
          <a:prstGeom prst="rect">
            <a:avLst/>
          </a:prstGeom>
          <a:noFill/>
          <a:ln w="38100">
            <a:solidFill>
              <a:srgbClr val="0078D4"/>
            </a:solidFill>
          </a:ln>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rPr>
              <a:t>Work Only</a:t>
            </a:r>
          </a:p>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rPr>
              <a:t>Works exclusively with your own private data.</a:t>
            </a:r>
          </a:p>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rPr>
              <a:t>As a separate UX, there is no chance of accidentally exposing your prompt to an external source</a:t>
            </a:r>
          </a:p>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12" name="TextBox 11">
            <a:extLst>
              <a:ext uri="{FF2B5EF4-FFF2-40B4-BE49-F238E27FC236}">
                <a16:creationId xmlns:a16="http://schemas.microsoft.com/office/drawing/2014/main" id="{6B715E2F-FB2F-0997-4EBF-CC2331523F8E}"/>
              </a:ext>
            </a:extLst>
          </p:cNvPr>
          <p:cNvSpPr txBox="1"/>
          <p:nvPr/>
        </p:nvSpPr>
        <p:spPr>
          <a:xfrm>
            <a:off x="8275822" y="2868559"/>
            <a:ext cx="3404681" cy="2462213"/>
          </a:xfrm>
          <a:prstGeom prst="rect">
            <a:avLst/>
          </a:prstGeom>
          <a:noFill/>
          <a:ln w="38100">
            <a:solidFill>
              <a:srgbClr val="0078D4"/>
            </a:solidFill>
          </a:ln>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srgbClr val="000000"/>
                </a:solidFill>
                <a:effectLst/>
                <a:uLnTx/>
                <a:uFillTx/>
              </a:rPr>
              <a:t>Generative (Ungrounded)</a:t>
            </a:r>
          </a:p>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rPr>
              <a:t>Enables you to interact with the OpenAI service securely without needing your answer to be grounded in either local or web data sources</a:t>
            </a:r>
          </a:p>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5334496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285776D-6828-F415-8B78-FD00852D1CB2}"/>
              </a:ext>
              <a:ext uri="{C183D7F6-B498-43B3-948B-1728B52AA6E4}">
                <adec:decorative xmlns:adec="http://schemas.microsoft.com/office/drawing/2017/decorative" val="1"/>
              </a:ext>
            </a:extLst>
          </p:cNvPr>
          <p:cNvSpPr>
            <a:spLocks/>
          </p:cNvSpPr>
          <p:nvPr/>
        </p:nvSpPr>
        <p:spPr bwMode="auto">
          <a:xfrm>
            <a:off x="203200" y="1007097"/>
            <a:ext cx="11785600" cy="638823"/>
          </a:xfrm>
          <a:prstGeom prst="roundRect">
            <a:avLst/>
          </a:prstGeom>
          <a:gradFill flip="none" rotWithShape="1">
            <a:gsLst>
              <a:gs pos="100000">
                <a:srgbClr val="9BF00B"/>
              </a:gs>
              <a:gs pos="15000">
                <a:srgbClr val="30E5D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 name="Freeform: Shape 2">
            <a:extLst>
              <a:ext uri="{FF2B5EF4-FFF2-40B4-BE49-F238E27FC236}">
                <a16:creationId xmlns:a16="http://schemas.microsoft.com/office/drawing/2014/main" id="{F1724180-AC57-B2E3-35A1-16DD94787A9F}"/>
              </a:ext>
              <a:ext uri="{C183D7F6-B498-43B3-948B-1728B52AA6E4}">
                <adec:decorative xmlns:adec="http://schemas.microsoft.com/office/drawing/2017/decorative" val="1"/>
              </a:ext>
            </a:extLst>
          </p:cNvPr>
          <p:cNvSpPr>
            <a:spLocks/>
          </p:cNvSpPr>
          <p:nvPr/>
        </p:nvSpPr>
        <p:spPr bwMode="auto">
          <a:xfrm>
            <a:off x="0" y="0"/>
            <a:ext cx="12192000" cy="1308100"/>
          </a:xfrm>
          <a:custGeom>
            <a:avLst/>
            <a:gdLst>
              <a:gd name="connsiteX0" fmla="*/ 0 w 4667250"/>
              <a:gd name="connsiteY0" fmla="*/ 0 h 5043714"/>
              <a:gd name="connsiteX1" fmla="*/ 4667250 w 4667250"/>
              <a:gd name="connsiteY1" fmla="*/ 0 h 5043714"/>
              <a:gd name="connsiteX2" fmla="*/ 4667250 w 4667250"/>
              <a:gd name="connsiteY2" fmla="*/ 5043714 h 5043714"/>
              <a:gd name="connsiteX3" fmla="*/ 2439761 w 4667250"/>
              <a:gd name="connsiteY3" fmla="*/ 5043714 h 5043714"/>
              <a:gd name="connsiteX4" fmla="*/ 0 w 4667250"/>
              <a:gd name="connsiteY4" fmla="*/ 5043714 h 50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0" h="5043714">
                <a:moveTo>
                  <a:pt x="0" y="0"/>
                </a:moveTo>
                <a:lnTo>
                  <a:pt x="4667250" y="0"/>
                </a:lnTo>
                <a:lnTo>
                  <a:pt x="4667250" y="5043714"/>
                </a:lnTo>
                <a:lnTo>
                  <a:pt x="2439761" y="5043714"/>
                </a:lnTo>
                <a:lnTo>
                  <a:pt x="0" y="5043714"/>
                </a:lnTo>
                <a:close/>
              </a:path>
            </a:pathLst>
          </a:cu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D7555435-5096-0DE1-8ED7-87C7AEF745D1}"/>
              </a:ext>
              <a:ext uri="{C183D7F6-B498-43B3-948B-1728B52AA6E4}">
                <adec:decorative xmlns:adec="http://schemas.microsoft.com/office/drawing/2017/decorative" val="1"/>
              </a:ext>
            </a:extLst>
          </p:cNvPr>
          <p:cNvGrpSpPr/>
          <p:nvPr/>
        </p:nvGrpSpPr>
        <p:grpSpPr>
          <a:xfrm>
            <a:off x="10483526" y="1"/>
            <a:ext cx="1708474" cy="438681"/>
            <a:chOff x="9486900" y="0"/>
            <a:chExt cx="2705100" cy="694583"/>
          </a:xfrm>
          <a:solidFill>
            <a:srgbClr val="2A446F">
              <a:lumMod val="50000"/>
            </a:srgbClr>
          </a:solidFill>
        </p:grpSpPr>
        <p:sp>
          <p:nvSpPr>
            <p:cNvPr id="5" name="Freeform: Shape 4">
              <a:extLst>
                <a:ext uri="{FF2B5EF4-FFF2-40B4-BE49-F238E27FC236}">
                  <a16:creationId xmlns:a16="http://schemas.microsoft.com/office/drawing/2014/main" id="{434126F1-6CFA-95B3-3398-675C1F4C3A0F}"/>
                </a:ext>
                <a:ext uri="{C183D7F6-B498-43B3-948B-1728B52AA6E4}">
                  <adec:decorative xmlns:adec="http://schemas.microsoft.com/office/drawing/2017/decorative" val="1"/>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rgbClr val="2A446F">
                <a:lumMod val="75000"/>
              </a:srgbClr>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 name="Freeform: Shape 5">
              <a:extLst>
                <a:ext uri="{FF2B5EF4-FFF2-40B4-BE49-F238E27FC236}">
                  <a16:creationId xmlns:a16="http://schemas.microsoft.com/office/drawing/2014/main" id="{223CF3C6-64A6-1BFD-E92B-FE1B5CA3771C}"/>
                </a:ext>
                <a:ext uri="{C183D7F6-B498-43B3-948B-1728B52AA6E4}">
                  <adec:decorative xmlns:adec="http://schemas.microsoft.com/office/drawing/2017/decorative" val="1"/>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flip="none" rotWithShape="1">
              <a:gsLst>
                <a:gs pos="25000">
                  <a:srgbClr val="000000">
                    <a:alpha val="0"/>
                  </a:srgbClr>
                </a:gs>
                <a:gs pos="100000">
                  <a:srgbClr val="000000">
                    <a:alpha val="30000"/>
                  </a:srgbClr>
                </a:gs>
              </a:gsLst>
              <a:lin ang="10800000" scaled="1"/>
              <a:tileRect/>
            </a:gradFill>
            <a:ln w="9525" cap="flat" cmpd="sng" algn="ctr">
              <a:noFill/>
              <a:prstDash val="solid"/>
              <a:headEnd type="none" w="med" len="med"/>
              <a:tailEnd type="none" w="med" len="med"/>
            </a:ln>
            <a:effectLst>
              <a:outerShdw blurRad="381000" dist="38100" dir="10800000" algn="r" rotWithShape="0">
                <a:prstClr val="black">
                  <a:alpha val="6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7" name="Rectangle: Rounded Corners 6">
            <a:extLst>
              <a:ext uri="{FF2B5EF4-FFF2-40B4-BE49-F238E27FC236}">
                <a16:creationId xmlns:a16="http://schemas.microsoft.com/office/drawing/2014/main" id="{3ADE2CC5-9CB3-24B8-6341-C4FADCF56684}"/>
              </a:ext>
              <a:ext uri="{C183D7F6-B498-43B3-948B-1728B52AA6E4}">
                <adec:decorative xmlns:adec="http://schemas.microsoft.com/office/drawing/2017/decorative" val="1"/>
              </a:ext>
            </a:extLst>
          </p:cNvPr>
          <p:cNvSpPr/>
          <p:nvPr/>
        </p:nvSpPr>
        <p:spPr bwMode="auto">
          <a:xfrm>
            <a:off x="306388" y="1381760"/>
            <a:ext cx="11579224" cy="5266690"/>
          </a:xfrm>
          <a:prstGeom prst="roundRect">
            <a:avLst>
              <a:gd name="adj" fmla="val 2159"/>
            </a:avLst>
          </a:prstGeom>
          <a:solidFill>
            <a:srgbClr val="FFFFFF"/>
          </a:solidFill>
          <a:ln>
            <a:noFill/>
            <a:headEnd type="none" w="med" len="med"/>
            <a:tailEnd type="none" w="med" len="med"/>
          </a:ln>
          <a:effectLst>
            <a:innerShdw blurRad="190500" dist="63500" dir="13500000">
              <a:srgbClr val="FFFFFF">
                <a:lumMod val="75000"/>
                <a:alpha val="20000"/>
              </a:srgbClr>
            </a:innerShdw>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0" marR="0" lvl="0" indent="0" defTabSz="932742" eaLnBrk="1" fontAlgn="auto" latinLnBrk="0" hangingPunct="1">
              <a:lnSpc>
                <a:spcPct val="100000"/>
              </a:lnSpc>
              <a:spcBef>
                <a:spcPts val="600"/>
              </a:spcBef>
              <a:spcAft>
                <a:spcPts val="0"/>
              </a:spcAft>
              <a:buClrTx/>
              <a:buSzPct val="90000"/>
              <a:buFontTx/>
              <a:buNone/>
              <a:tabLst/>
              <a:defRPr/>
            </a:pPr>
            <a:endParaRPr kumimoji="0" lang="en-IN" sz="1400" b="0" i="0" u="none" strike="noStrike" kern="0" cap="none" spc="0" normalizeH="0" baseline="0" noProof="0" err="1">
              <a:ln>
                <a:noFill/>
              </a:ln>
              <a:solidFill>
                <a:srgbClr val="000000"/>
              </a:solidFill>
              <a:effectLst/>
              <a:uLnTx/>
              <a:uFillTx/>
              <a:latin typeface="Segoe UI Semibold"/>
            </a:endParaRPr>
          </a:p>
        </p:txBody>
      </p:sp>
      <p:sp>
        <p:nvSpPr>
          <p:cNvPr id="8" name="Rectangle: Rounded Corners 7">
            <a:extLst>
              <a:ext uri="{FF2B5EF4-FFF2-40B4-BE49-F238E27FC236}">
                <a16:creationId xmlns:a16="http://schemas.microsoft.com/office/drawing/2014/main" id="{3AC63E06-953E-6693-AAE1-9AC55C79B300}"/>
              </a:ext>
              <a:ext uri="{C183D7F6-B498-43B3-948B-1728B52AA6E4}">
                <adec:decorative xmlns:adec="http://schemas.microsoft.com/office/drawing/2017/decorative" val="1"/>
              </a:ext>
            </a:extLst>
          </p:cNvPr>
          <p:cNvSpPr>
            <a:spLocks/>
          </p:cNvSpPr>
          <p:nvPr/>
        </p:nvSpPr>
        <p:spPr bwMode="auto">
          <a:xfrm rot="5400000" flipV="1">
            <a:off x="5680056" y="442893"/>
            <a:ext cx="831889" cy="11401503"/>
          </a:xfrm>
          <a:prstGeom prst="roundRect">
            <a:avLst>
              <a:gd name="adj" fmla="val 10014"/>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F5C01A21-4B76-0730-2228-786A84EFD94A}"/>
              </a:ext>
            </a:extLst>
          </p:cNvPr>
          <p:cNvSpPr txBox="1">
            <a:spLocks/>
          </p:cNvSpPr>
          <p:nvPr/>
        </p:nvSpPr>
        <p:spPr>
          <a:xfrm>
            <a:off x="319089" y="438607"/>
            <a:ext cx="11017250"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0">
                      <a:schemeClr val="tx2"/>
                    </a:gs>
                    <a:gs pos="100000">
                      <a:schemeClr val="tx2">
                        <a:lumMod val="60000"/>
                        <a:lumOff val="40000"/>
                      </a:schemeClr>
                    </a:gs>
                  </a:gsLst>
                  <a:lin ang="27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Information Assistant</a:t>
            </a:r>
          </a:p>
        </p:txBody>
      </p:sp>
      <p:sp>
        <p:nvSpPr>
          <p:cNvPr id="10" name="Title 1">
            <a:extLst>
              <a:ext uri="{FF2B5EF4-FFF2-40B4-BE49-F238E27FC236}">
                <a16:creationId xmlns:a16="http://schemas.microsoft.com/office/drawing/2014/main" id="{EFC59C74-1D05-1E56-2274-3D13E5250FA7}"/>
              </a:ext>
            </a:extLst>
          </p:cNvPr>
          <p:cNvSpPr txBox="1">
            <a:spLocks/>
          </p:cNvSpPr>
          <p:nvPr/>
        </p:nvSpPr>
        <p:spPr>
          <a:xfrm>
            <a:off x="1441553" y="5958979"/>
            <a:ext cx="9308895" cy="738664"/>
          </a:xfrm>
          <a:prstGeom prst="rect">
            <a:avLst/>
          </a:prstGeom>
        </p:spPr>
        <p:txBody>
          <a:bodyPr vert="horz" wrap="square" lIns="0" tIns="0" rIns="0" bIns="0" rtlCol="0" anchor="t">
            <a:spAutoFit/>
          </a:bodyPr>
          <a:lstStyle>
            <a:lvl1pPr marL="0" indent="0" algn="l" defTabSz="932742" rtl="0" eaLnBrk="1" latinLnBrk="0" hangingPunct="1">
              <a:lnSpc>
                <a:spcPct val="100000"/>
              </a:lnSpc>
              <a:spcBef>
                <a:spcPct val="0"/>
              </a:spcBef>
              <a:buFont typeface="Arial" panose="020B0604020202020204" pitchFamily="34" charset="0"/>
              <a:buNone/>
              <a:defRPr lang="en-IN" sz="3600" b="0" kern="1200" cap="none" spc="-50" baseline="0" dirty="0">
                <a:ln w="3175">
                  <a:noFill/>
                </a:ln>
                <a:solidFill>
                  <a:schemeClr val="bg1"/>
                </a:solidFill>
                <a:effectLst/>
                <a:latin typeface="+mj-lt"/>
                <a:ea typeface="+mn-ea"/>
                <a:cs typeface="Segoe UI" pitchFamily="34" charset="0"/>
              </a:defRPr>
            </a:lvl1pPr>
          </a:lstStyle>
          <a:p>
            <a:pPr>
              <a:spcBef>
                <a:spcPts val="0"/>
              </a:spcBef>
            </a:pPr>
            <a:r>
              <a:rPr lang="en-US" sz="2400">
                <a:solidFill>
                  <a:srgbClr val="0078D4"/>
                </a:solidFill>
                <a:latin typeface="Segoe UI"/>
              </a:rPr>
              <a:t>Even though our internal sources didn’t have any information we were able to get a response from the Web.</a:t>
            </a:r>
          </a:p>
        </p:txBody>
      </p:sp>
      <p:pic>
        <p:nvPicPr>
          <p:cNvPr id="11" name="Picture 10">
            <a:extLst>
              <a:ext uri="{FF2B5EF4-FFF2-40B4-BE49-F238E27FC236}">
                <a16:creationId xmlns:a16="http://schemas.microsoft.com/office/drawing/2014/main" id="{39A640E9-15FE-2F7C-BC76-944903486494}"/>
              </a:ext>
            </a:extLst>
          </p:cNvPr>
          <p:cNvPicPr>
            <a:picLocks noChangeAspect="1"/>
          </p:cNvPicPr>
          <p:nvPr/>
        </p:nvPicPr>
        <p:blipFill>
          <a:blip r:embed="rId2"/>
          <a:stretch>
            <a:fillRect/>
          </a:stretch>
        </p:blipFill>
        <p:spPr>
          <a:xfrm>
            <a:off x="2347864" y="1381760"/>
            <a:ext cx="7286256" cy="4429364"/>
          </a:xfrm>
          <a:prstGeom prst="rect">
            <a:avLst/>
          </a:prstGeom>
        </p:spPr>
      </p:pic>
    </p:spTree>
    <p:extLst>
      <p:ext uri="{BB962C8B-B14F-4D97-AF65-F5344CB8AC3E}">
        <p14:creationId xmlns:p14="http://schemas.microsoft.com/office/powerpoint/2010/main" val="363660353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991F2B7-AFD0-A33E-CF70-A5A74469D4F3}"/>
              </a:ext>
              <a:ext uri="{C183D7F6-B498-43B3-948B-1728B52AA6E4}">
                <adec:decorative xmlns:adec="http://schemas.microsoft.com/office/drawing/2017/decorative" val="1"/>
              </a:ext>
            </a:extLst>
          </p:cNvPr>
          <p:cNvSpPr>
            <a:spLocks/>
          </p:cNvSpPr>
          <p:nvPr/>
        </p:nvSpPr>
        <p:spPr bwMode="auto">
          <a:xfrm>
            <a:off x="203200" y="1007097"/>
            <a:ext cx="11785600" cy="638823"/>
          </a:xfrm>
          <a:prstGeom prst="roundRect">
            <a:avLst/>
          </a:prstGeom>
          <a:gradFill flip="none" rotWithShape="1">
            <a:gsLst>
              <a:gs pos="100000">
                <a:srgbClr val="9BF00B"/>
              </a:gs>
              <a:gs pos="15000">
                <a:srgbClr val="30E5D0"/>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3" name="Freeform: Shape 2">
            <a:extLst>
              <a:ext uri="{FF2B5EF4-FFF2-40B4-BE49-F238E27FC236}">
                <a16:creationId xmlns:a16="http://schemas.microsoft.com/office/drawing/2014/main" id="{A5B161E5-F2A1-6366-4569-0D365CF34BC9}"/>
              </a:ext>
              <a:ext uri="{C183D7F6-B498-43B3-948B-1728B52AA6E4}">
                <adec:decorative xmlns:adec="http://schemas.microsoft.com/office/drawing/2017/decorative" val="1"/>
              </a:ext>
            </a:extLst>
          </p:cNvPr>
          <p:cNvSpPr>
            <a:spLocks/>
          </p:cNvSpPr>
          <p:nvPr/>
        </p:nvSpPr>
        <p:spPr bwMode="auto">
          <a:xfrm>
            <a:off x="0" y="0"/>
            <a:ext cx="12192000" cy="1308100"/>
          </a:xfrm>
          <a:custGeom>
            <a:avLst/>
            <a:gdLst>
              <a:gd name="connsiteX0" fmla="*/ 0 w 4667250"/>
              <a:gd name="connsiteY0" fmla="*/ 0 h 5043714"/>
              <a:gd name="connsiteX1" fmla="*/ 4667250 w 4667250"/>
              <a:gd name="connsiteY1" fmla="*/ 0 h 5043714"/>
              <a:gd name="connsiteX2" fmla="*/ 4667250 w 4667250"/>
              <a:gd name="connsiteY2" fmla="*/ 5043714 h 5043714"/>
              <a:gd name="connsiteX3" fmla="*/ 2439761 w 4667250"/>
              <a:gd name="connsiteY3" fmla="*/ 5043714 h 5043714"/>
              <a:gd name="connsiteX4" fmla="*/ 0 w 4667250"/>
              <a:gd name="connsiteY4" fmla="*/ 5043714 h 504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7250" h="5043714">
                <a:moveTo>
                  <a:pt x="0" y="0"/>
                </a:moveTo>
                <a:lnTo>
                  <a:pt x="4667250" y="0"/>
                </a:lnTo>
                <a:lnTo>
                  <a:pt x="4667250" y="5043714"/>
                </a:lnTo>
                <a:lnTo>
                  <a:pt x="2439761" y="5043714"/>
                </a:lnTo>
                <a:lnTo>
                  <a:pt x="0" y="5043714"/>
                </a:lnTo>
                <a:close/>
              </a:path>
            </a:pathLst>
          </a:cu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4099F8FC-5252-2A50-15D6-951927490FD9}"/>
              </a:ext>
              <a:ext uri="{C183D7F6-B498-43B3-948B-1728B52AA6E4}">
                <adec:decorative xmlns:adec="http://schemas.microsoft.com/office/drawing/2017/decorative" val="1"/>
              </a:ext>
            </a:extLst>
          </p:cNvPr>
          <p:cNvGrpSpPr/>
          <p:nvPr/>
        </p:nvGrpSpPr>
        <p:grpSpPr>
          <a:xfrm>
            <a:off x="10483526" y="1"/>
            <a:ext cx="1708474" cy="438681"/>
            <a:chOff x="9486900" y="0"/>
            <a:chExt cx="2705100" cy="694583"/>
          </a:xfrm>
          <a:solidFill>
            <a:srgbClr val="2A446F">
              <a:lumMod val="50000"/>
            </a:srgbClr>
          </a:solidFill>
        </p:grpSpPr>
        <p:sp>
          <p:nvSpPr>
            <p:cNvPr id="5" name="Freeform: Shape 4">
              <a:extLst>
                <a:ext uri="{FF2B5EF4-FFF2-40B4-BE49-F238E27FC236}">
                  <a16:creationId xmlns:a16="http://schemas.microsoft.com/office/drawing/2014/main" id="{E67BD070-3BBC-FAAF-5A66-01076AE1C3F6}"/>
                </a:ext>
                <a:ext uri="{C183D7F6-B498-43B3-948B-1728B52AA6E4}">
                  <adec:decorative xmlns:adec="http://schemas.microsoft.com/office/drawing/2017/decorative" val="1"/>
                </a:ext>
              </a:extLst>
            </p:cNvPr>
            <p:cNvSpPr/>
            <p:nvPr/>
          </p:nvSpPr>
          <p:spPr>
            <a:xfrm>
              <a:off x="9486900" y="0"/>
              <a:ext cx="2705100" cy="694583"/>
            </a:xfrm>
            <a:custGeom>
              <a:avLst/>
              <a:gdLst>
                <a:gd name="connsiteX0" fmla="*/ 0 w 6378217"/>
                <a:gd name="connsiteY0" fmla="*/ 0 h 1637721"/>
                <a:gd name="connsiteX1" fmla="*/ 4167423 w 6378217"/>
                <a:gd name="connsiteY1" fmla="*/ 1631982 h 1637721"/>
                <a:gd name="connsiteX2" fmla="*/ 6378218 w 6378217"/>
                <a:gd name="connsiteY2" fmla="*/ 1175323 h 1637721"/>
                <a:gd name="connsiteX3" fmla="*/ 6378218 w 6378217"/>
                <a:gd name="connsiteY3" fmla="*/ 0 h 1637721"/>
                <a:gd name="connsiteX4" fmla="*/ 0 w 6378217"/>
                <a:gd name="connsiteY4" fmla="*/ 0 h 1637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637721">
                  <a:moveTo>
                    <a:pt x="0" y="0"/>
                  </a:moveTo>
                  <a:cubicBezTo>
                    <a:pt x="1476490" y="225815"/>
                    <a:pt x="2722373" y="1559284"/>
                    <a:pt x="4167423" y="1631982"/>
                  </a:cubicBezTo>
                  <a:cubicBezTo>
                    <a:pt x="5475750" y="1697830"/>
                    <a:pt x="6378218" y="1175323"/>
                    <a:pt x="6378218" y="1175323"/>
                  </a:cubicBezTo>
                  <a:lnTo>
                    <a:pt x="6378218" y="0"/>
                  </a:lnTo>
                  <a:lnTo>
                    <a:pt x="0" y="0"/>
                  </a:lnTo>
                  <a:close/>
                </a:path>
              </a:pathLst>
            </a:custGeom>
            <a:solidFill>
              <a:srgbClr val="2A446F">
                <a:lumMod val="75000"/>
              </a:srgbClr>
            </a:solidFill>
            <a:ln w="8467" cap="flat">
              <a:noFill/>
              <a:prstDash val="solid"/>
              <a:miter/>
            </a:ln>
            <a:effectLst>
              <a:outerShdw blurRad="1270000" dir="18900000" sx="90000" sy="90000" algn="bl" rotWithShape="0">
                <a:prstClr val="black">
                  <a:alpha val="5000"/>
                </a:prstClr>
              </a:outerShdw>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 name="Freeform: Shape 5">
              <a:extLst>
                <a:ext uri="{FF2B5EF4-FFF2-40B4-BE49-F238E27FC236}">
                  <a16:creationId xmlns:a16="http://schemas.microsoft.com/office/drawing/2014/main" id="{A180D073-696C-F996-F9F1-D6CDB96CF822}"/>
                </a:ext>
                <a:ext uri="{C183D7F6-B498-43B3-948B-1728B52AA6E4}">
                  <adec:decorative xmlns:adec="http://schemas.microsoft.com/office/drawing/2017/decorative" val="1"/>
                </a:ext>
              </a:extLst>
            </p:cNvPr>
            <p:cNvSpPr/>
            <p:nvPr/>
          </p:nvSpPr>
          <p:spPr>
            <a:xfrm>
              <a:off x="9486900" y="0"/>
              <a:ext cx="2705100" cy="431371"/>
            </a:xfrm>
            <a:custGeom>
              <a:avLst/>
              <a:gdLst>
                <a:gd name="connsiteX0" fmla="*/ 0 w 6378217"/>
                <a:gd name="connsiteY0" fmla="*/ 0 h 1017107"/>
                <a:gd name="connsiteX1" fmla="*/ 4094765 w 6378217"/>
                <a:gd name="connsiteY1" fmla="*/ 1012782 h 1017107"/>
                <a:gd name="connsiteX2" fmla="*/ 6378218 w 6378217"/>
                <a:gd name="connsiteY2" fmla="*/ 697085 h 1017107"/>
                <a:gd name="connsiteX3" fmla="*/ 6378218 w 6378217"/>
                <a:gd name="connsiteY3" fmla="*/ 0 h 1017107"/>
                <a:gd name="connsiteX4" fmla="*/ 0 w 6378217"/>
                <a:gd name="connsiteY4" fmla="*/ 0 h 1017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78217" h="1017107">
                  <a:moveTo>
                    <a:pt x="0" y="0"/>
                  </a:moveTo>
                  <a:cubicBezTo>
                    <a:pt x="1666233" y="157275"/>
                    <a:pt x="2855732" y="967604"/>
                    <a:pt x="4094765" y="1012782"/>
                  </a:cubicBezTo>
                  <a:cubicBezTo>
                    <a:pt x="5403922" y="1060535"/>
                    <a:pt x="6378218" y="697085"/>
                    <a:pt x="6378218" y="697085"/>
                  </a:cubicBezTo>
                  <a:lnTo>
                    <a:pt x="6378218" y="0"/>
                  </a:lnTo>
                  <a:lnTo>
                    <a:pt x="0" y="0"/>
                  </a:lnTo>
                  <a:close/>
                </a:path>
              </a:pathLst>
            </a:custGeom>
            <a:gradFill flip="none" rotWithShape="1">
              <a:gsLst>
                <a:gs pos="25000">
                  <a:srgbClr val="000000">
                    <a:alpha val="0"/>
                  </a:srgbClr>
                </a:gs>
                <a:gs pos="100000">
                  <a:srgbClr val="000000">
                    <a:alpha val="30000"/>
                  </a:srgbClr>
                </a:gs>
              </a:gsLst>
              <a:lin ang="10800000" scaled="1"/>
              <a:tileRect/>
            </a:gradFill>
            <a:ln w="9525" cap="flat" cmpd="sng" algn="ctr">
              <a:noFill/>
              <a:prstDash val="solid"/>
              <a:headEnd type="none" w="med" len="med"/>
              <a:tailEnd type="none" w="med" len="med"/>
            </a:ln>
            <a:effectLst>
              <a:outerShdw blurRad="381000" dist="38100" dir="10800000" algn="r" rotWithShape="0">
                <a:prstClr val="black">
                  <a:alpha val="6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7" name="Rectangle: Rounded Corners 6">
            <a:extLst>
              <a:ext uri="{FF2B5EF4-FFF2-40B4-BE49-F238E27FC236}">
                <a16:creationId xmlns:a16="http://schemas.microsoft.com/office/drawing/2014/main" id="{AEDC4098-0710-200D-F789-9D0959BF4C49}"/>
              </a:ext>
              <a:ext uri="{C183D7F6-B498-43B3-948B-1728B52AA6E4}">
                <adec:decorative xmlns:adec="http://schemas.microsoft.com/office/drawing/2017/decorative" val="1"/>
              </a:ext>
            </a:extLst>
          </p:cNvPr>
          <p:cNvSpPr/>
          <p:nvPr/>
        </p:nvSpPr>
        <p:spPr bwMode="auto">
          <a:xfrm>
            <a:off x="306388" y="1381760"/>
            <a:ext cx="11579224" cy="5266690"/>
          </a:xfrm>
          <a:prstGeom prst="roundRect">
            <a:avLst>
              <a:gd name="adj" fmla="val 2159"/>
            </a:avLst>
          </a:prstGeom>
          <a:solidFill>
            <a:srgbClr val="FFFFFF"/>
          </a:solidFill>
          <a:ln>
            <a:noFill/>
            <a:headEnd type="none" w="med" len="med"/>
            <a:tailEnd type="none" w="med" len="med"/>
          </a:ln>
          <a:effectLst>
            <a:innerShdw blurRad="190500" dist="63500" dir="13500000">
              <a:srgbClr val="FFFFFF">
                <a:lumMod val="75000"/>
                <a:alpha val="20000"/>
              </a:srgbClr>
            </a:innerShdw>
          </a:effectLst>
        </p:spPr>
        <p:txBody>
          <a:bodyPr rot="0" spcFirstLastPara="0" vertOverflow="overflow" horzOverflow="overflow" vert="horz" wrap="square" lIns="182880" tIns="45720" rIns="91440" bIns="45720" numCol="1" spcCol="0" rtlCol="0" fromWordArt="0" anchor="ctr" anchorCtr="0" forceAA="0" compatLnSpc="1">
            <a:prstTxWarp prst="textNoShape">
              <a:avLst/>
            </a:prstTxWarp>
            <a:noAutofit/>
          </a:bodyPr>
          <a:lstStyle/>
          <a:p>
            <a:pPr marL="0" marR="0" lvl="0" indent="0" defTabSz="932742" eaLnBrk="1" fontAlgn="auto" latinLnBrk="0" hangingPunct="1">
              <a:lnSpc>
                <a:spcPct val="100000"/>
              </a:lnSpc>
              <a:spcBef>
                <a:spcPts val="600"/>
              </a:spcBef>
              <a:spcAft>
                <a:spcPts val="0"/>
              </a:spcAft>
              <a:buClrTx/>
              <a:buSzPct val="90000"/>
              <a:buFontTx/>
              <a:buNone/>
              <a:tabLst/>
              <a:defRPr/>
            </a:pPr>
            <a:endParaRPr kumimoji="0" lang="en-IN" sz="1400" b="0" i="0" u="none" strike="noStrike" kern="0" cap="none" spc="0" normalizeH="0" baseline="0" noProof="0" err="1">
              <a:ln>
                <a:noFill/>
              </a:ln>
              <a:solidFill>
                <a:srgbClr val="000000"/>
              </a:solidFill>
              <a:effectLst/>
              <a:uLnTx/>
              <a:uFillTx/>
              <a:latin typeface="Segoe UI Semibold"/>
            </a:endParaRPr>
          </a:p>
        </p:txBody>
      </p:sp>
      <p:sp>
        <p:nvSpPr>
          <p:cNvPr id="8" name="Title 1">
            <a:extLst>
              <a:ext uri="{FF2B5EF4-FFF2-40B4-BE49-F238E27FC236}">
                <a16:creationId xmlns:a16="http://schemas.microsoft.com/office/drawing/2014/main" id="{51409E5C-3CA4-7887-E29B-805CDDD11C7A}"/>
              </a:ext>
            </a:extLst>
          </p:cNvPr>
          <p:cNvSpPr txBox="1">
            <a:spLocks/>
          </p:cNvSpPr>
          <p:nvPr/>
        </p:nvSpPr>
        <p:spPr>
          <a:xfrm>
            <a:off x="319089" y="438607"/>
            <a:ext cx="11590701"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0">
                      <a:schemeClr val="tx2"/>
                    </a:gs>
                    <a:gs pos="100000">
                      <a:schemeClr val="tx2">
                        <a:lumMod val="60000"/>
                        <a:lumOff val="40000"/>
                      </a:schemeClr>
                    </a:gs>
                  </a:gsLst>
                  <a:lin ang="2700000" scaled="1"/>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Information Assistant</a:t>
            </a:r>
          </a:p>
        </p:txBody>
      </p:sp>
      <p:sp>
        <p:nvSpPr>
          <p:cNvPr id="9" name="Rectangle: Rounded Corners 8">
            <a:extLst>
              <a:ext uri="{FF2B5EF4-FFF2-40B4-BE49-F238E27FC236}">
                <a16:creationId xmlns:a16="http://schemas.microsoft.com/office/drawing/2014/main" id="{483F5920-8755-92A1-BBC1-590374F433E9}"/>
              </a:ext>
              <a:ext uri="{C183D7F6-B498-43B3-948B-1728B52AA6E4}">
                <adec:decorative xmlns:adec="http://schemas.microsoft.com/office/drawing/2017/decorative" val="1"/>
              </a:ext>
            </a:extLst>
          </p:cNvPr>
          <p:cNvSpPr>
            <a:spLocks/>
          </p:cNvSpPr>
          <p:nvPr/>
        </p:nvSpPr>
        <p:spPr bwMode="auto">
          <a:xfrm rot="5400000" flipV="1">
            <a:off x="5680056" y="442893"/>
            <a:ext cx="831889" cy="11401503"/>
          </a:xfrm>
          <a:prstGeom prst="roundRect">
            <a:avLst>
              <a:gd name="adj" fmla="val 10014"/>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 name="Picture 9">
            <a:extLst>
              <a:ext uri="{FF2B5EF4-FFF2-40B4-BE49-F238E27FC236}">
                <a16:creationId xmlns:a16="http://schemas.microsoft.com/office/drawing/2014/main" id="{AF7CE81A-C8DF-6D1C-CB72-120D00175612}"/>
              </a:ext>
            </a:extLst>
          </p:cNvPr>
          <p:cNvPicPr>
            <a:picLocks noChangeAspect="1"/>
          </p:cNvPicPr>
          <p:nvPr/>
        </p:nvPicPr>
        <p:blipFill>
          <a:blip r:embed="rId2"/>
          <a:stretch>
            <a:fillRect/>
          </a:stretch>
        </p:blipFill>
        <p:spPr>
          <a:xfrm>
            <a:off x="5300827" y="1716589"/>
            <a:ext cx="6036936" cy="4597031"/>
          </a:xfrm>
          <a:prstGeom prst="rect">
            <a:avLst/>
          </a:prstGeom>
        </p:spPr>
      </p:pic>
      <p:sp>
        <p:nvSpPr>
          <p:cNvPr id="11" name="TextBox 10">
            <a:extLst>
              <a:ext uri="{FF2B5EF4-FFF2-40B4-BE49-F238E27FC236}">
                <a16:creationId xmlns:a16="http://schemas.microsoft.com/office/drawing/2014/main" id="{A493B8EF-1AA4-A48F-BADF-FBCBCD0D43DB}"/>
              </a:ext>
            </a:extLst>
          </p:cNvPr>
          <p:cNvSpPr txBox="1"/>
          <p:nvPr/>
        </p:nvSpPr>
        <p:spPr>
          <a:xfrm>
            <a:off x="548640" y="1589657"/>
            <a:ext cx="4293198" cy="583236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Calibri" panose="020F0502020204030204" pitchFamily="34" charset="0"/>
              </a:rPr>
              <a:t>How many State Parks have </a:t>
            </a:r>
            <a:r>
              <a:rPr kumimoji="0" lang="en-US" sz="2400" b="0" i="0" u="none" strike="noStrike" kern="0" cap="none" spc="0" normalizeH="0" baseline="0" noProof="0" err="1">
                <a:ln>
                  <a:noFill/>
                </a:ln>
                <a:solidFill>
                  <a:srgbClr val="000000"/>
                </a:solidFill>
                <a:effectLst/>
                <a:uLnTx/>
                <a:uFillTx/>
                <a:latin typeface="Calibri" panose="020F0502020204030204" pitchFamily="34" charset="0"/>
              </a:rPr>
              <a:t>wifi</a:t>
            </a:r>
            <a:r>
              <a:rPr kumimoji="0" lang="en-US" sz="2400" b="0" i="0" u="none" strike="noStrike" kern="0" cap="none" spc="0" normalizeH="0" baseline="0" noProof="0">
                <a:ln>
                  <a:noFill/>
                </a:ln>
                <a:solidFill>
                  <a:srgbClr val="000000"/>
                </a:solidFill>
                <a:effectLst/>
                <a:uLnTx/>
                <a:uFillTx/>
                <a:latin typeface="Calibri" panose="020F0502020204030204" pitchFamily="34" charset="0"/>
              </a:rPr>
              <a:t> and are pet friendly with at least 30 trailer spots available rated a 4 or higher and allow fishing?  Please create an appropriate visualization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pitchFamily="34" charset="0"/>
            </a:endParaRPr>
          </a:p>
          <a:p>
            <a:pPr marL="228600" marR="0" lvl="0" indent="-228600" defTabSz="914400" eaLnBrk="1" fontAlgn="auto" latinLnBrk="0" hangingPunct="1">
              <a:lnSpc>
                <a:spcPct val="100000"/>
              </a:lnSpc>
              <a:spcBef>
                <a:spcPts val="30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rPr>
              <a:t>Note that I never explained what the columns were or how to solve the problem</a:t>
            </a:r>
          </a:p>
          <a:p>
            <a:pPr marL="228600" marR="0" lvl="0" indent="-228600" defTabSz="914400" eaLnBrk="1" fontAlgn="auto" latinLnBrk="0" hangingPunct="1">
              <a:lnSpc>
                <a:spcPct val="100000"/>
              </a:lnSpc>
              <a:spcBef>
                <a:spcPts val="300"/>
              </a:spcBef>
              <a:spcAft>
                <a:spcPts val="60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000000"/>
                </a:solidFill>
                <a:effectLst/>
                <a:uLnTx/>
                <a:uFillTx/>
              </a:rPr>
              <a:t>I never said which visualization to use.  I just asked for an appropriate one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Calibri" panose="020F050202020403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err="1">
              <a:ln>
                <a:noFill/>
              </a:ln>
              <a:solidFill>
                <a:srgbClr val="000000"/>
              </a:solidFill>
              <a:effectLst/>
              <a:uLnTx/>
              <a:uFillTx/>
            </a:endParaRPr>
          </a:p>
        </p:txBody>
      </p:sp>
    </p:spTree>
    <p:extLst>
      <p:ext uri="{BB962C8B-B14F-4D97-AF65-F5344CB8AC3E}">
        <p14:creationId xmlns:p14="http://schemas.microsoft.com/office/powerpoint/2010/main" val="5076280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DB6C6-EA0B-045C-D487-91DDC0AF4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6FE05-09E5-3ED0-6DE5-04DA99B0E738}"/>
              </a:ext>
            </a:extLst>
          </p:cNvPr>
          <p:cNvSpPr>
            <a:spLocks noGrp="1"/>
          </p:cNvSpPr>
          <p:nvPr>
            <p:ph type="title"/>
          </p:nvPr>
        </p:nvSpPr>
        <p:spPr/>
        <p:txBody>
          <a:bodyPr anchor="ctr">
            <a:normAutofit fontScale="90000"/>
          </a:bodyPr>
          <a:lstStyle/>
          <a:p>
            <a:r>
              <a:rPr lang="en-US" sz="4000"/>
              <a:t>Private Data Discovery Challenges</a:t>
            </a:r>
          </a:p>
        </p:txBody>
      </p:sp>
      <p:sp>
        <p:nvSpPr>
          <p:cNvPr id="3" name="Content Placeholder 2">
            <a:extLst>
              <a:ext uri="{FF2B5EF4-FFF2-40B4-BE49-F238E27FC236}">
                <a16:creationId xmlns:a16="http://schemas.microsoft.com/office/drawing/2014/main" id="{3196EF97-0AA0-EB7E-619A-08DE3E720BEF}"/>
              </a:ext>
            </a:extLst>
          </p:cNvPr>
          <p:cNvSpPr>
            <a:spLocks noGrp="1"/>
          </p:cNvSpPr>
          <p:nvPr>
            <p:ph sz="quarter" idx="10"/>
          </p:nvPr>
        </p:nvSpPr>
        <p:spPr/>
        <p:txBody>
          <a:bodyPr anchor="t">
            <a:normAutofit/>
          </a:bodyPr>
          <a:lstStyle/>
          <a:p>
            <a:pPr marL="0" indent="0" rtl="0">
              <a:buNone/>
            </a:pPr>
            <a:r>
              <a:rPr lang="en-US" b="1"/>
              <a:t>Problem 1: </a:t>
            </a:r>
            <a:r>
              <a:rPr lang="en-US"/>
              <a:t>Retrieval augmented generation </a:t>
            </a:r>
            <a:r>
              <a:rPr lang="en-US" sz="2000" i="1"/>
              <a:t>(e.g. semantic search) </a:t>
            </a:r>
          </a:p>
          <a:p>
            <a:pPr lvl="1"/>
            <a:r>
              <a:rPr lang="en-US"/>
              <a:t>Fails when answers require piecing together information from more than a handful of sources or when the queries are abstract.  </a:t>
            </a:r>
          </a:p>
          <a:p>
            <a:pPr lvl="1"/>
            <a:r>
              <a:rPr lang="en-US" i="1"/>
              <a:t>E.g. Catch me up on the last two weeks of emails.</a:t>
            </a:r>
          </a:p>
          <a:p>
            <a:pPr marL="0" indent="0" rtl="0">
              <a:buNone/>
            </a:pPr>
            <a:r>
              <a:rPr lang="en-US" b="1"/>
              <a:t>Problem 2: </a:t>
            </a:r>
            <a:r>
              <a:rPr lang="en-US"/>
              <a:t>Large context window model </a:t>
            </a:r>
            <a:r>
              <a:rPr lang="en-US" sz="2000" i="1"/>
              <a:t>(e.g., 1MM+ tokens)</a:t>
            </a:r>
            <a:r>
              <a:rPr lang="en-US" sz="2000"/>
              <a:t> </a:t>
            </a:r>
            <a:endParaRPr lang="en-US"/>
          </a:p>
          <a:p>
            <a:pPr lvl="1"/>
            <a:r>
              <a:rPr lang="en-US"/>
              <a:t>Fails when scale of dataset is too large and because of "lost in the middle" phenomenon</a:t>
            </a:r>
          </a:p>
          <a:p>
            <a:pPr lvl="1"/>
            <a:r>
              <a:rPr lang="en-US" i="1"/>
              <a:t>E.g. </a:t>
            </a:r>
            <a:r>
              <a:rPr lang="en-US" sz="2400" i="1"/>
              <a:t>What creatures are discussed in this podcast series?</a:t>
            </a:r>
            <a:endParaRPr lang="en-US" i="1"/>
          </a:p>
          <a:p>
            <a:pPr marL="0" indent="0" rtl="0">
              <a:buNone/>
            </a:pPr>
            <a:r>
              <a:rPr lang="en-US" b="1"/>
              <a:t>Solution: </a:t>
            </a:r>
            <a:r>
              <a:rPr lang="en-US" err="1"/>
              <a:t>GraphRAG</a:t>
            </a:r>
            <a:r>
              <a:rPr lang="en-US"/>
              <a:t>.  A scalable, summary-based data index</a:t>
            </a:r>
            <a:r>
              <a:rPr lang="en-US" sz="2000"/>
              <a:t> </a:t>
            </a:r>
          </a:p>
          <a:p>
            <a:endParaRPr lang="en-US" sz="2000"/>
          </a:p>
        </p:txBody>
      </p:sp>
      <p:sp>
        <p:nvSpPr>
          <p:cNvPr id="4" name="TextBox 3">
            <a:extLst>
              <a:ext uri="{FF2B5EF4-FFF2-40B4-BE49-F238E27FC236}">
                <a16:creationId xmlns:a16="http://schemas.microsoft.com/office/drawing/2014/main" id="{343824C7-27C6-6D28-2A93-467EF04D7DCB}"/>
              </a:ext>
            </a:extLst>
          </p:cNvPr>
          <p:cNvSpPr txBox="1"/>
          <p:nvPr/>
        </p:nvSpPr>
        <p:spPr>
          <a:xfrm>
            <a:off x="7250373" y="6604084"/>
            <a:ext cx="4193777" cy="253916"/>
          </a:xfrm>
          <a:prstGeom prst="rect">
            <a:avLst/>
          </a:prstGeom>
          <a:noFill/>
        </p:spPr>
        <p:txBody>
          <a:bodyPr wrap="none" rtlCol="0">
            <a:spAutoFit/>
          </a:bodyPr>
          <a:lstStyle/>
          <a:p>
            <a:r>
              <a:rPr lang="en-US" sz="1050">
                <a:solidFill>
                  <a:schemeClr val="bg1"/>
                </a:solidFill>
              </a:rPr>
              <a:t>“Graph base Retrieval Augmented Generation” by Bing Image Creator</a:t>
            </a:r>
          </a:p>
        </p:txBody>
      </p:sp>
    </p:spTree>
    <p:extLst>
      <p:ext uri="{BB962C8B-B14F-4D97-AF65-F5344CB8AC3E}">
        <p14:creationId xmlns:p14="http://schemas.microsoft.com/office/powerpoint/2010/main" val="353999060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01D07-19EF-3E85-0895-32A702DAF1F5}"/>
              </a:ext>
            </a:extLst>
          </p:cNvPr>
          <p:cNvSpPr>
            <a:spLocks noGrp="1"/>
          </p:cNvSpPr>
          <p:nvPr>
            <p:ph type="title"/>
          </p:nvPr>
        </p:nvSpPr>
        <p:spPr/>
        <p:txBody>
          <a:bodyPr/>
          <a:lstStyle/>
          <a:p>
            <a:r>
              <a:rPr lang="en-US"/>
              <a:t>Preprocessing Pipeline – </a:t>
            </a:r>
            <a:r>
              <a:rPr lang="en-US">
                <a:solidFill>
                  <a:schemeClr val="tx2">
                    <a:lumMod val="90000"/>
                    <a:lumOff val="10000"/>
                  </a:schemeClr>
                </a:solidFill>
              </a:rPr>
              <a:t>Graph Enabled RAG</a:t>
            </a:r>
          </a:p>
        </p:txBody>
      </p:sp>
      <p:sp>
        <p:nvSpPr>
          <p:cNvPr id="6" name="Rectangle 5">
            <a:extLst>
              <a:ext uri="{FF2B5EF4-FFF2-40B4-BE49-F238E27FC236}">
                <a16:creationId xmlns:a16="http://schemas.microsoft.com/office/drawing/2014/main" id="{F9DF2D5D-ED39-2FCD-AC5D-7099855FBD1E}"/>
              </a:ext>
            </a:extLst>
          </p:cNvPr>
          <p:cNvSpPr/>
          <p:nvPr/>
        </p:nvSpPr>
        <p:spPr>
          <a:xfrm>
            <a:off x="8117842" y="2164579"/>
            <a:ext cx="314960" cy="233680"/>
          </a:xfrm>
          <a:prstGeom prst="rect">
            <a:avLst/>
          </a:prstGeom>
          <a:solidFill>
            <a:schemeClr val="bg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0" name="Picture 9" descr="A magnifying glass over a book&#10;&#10;Description automatically generated">
            <a:extLst>
              <a:ext uri="{FF2B5EF4-FFF2-40B4-BE49-F238E27FC236}">
                <a16:creationId xmlns:a16="http://schemas.microsoft.com/office/drawing/2014/main" id="{8D7D87C8-BA15-881E-C886-CC80AB408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93" y="3268768"/>
            <a:ext cx="1375139" cy="1314633"/>
          </a:xfrm>
          <a:prstGeom prst="rect">
            <a:avLst/>
          </a:prstGeom>
        </p:spPr>
      </p:pic>
      <p:pic>
        <p:nvPicPr>
          <p:cNvPr id="12" name="Picture 11" descr="A colorful question mark on a white background&#10;&#10;Description automatically generated">
            <a:extLst>
              <a:ext uri="{FF2B5EF4-FFF2-40B4-BE49-F238E27FC236}">
                <a16:creationId xmlns:a16="http://schemas.microsoft.com/office/drawing/2014/main" id="{CDD967B8-C287-84A1-BFE3-03F71D915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3317" y="2056610"/>
            <a:ext cx="913551" cy="984922"/>
          </a:xfrm>
          <a:prstGeom prst="rect">
            <a:avLst/>
          </a:prstGeom>
        </p:spPr>
      </p:pic>
      <p:pic>
        <p:nvPicPr>
          <p:cNvPr id="16" name="Picture 15" descr="A blue folders with papers&#10;&#10;Description automatically generated">
            <a:extLst>
              <a:ext uri="{FF2B5EF4-FFF2-40B4-BE49-F238E27FC236}">
                <a16:creationId xmlns:a16="http://schemas.microsoft.com/office/drawing/2014/main" id="{19851E24-7762-7638-C427-0EB34754B9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2220" y="4415090"/>
            <a:ext cx="1489318" cy="1316736"/>
          </a:xfrm>
          <a:prstGeom prst="rect">
            <a:avLst/>
          </a:prstGeom>
        </p:spPr>
      </p:pic>
      <p:sp>
        <p:nvSpPr>
          <p:cNvPr id="17" name="TextBox 16">
            <a:extLst>
              <a:ext uri="{FF2B5EF4-FFF2-40B4-BE49-F238E27FC236}">
                <a16:creationId xmlns:a16="http://schemas.microsoft.com/office/drawing/2014/main" id="{59BB2F20-C24F-A660-3323-18E0EFCC84EC}"/>
              </a:ext>
            </a:extLst>
          </p:cNvPr>
          <p:cNvSpPr txBox="1"/>
          <p:nvPr/>
        </p:nvSpPr>
        <p:spPr>
          <a:xfrm>
            <a:off x="79799" y="2856608"/>
            <a:ext cx="1762125" cy="338554"/>
          </a:xfrm>
          <a:prstGeom prst="rect">
            <a:avLst/>
          </a:prstGeom>
          <a:noFill/>
        </p:spPr>
        <p:txBody>
          <a:bodyPr wrap="square" rtlCol="0">
            <a:spAutoFit/>
          </a:bodyPr>
          <a:lstStyle/>
          <a:p>
            <a:pPr algn="ctr"/>
            <a:r>
              <a:rPr lang="en-US" sz="1600"/>
              <a:t>Private Dataset</a:t>
            </a:r>
          </a:p>
        </p:txBody>
      </p:sp>
      <p:sp>
        <p:nvSpPr>
          <p:cNvPr id="18" name="Arrow: Right 17">
            <a:extLst>
              <a:ext uri="{FF2B5EF4-FFF2-40B4-BE49-F238E27FC236}">
                <a16:creationId xmlns:a16="http://schemas.microsoft.com/office/drawing/2014/main" id="{C4858738-D04F-C909-51C0-7C76E43F5E69}"/>
              </a:ext>
            </a:extLst>
          </p:cNvPr>
          <p:cNvSpPr/>
          <p:nvPr/>
        </p:nvSpPr>
        <p:spPr>
          <a:xfrm rot="20352462">
            <a:off x="1875015" y="2541593"/>
            <a:ext cx="1340028" cy="338554"/>
          </a:xfrm>
          <a:prstGeom prst="rightArrow">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err="1"/>
              <a:t>GraphRAG</a:t>
            </a:r>
            <a:endParaRPr lang="en-US" sz="1100"/>
          </a:p>
        </p:txBody>
      </p:sp>
      <p:sp>
        <p:nvSpPr>
          <p:cNvPr id="22" name="TextBox 21">
            <a:extLst>
              <a:ext uri="{FF2B5EF4-FFF2-40B4-BE49-F238E27FC236}">
                <a16:creationId xmlns:a16="http://schemas.microsoft.com/office/drawing/2014/main" id="{FD97D6F5-074B-A993-201C-4AABAB9CED34}"/>
              </a:ext>
            </a:extLst>
          </p:cNvPr>
          <p:cNvSpPr txBox="1"/>
          <p:nvPr/>
        </p:nvSpPr>
        <p:spPr>
          <a:xfrm>
            <a:off x="3165177" y="4076536"/>
            <a:ext cx="2003405" cy="338554"/>
          </a:xfrm>
          <a:prstGeom prst="rect">
            <a:avLst/>
          </a:prstGeom>
          <a:noFill/>
        </p:spPr>
        <p:txBody>
          <a:bodyPr wrap="square" rtlCol="0">
            <a:spAutoFit/>
          </a:bodyPr>
          <a:lstStyle/>
          <a:p>
            <a:pPr algn="ctr"/>
            <a:r>
              <a:rPr lang="en-US" sz="1600"/>
              <a:t>Semantic Search DB</a:t>
            </a:r>
          </a:p>
        </p:txBody>
      </p:sp>
      <p:sp>
        <p:nvSpPr>
          <p:cNvPr id="24" name="TextBox 23">
            <a:extLst>
              <a:ext uri="{FF2B5EF4-FFF2-40B4-BE49-F238E27FC236}">
                <a16:creationId xmlns:a16="http://schemas.microsoft.com/office/drawing/2014/main" id="{EDA7084A-5626-F8D4-92AF-1983F5F1EBC6}"/>
              </a:ext>
            </a:extLst>
          </p:cNvPr>
          <p:cNvSpPr txBox="1"/>
          <p:nvPr/>
        </p:nvSpPr>
        <p:spPr>
          <a:xfrm rot="20372409">
            <a:off x="1443655" y="2328857"/>
            <a:ext cx="1762125" cy="338554"/>
          </a:xfrm>
          <a:prstGeom prst="rect">
            <a:avLst/>
          </a:prstGeom>
          <a:noFill/>
        </p:spPr>
        <p:txBody>
          <a:bodyPr wrap="square" rtlCol="0">
            <a:spAutoFit/>
          </a:bodyPr>
          <a:lstStyle/>
          <a:p>
            <a:pPr algn="ctr"/>
            <a:r>
              <a:rPr lang="en-US" sz="1600"/>
              <a:t>Text Chunks</a:t>
            </a:r>
          </a:p>
        </p:txBody>
      </p:sp>
      <p:sp>
        <p:nvSpPr>
          <p:cNvPr id="25" name="TextBox 24">
            <a:extLst>
              <a:ext uri="{FF2B5EF4-FFF2-40B4-BE49-F238E27FC236}">
                <a16:creationId xmlns:a16="http://schemas.microsoft.com/office/drawing/2014/main" id="{18DF7255-792E-BC47-48A3-FA796719202D}"/>
              </a:ext>
            </a:extLst>
          </p:cNvPr>
          <p:cNvSpPr txBox="1"/>
          <p:nvPr/>
        </p:nvSpPr>
        <p:spPr>
          <a:xfrm rot="1264675">
            <a:off x="1450494" y="4775819"/>
            <a:ext cx="1762125" cy="523220"/>
          </a:xfrm>
          <a:prstGeom prst="rect">
            <a:avLst/>
          </a:prstGeom>
          <a:noFill/>
        </p:spPr>
        <p:txBody>
          <a:bodyPr wrap="square" rtlCol="0">
            <a:spAutoFit/>
          </a:bodyPr>
          <a:lstStyle/>
          <a:p>
            <a:pPr algn="ctr"/>
            <a:r>
              <a:rPr lang="en-US" sz="1600"/>
              <a:t>Text Chunks</a:t>
            </a:r>
          </a:p>
          <a:p>
            <a:pPr algn="ctr"/>
            <a:r>
              <a:rPr lang="en-US" sz="1200"/>
              <a:t>(to Ada)</a:t>
            </a:r>
          </a:p>
        </p:txBody>
      </p:sp>
      <p:sp>
        <p:nvSpPr>
          <p:cNvPr id="26" name="Rectangle 25">
            <a:extLst>
              <a:ext uri="{FF2B5EF4-FFF2-40B4-BE49-F238E27FC236}">
                <a16:creationId xmlns:a16="http://schemas.microsoft.com/office/drawing/2014/main" id="{EA56F234-9E80-B7C4-E577-F84DBB40258D}"/>
              </a:ext>
            </a:extLst>
          </p:cNvPr>
          <p:cNvSpPr/>
          <p:nvPr/>
        </p:nvSpPr>
        <p:spPr>
          <a:xfrm>
            <a:off x="3421643" y="1809368"/>
            <a:ext cx="1490472" cy="1316736"/>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a:solidFill>
                  <a:srgbClr val="FF0000"/>
                </a:solidFill>
              </a:rPr>
              <a:t>POK</a:t>
            </a:r>
            <a:r>
              <a:rPr lang="en-US" sz="1100">
                <a:solidFill>
                  <a:sysClr val="windowText" lastClr="000000"/>
                </a:solidFill>
              </a:rPr>
              <a:t> leader </a:t>
            </a:r>
            <a:r>
              <a:rPr lang="en-US" sz="1100">
                <a:solidFill>
                  <a:srgbClr val="0070C0"/>
                </a:solidFill>
              </a:rPr>
              <a:t>Sylvia Marek </a:t>
            </a:r>
            <a:r>
              <a:rPr lang="en-US" sz="1100">
                <a:solidFill>
                  <a:sysClr val="windowText" lastClr="000000"/>
                </a:solidFill>
              </a:rPr>
              <a:t>took the stage with </a:t>
            </a:r>
            <a:r>
              <a:rPr lang="en-US" sz="1100">
                <a:solidFill>
                  <a:srgbClr val="0070C0"/>
                </a:solidFill>
              </a:rPr>
              <a:t>Lucio </a:t>
            </a:r>
            <a:r>
              <a:rPr lang="en-US" sz="1100" err="1">
                <a:solidFill>
                  <a:srgbClr val="0070C0"/>
                </a:solidFill>
              </a:rPr>
              <a:t>Jakab</a:t>
            </a:r>
            <a:r>
              <a:rPr lang="en-US" sz="1100">
                <a:solidFill>
                  <a:sysClr val="windowText" lastClr="000000"/>
                </a:solidFill>
              </a:rPr>
              <a:t>, founder of </a:t>
            </a:r>
            <a:r>
              <a:rPr lang="en-US" sz="1100">
                <a:solidFill>
                  <a:srgbClr val="FF0000"/>
                </a:solidFill>
              </a:rPr>
              <a:t>Save Our Wildlands</a:t>
            </a:r>
          </a:p>
        </p:txBody>
      </p:sp>
      <p:sp>
        <p:nvSpPr>
          <p:cNvPr id="27" name="TextBox 26">
            <a:extLst>
              <a:ext uri="{FF2B5EF4-FFF2-40B4-BE49-F238E27FC236}">
                <a16:creationId xmlns:a16="http://schemas.microsoft.com/office/drawing/2014/main" id="{2DEFBE49-CBE3-C46C-C557-CC14CFCF0966}"/>
              </a:ext>
            </a:extLst>
          </p:cNvPr>
          <p:cNvSpPr txBox="1"/>
          <p:nvPr/>
        </p:nvSpPr>
        <p:spPr>
          <a:xfrm>
            <a:off x="2663129" y="1442470"/>
            <a:ext cx="3007501" cy="338554"/>
          </a:xfrm>
          <a:prstGeom prst="rect">
            <a:avLst/>
          </a:prstGeom>
          <a:noFill/>
        </p:spPr>
        <p:txBody>
          <a:bodyPr wrap="square" rtlCol="0">
            <a:spAutoFit/>
          </a:bodyPr>
          <a:lstStyle/>
          <a:p>
            <a:pPr algn="ctr"/>
            <a:r>
              <a:rPr lang="en-US" sz="1600"/>
              <a:t>Information Extraction</a:t>
            </a:r>
          </a:p>
        </p:txBody>
      </p:sp>
      <p:sp>
        <p:nvSpPr>
          <p:cNvPr id="28" name="Arrow: Right 27">
            <a:extLst>
              <a:ext uri="{FF2B5EF4-FFF2-40B4-BE49-F238E27FC236}">
                <a16:creationId xmlns:a16="http://schemas.microsoft.com/office/drawing/2014/main" id="{5825164C-4A0C-8F51-5738-9A9F9AB75510}"/>
              </a:ext>
            </a:extLst>
          </p:cNvPr>
          <p:cNvSpPr/>
          <p:nvPr/>
        </p:nvSpPr>
        <p:spPr>
          <a:xfrm>
            <a:off x="5181732" y="2298459"/>
            <a:ext cx="1340028" cy="338554"/>
          </a:xfrm>
          <a:prstGeom prst="rightArrow">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err="1"/>
              <a:t>GraphRAG</a:t>
            </a:r>
            <a:endParaRPr lang="en-US" sz="1100"/>
          </a:p>
        </p:txBody>
      </p:sp>
      <p:sp>
        <p:nvSpPr>
          <p:cNvPr id="31" name="TextBox 30">
            <a:extLst>
              <a:ext uri="{FF2B5EF4-FFF2-40B4-BE49-F238E27FC236}">
                <a16:creationId xmlns:a16="http://schemas.microsoft.com/office/drawing/2014/main" id="{B063CCDD-8D39-3DBA-A0D4-47283B0F0CB8}"/>
              </a:ext>
            </a:extLst>
          </p:cNvPr>
          <p:cNvSpPr txBox="1"/>
          <p:nvPr/>
        </p:nvSpPr>
        <p:spPr>
          <a:xfrm>
            <a:off x="5885620" y="1442470"/>
            <a:ext cx="3007501" cy="338554"/>
          </a:xfrm>
          <a:prstGeom prst="rect">
            <a:avLst/>
          </a:prstGeom>
          <a:noFill/>
        </p:spPr>
        <p:txBody>
          <a:bodyPr wrap="square" rtlCol="0">
            <a:spAutoFit/>
          </a:bodyPr>
          <a:lstStyle/>
          <a:p>
            <a:pPr algn="ctr"/>
            <a:r>
              <a:rPr lang="en-US" sz="1600"/>
              <a:t>Graph Induction</a:t>
            </a:r>
          </a:p>
        </p:txBody>
      </p:sp>
      <p:sp>
        <p:nvSpPr>
          <p:cNvPr id="32" name="Arrow: Right 31">
            <a:extLst>
              <a:ext uri="{FF2B5EF4-FFF2-40B4-BE49-F238E27FC236}">
                <a16:creationId xmlns:a16="http://schemas.microsoft.com/office/drawing/2014/main" id="{65C8693F-CC5B-FEEF-72E1-1A6BBE913F58}"/>
              </a:ext>
            </a:extLst>
          </p:cNvPr>
          <p:cNvSpPr/>
          <p:nvPr/>
        </p:nvSpPr>
        <p:spPr>
          <a:xfrm rot="5400000">
            <a:off x="6776580" y="3575176"/>
            <a:ext cx="1185335" cy="298309"/>
          </a:xfrm>
          <a:prstGeom prst="rightArrow">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err="1"/>
              <a:t>GraphRAG</a:t>
            </a:r>
            <a:endParaRPr lang="en-US" sz="1100"/>
          </a:p>
        </p:txBody>
      </p:sp>
      <p:sp>
        <p:nvSpPr>
          <p:cNvPr id="33" name="Arrow: Right 32">
            <a:extLst>
              <a:ext uri="{FF2B5EF4-FFF2-40B4-BE49-F238E27FC236}">
                <a16:creationId xmlns:a16="http://schemas.microsoft.com/office/drawing/2014/main" id="{C033137E-3D7E-2944-0C3E-A1ECDEFFCB9F}"/>
              </a:ext>
            </a:extLst>
          </p:cNvPr>
          <p:cNvSpPr/>
          <p:nvPr/>
        </p:nvSpPr>
        <p:spPr>
          <a:xfrm>
            <a:off x="5181732" y="4939914"/>
            <a:ext cx="1340028" cy="338554"/>
          </a:xfrm>
          <a:prstGeom prst="rightArrow">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err="1"/>
              <a:t>GraphRAG</a:t>
            </a:r>
            <a:endParaRPr lang="en-US" sz="1100"/>
          </a:p>
        </p:txBody>
      </p:sp>
      <p:sp>
        <p:nvSpPr>
          <p:cNvPr id="34" name="Arrow: Right 33">
            <a:extLst>
              <a:ext uri="{FF2B5EF4-FFF2-40B4-BE49-F238E27FC236}">
                <a16:creationId xmlns:a16="http://schemas.microsoft.com/office/drawing/2014/main" id="{9FBC950C-B297-39CE-FB87-DAE10BE70991}"/>
              </a:ext>
            </a:extLst>
          </p:cNvPr>
          <p:cNvSpPr/>
          <p:nvPr/>
        </p:nvSpPr>
        <p:spPr>
          <a:xfrm rot="16200000">
            <a:off x="9877424" y="3499511"/>
            <a:ext cx="1185335" cy="298309"/>
          </a:xfrm>
          <a:prstGeom prst="rightArrow">
            <a:avLst/>
          </a:prstGeom>
          <a:solidFill>
            <a:schemeClr val="accent1"/>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err="1"/>
              <a:t>GraphRAG</a:t>
            </a:r>
            <a:endParaRPr lang="en-US" sz="1100"/>
          </a:p>
        </p:txBody>
      </p:sp>
      <p:sp>
        <p:nvSpPr>
          <p:cNvPr id="35" name="TextBox 34">
            <a:extLst>
              <a:ext uri="{FF2B5EF4-FFF2-40B4-BE49-F238E27FC236}">
                <a16:creationId xmlns:a16="http://schemas.microsoft.com/office/drawing/2014/main" id="{9E252D42-7AB5-3892-1679-D3C8CCAA9200}"/>
              </a:ext>
            </a:extLst>
          </p:cNvPr>
          <p:cNvSpPr txBox="1"/>
          <p:nvPr/>
        </p:nvSpPr>
        <p:spPr>
          <a:xfrm>
            <a:off x="9023089" y="1287830"/>
            <a:ext cx="3007501" cy="830997"/>
          </a:xfrm>
          <a:prstGeom prst="rect">
            <a:avLst/>
          </a:prstGeom>
          <a:noFill/>
        </p:spPr>
        <p:txBody>
          <a:bodyPr wrap="square" rtlCol="0">
            <a:spAutoFit/>
          </a:bodyPr>
          <a:lstStyle/>
          <a:p>
            <a:pPr algn="ctr"/>
            <a:r>
              <a:rPr lang="en-US" sz="1600"/>
              <a:t>Dataset Question Generator</a:t>
            </a:r>
          </a:p>
          <a:p>
            <a:pPr algn="ctr"/>
            <a:r>
              <a:rPr lang="en-US" sz="1600"/>
              <a:t>Summarized Q&amp;A</a:t>
            </a:r>
          </a:p>
          <a:p>
            <a:pPr algn="ctr"/>
            <a:r>
              <a:rPr lang="en-US" sz="1600"/>
              <a:t>Etc.</a:t>
            </a:r>
          </a:p>
        </p:txBody>
      </p:sp>
      <p:sp>
        <p:nvSpPr>
          <p:cNvPr id="36" name="TextBox 35">
            <a:extLst>
              <a:ext uri="{FF2B5EF4-FFF2-40B4-BE49-F238E27FC236}">
                <a16:creationId xmlns:a16="http://schemas.microsoft.com/office/drawing/2014/main" id="{6D85E123-050D-B7EE-0FF3-3EA4ABB613FA}"/>
              </a:ext>
            </a:extLst>
          </p:cNvPr>
          <p:cNvSpPr txBox="1"/>
          <p:nvPr/>
        </p:nvSpPr>
        <p:spPr>
          <a:xfrm>
            <a:off x="4850043" y="5314331"/>
            <a:ext cx="2003405" cy="338554"/>
          </a:xfrm>
          <a:prstGeom prst="rect">
            <a:avLst/>
          </a:prstGeom>
          <a:noFill/>
        </p:spPr>
        <p:txBody>
          <a:bodyPr wrap="square" rtlCol="0">
            <a:spAutoFit/>
          </a:bodyPr>
          <a:lstStyle/>
          <a:p>
            <a:pPr algn="ctr"/>
            <a:r>
              <a:rPr lang="en-US" sz="1600"/>
              <a:t>Entity Content</a:t>
            </a:r>
          </a:p>
        </p:txBody>
      </p:sp>
      <p:sp>
        <p:nvSpPr>
          <p:cNvPr id="39" name="TextBox 38">
            <a:extLst>
              <a:ext uri="{FF2B5EF4-FFF2-40B4-BE49-F238E27FC236}">
                <a16:creationId xmlns:a16="http://schemas.microsoft.com/office/drawing/2014/main" id="{AE76BB18-D1A0-74F2-1C7B-6C4EF06BC78B}"/>
              </a:ext>
            </a:extLst>
          </p:cNvPr>
          <p:cNvSpPr txBox="1"/>
          <p:nvPr/>
        </p:nvSpPr>
        <p:spPr>
          <a:xfrm>
            <a:off x="5081498" y="3244784"/>
            <a:ext cx="2116735" cy="707886"/>
          </a:xfrm>
          <a:prstGeom prst="rect">
            <a:avLst/>
          </a:prstGeom>
          <a:noFill/>
        </p:spPr>
        <p:txBody>
          <a:bodyPr wrap="square" rtlCol="0">
            <a:spAutoFit/>
          </a:bodyPr>
          <a:lstStyle/>
          <a:p>
            <a:pPr algn="r"/>
            <a:r>
              <a:rPr lang="en-US" sz="1600"/>
              <a:t>Graph ML</a:t>
            </a:r>
          </a:p>
          <a:p>
            <a:pPr algn="r"/>
            <a:r>
              <a:rPr lang="en-US" sz="1200"/>
              <a:t>- Topic Detection</a:t>
            </a:r>
          </a:p>
          <a:p>
            <a:pPr algn="r"/>
            <a:r>
              <a:rPr lang="en-US" sz="1200"/>
              <a:t>- Representation Learning</a:t>
            </a:r>
          </a:p>
        </p:txBody>
      </p:sp>
      <p:sp>
        <p:nvSpPr>
          <p:cNvPr id="40" name="TextBox 39">
            <a:extLst>
              <a:ext uri="{FF2B5EF4-FFF2-40B4-BE49-F238E27FC236}">
                <a16:creationId xmlns:a16="http://schemas.microsoft.com/office/drawing/2014/main" id="{9FBD77FB-095A-F703-C282-87255C22F353}"/>
              </a:ext>
            </a:extLst>
          </p:cNvPr>
          <p:cNvSpPr txBox="1"/>
          <p:nvPr/>
        </p:nvSpPr>
        <p:spPr>
          <a:xfrm>
            <a:off x="7514990" y="3128356"/>
            <a:ext cx="2116735" cy="769441"/>
          </a:xfrm>
          <a:prstGeom prst="rect">
            <a:avLst/>
          </a:prstGeom>
          <a:noFill/>
        </p:spPr>
        <p:txBody>
          <a:bodyPr wrap="square" rtlCol="0">
            <a:spAutoFit/>
          </a:bodyPr>
          <a:lstStyle/>
          <a:p>
            <a:r>
              <a:rPr lang="en-US" sz="1100" i="1"/>
              <a:t>Hierarchy Extraction</a:t>
            </a:r>
          </a:p>
          <a:p>
            <a:r>
              <a:rPr lang="en-US" sz="1100" i="1"/>
              <a:t>Graph Embedding</a:t>
            </a:r>
          </a:p>
          <a:p>
            <a:r>
              <a:rPr lang="en-US" sz="1100" i="1"/>
              <a:t>Entity Summarization</a:t>
            </a:r>
          </a:p>
          <a:p>
            <a:r>
              <a:rPr lang="en-US" sz="1100" i="1"/>
              <a:t>Community Summarization</a:t>
            </a:r>
          </a:p>
        </p:txBody>
      </p:sp>
      <p:sp>
        <p:nvSpPr>
          <p:cNvPr id="41" name="TextBox 40">
            <a:extLst>
              <a:ext uri="{FF2B5EF4-FFF2-40B4-BE49-F238E27FC236}">
                <a16:creationId xmlns:a16="http://schemas.microsoft.com/office/drawing/2014/main" id="{44B54969-3A4A-540D-083C-39A31F438354}"/>
              </a:ext>
            </a:extLst>
          </p:cNvPr>
          <p:cNvSpPr txBox="1"/>
          <p:nvPr/>
        </p:nvSpPr>
        <p:spPr>
          <a:xfrm>
            <a:off x="6748946" y="5751976"/>
            <a:ext cx="1232579" cy="461665"/>
          </a:xfrm>
          <a:prstGeom prst="rect">
            <a:avLst/>
          </a:prstGeom>
          <a:noFill/>
        </p:spPr>
        <p:txBody>
          <a:bodyPr wrap="square" rtlCol="0">
            <a:spAutoFit/>
          </a:bodyPr>
          <a:lstStyle/>
          <a:p>
            <a:pPr algn="ctr"/>
            <a:r>
              <a:rPr lang="en-US" sz="1200"/>
              <a:t>Level 0 community</a:t>
            </a:r>
          </a:p>
        </p:txBody>
      </p:sp>
      <p:sp>
        <p:nvSpPr>
          <p:cNvPr id="42" name="TextBox 41">
            <a:extLst>
              <a:ext uri="{FF2B5EF4-FFF2-40B4-BE49-F238E27FC236}">
                <a16:creationId xmlns:a16="http://schemas.microsoft.com/office/drawing/2014/main" id="{52C5F21F-C1D0-6B63-49A9-6B081FE6CF55}"/>
              </a:ext>
            </a:extLst>
          </p:cNvPr>
          <p:cNvSpPr txBox="1"/>
          <p:nvPr/>
        </p:nvSpPr>
        <p:spPr>
          <a:xfrm>
            <a:off x="8329749" y="5762355"/>
            <a:ext cx="1232579" cy="461665"/>
          </a:xfrm>
          <a:prstGeom prst="rect">
            <a:avLst/>
          </a:prstGeom>
          <a:noFill/>
        </p:spPr>
        <p:txBody>
          <a:bodyPr wrap="square" rtlCol="0">
            <a:spAutoFit/>
          </a:bodyPr>
          <a:lstStyle/>
          <a:p>
            <a:pPr algn="ctr"/>
            <a:r>
              <a:rPr lang="en-US" sz="1200"/>
              <a:t>Level 1 communities</a:t>
            </a:r>
          </a:p>
        </p:txBody>
      </p:sp>
      <p:sp>
        <p:nvSpPr>
          <p:cNvPr id="43" name="TextBox 42">
            <a:extLst>
              <a:ext uri="{FF2B5EF4-FFF2-40B4-BE49-F238E27FC236}">
                <a16:creationId xmlns:a16="http://schemas.microsoft.com/office/drawing/2014/main" id="{E2FEBD4A-73DC-2BFA-9408-A57D5C429E76}"/>
              </a:ext>
            </a:extLst>
          </p:cNvPr>
          <p:cNvSpPr txBox="1"/>
          <p:nvPr/>
        </p:nvSpPr>
        <p:spPr>
          <a:xfrm>
            <a:off x="9910552" y="5736751"/>
            <a:ext cx="1232579" cy="461665"/>
          </a:xfrm>
          <a:prstGeom prst="rect">
            <a:avLst/>
          </a:prstGeom>
          <a:noFill/>
        </p:spPr>
        <p:txBody>
          <a:bodyPr wrap="square" rtlCol="0">
            <a:spAutoFit/>
          </a:bodyPr>
          <a:lstStyle/>
          <a:p>
            <a:pPr algn="ctr"/>
            <a:r>
              <a:rPr lang="en-US" sz="1200"/>
              <a:t>Level 2 communities</a:t>
            </a:r>
          </a:p>
        </p:txBody>
      </p:sp>
      <p:sp>
        <p:nvSpPr>
          <p:cNvPr id="44" name="TextBox 43">
            <a:extLst>
              <a:ext uri="{FF2B5EF4-FFF2-40B4-BE49-F238E27FC236}">
                <a16:creationId xmlns:a16="http://schemas.microsoft.com/office/drawing/2014/main" id="{2075EBEF-A8BF-CFC3-4AE5-1E35CA7828CD}"/>
              </a:ext>
            </a:extLst>
          </p:cNvPr>
          <p:cNvSpPr txBox="1"/>
          <p:nvPr/>
        </p:nvSpPr>
        <p:spPr>
          <a:xfrm>
            <a:off x="11113727" y="4874173"/>
            <a:ext cx="1119653" cy="253916"/>
          </a:xfrm>
          <a:prstGeom prst="rect">
            <a:avLst/>
          </a:prstGeom>
          <a:noFill/>
        </p:spPr>
        <p:txBody>
          <a:bodyPr wrap="square" rtlCol="0">
            <a:spAutoFit/>
          </a:bodyPr>
          <a:lstStyle/>
          <a:p>
            <a:pPr algn="ctr"/>
            <a:r>
              <a:rPr lang="en-US" sz="1050"/>
              <a:t>More layers…</a:t>
            </a:r>
          </a:p>
        </p:txBody>
      </p:sp>
      <p:sp>
        <p:nvSpPr>
          <p:cNvPr id="45" name="TextBox 44">
            <a:extLst>
              <a:ext uri="{FF2B5EF4-FFF2-40B4-BE49-F238E27FC236}">
                <a16:creationId xmlns:a16="http://schemas.microsoft.com/office/drawing/2014/main" id="{4509AD30-ECB6-07A4-70A4-C15B80034806}"/>
              </a:ext>
            </a:extLst>
          </p:cNvPr>
          <p:cNvSpPr txBox="1"/>
          <p:nvPr/>
        </p:nvSpPr>
        <p:spPr>
          <a:xfrm>
            <a:off x="1738816" y="3476278"/>
            <a:ext cx="2278081" cy="600164"/>
          </a:xfrm>
          <a:prstGeom prst="rect">
            <a:avLst/>
          </a:prstGeom>
          <a:noFill/>
        </p:spPr>
        <p:txBody>
          <a:bodyPr wrap="square" rtlCol="0">
            <a:spAutoFit/>
          </a:bodyPr>
          <a:lstStyle/>
          <a:p>
            <a:r>
              <a:rPr lang="en-US" sz="1100"/>
              <a:t>- Too large for context window</a:t>
            </a:r>
          </a:p>
          <a:p>
            <a:r>
              <a:rPr lang="en-US" sz="1100"/>
              <a:t>- “Semantic Search” works, but </a:t>
            </a:r>
            <a:r>
              <a:rPr lang="en-US" sz="1100" i="1"/>
              <a:t>we know nothing of the dataset!</a:t>
            </a:r>
          </a:p>
        </p:txBody>
      </p:sp>
      <p:sp>
        <p:nvSpPr>
          <p:cNvPr id="3" name="TextBox 2">
            <a:extLst>
              <a:ext uri="{FF2B5EF4-FFF2-40B4-BE49-F238E27FC236}">
                <a16:creationId xmlns:a16="http://schemas.microsoft.com/office/drawing/2014/main" id="{B5A96C06-4080-B247-C715-231487447BDD}"/>
              </a:ext>
            </a:extLst>
          </p:cNvPr>
          <p:cNvSpPr txBox="1"/>
          <p:nvPr/>
        </p:nvSpPr>
        <p:spPr>
          <a:xfrm>
            <a:off x="8133290" y="6265712"/>
            <a:ext cx="2003405" cy="338554"/>
          </a:xfrm>
          <a:prstGeom prst="rect">
            <a:avLst/>
          </a:prstGeom>
          <a:noFill/>
        </p:spPr>
        <p:txBody>
          <a:bodyPr wrap="square" rtlCol="0">
            <a:spAutoFit/>
          </a:bodyPr>
          <a:lstStyle/>
          <a:p>
            <a:pPr algn="ctr"/>
            <a:r>
              <a:rPr lang="en-US" sz="1600"/>
              <a:t>Semantic Summary</a:t>
            </a:r>
          </a:p>
        </p:txBody>
      </p:sp>
      <p:sp>
        <p:nvSpPr>
          <p:cNvPr id="5" name="Arrow: Right 4">
            <a:extLst>
              <a:ext uri="{FF2B5EF4-FFF2-40B4-BE49-F238E27FC236}">
                <a16:creationId xmlns:a16="http://schemas.microsoft.com/office/drawing/2014/main" id="{387C6E33-0E0B-1C8D-B23B-A6C90BE5D7DB}"/>
              </a:ext>
            </a:extLst>
          </p:cNvPr>
          <p:cNvSpPr/>
          <p:nvPr/>
        </p:nvSpPr>
        <p:spPr>
          <a:xfrm rot="1371194">
            <a:off x="1862557" y="4492494"/>
            <a:ext cx="1424029" cy="484632"/>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t>Baseline RAG</a:t>
            </a:r>
          </a:p>
        </p:txBody>
      </p:sp>
      <p:pic>
        <p:nvPicPr>
          <p:cNvPr id="4098" name="Picture 2" descr="A network of circles and lines&#10;&#10;Description automatically generated">
            <a:extLst>
              <a:ext uri="{FF2B5EF4-FFF2-40B4-BE49-F238E27FC236}">
                <a16:creationId xmlns:a16="http://schemas.microsoft.com/office/drawing/2014/main" id="{51A0FAF8-A628-5D61-48C0-826F391BAB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18833" y="1853824"/>
            <a:ext cx="1151340" cy="12283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 colorful circles and lines on a black background&#10;&#10;Description automatically generated">
            <a:extLst>
              <a:ext uri="{FF2B5EF4-FFF2-40B4-BE49-F238E27FC236}">
                <a16:creationId xmlns:a16="http://schemas.microsoft.com/office/drawing/2014/main" id="{9F5AAEEF-7815-207B-BA0F-C496E31693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97794" y="4392888"/>
            <a:ext cx="1296488" cy="13818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A network of circles and lines&#10;&#10;Description automatically generated">
            <a:extLst>
              <a:ext uri="{FF2B5EF4-FFF2-40B4-BE49-F238E27FC236}">
                <a16:creationId xmlns:a16="http://schemas.microsoft.com/office/drawing/2014/main" id="{67258F27-54DD-7431-C9AA-843F4DDE6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0625" y="4534002"/>
            <a:ext cx="1151340" cy="122835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 colorful circles and lines on a black background&#10;&#10;Description automatically generated">
            <a:extLst>
              <a:ext uri="{FF2B5EF4-FFF2-40B4-BE49-F238E27FC236}">
                <a16:creationId xmlns:a16="http://schemas.microsoft.com/office/drawing/2014/main" id="{1E2D8488-4A26-96E3-1F2C-8B3173665AF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47252" y="4369069"/>
            <a:ext cx="1359177" cy="14505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B95C6AA-9817-2781-E4F9-86B541BA0072}"/>
              </a:ext>
            </a:extLst>
          </p:cNvPr>
          <p:cNvSpPr txBox="1"/>
          <p:nvPr/>
        </p:nvSpPr>
        <p:spPr>
          <a:xfrm>
            <a:off x="218922" y="6498075"/>
            <a:ext cx="11749393" cy="307777"/>
          </a:xfrm>
          <a:prstGeom prst="rect">
            <a:avLst/>
          </a:prstGeom>
          <a:noFill/>
        </p:spPr>
        <p:txBody>
          <a:bodyPr wrap="square">
            <a:spAutoFit/>
          </a:bodyPr>
          <a:lstStyle/>
          <a:p>
            <a:r>
              <a:rPr lang="en-US" sz="1400" err="1">
                <a:hlinkClick r:id="rId9"/>
              </a:rPr>
              <a:t>microsoft</a:t>
            </a:r>
            <a:r>
              <a:rPr lang="en-US" sz="1400">
                <a:hlinkClick r:id="rId9"/>
              </a:rPr>
              <a:t>/</a:t>
            </a:r>
            <a:r>
              <a:rPr lang="en-US" sz="1400" err="1">
                <a:hlinkClick r:id="rId9"/>
              </a:rPr>
              <a:t>graphrag</a:t>
            </a:r>
            <a:r>
              <a:rPr lang="en-US" sz="1400">
                <a:hlinkClick r:id="rId9"/>
              </a:rPr>
              <a:t>: A modular graph-based Retrieval-Augmented Generation (RAG) system (github.com)</a:t>
            </a:r>
            <a:endParaRPr lang="en-US" sz="1400"/>
          </a:p>
        </p:txBody>
      </p:sp>
    </p:spTree>
    <p:extLst>
      <p:ext uri="{BB962C8B-B14F-4D97-AF65-F5344CB8AC3E}">
        <p14:creationId xmlns:p14="http://schemas.microsoft.com/office/powerpoint/2010/main" val="2933678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10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3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09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up)">
                                      <p:cBhvr>
                                        <p:cTn id="30" dur="500"/>
                                        <p:tgtEl>
                                          <p:spTgt spid="39"/>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up)">
                                      <p:cBhvr>
                                        <p:cTn id="34" dur="500"/>
                                        <p:tgtEl>
                                          <p:spTgt spid="32"/>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up)">
                                      <p:cBhvr>
                                        <p:cTn id="37" dur="500"/>
                                        <p:tgtEl>
                                          <p:spTgt spid="4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wipe(left)">
                                      <p:cBhvr>
                                        <p:cTn id="40" dur="500"/>
                                        <p:tgtEl>
                                          <p:spTgt spid="3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wipe(left)">
                                      <p:cBhvr>
                                        <p:cTn id="43" dur="500"/>
                                        <p:tgtEl>
                                          <p:spTgt spid="3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7"/>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10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10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wipe(down)">
                                      <p:cBhvr>
                                        <p:cTn id="64" dur="500"/>
                                        <p:tgtEl>
                                          <p:spTgt spid="34"/>
                                        </p:tgtEl>
                                      </p:cBhvr>
                                    </p:animEffect>
                                  </p:childTnLst>
                                </p:cTn>
                              </p:par>
                            </p:childTnLst>
                          </p:cTn>
                        </p:par>
                        <p:par>
                          <p:cTn id="65" fill="hold">
                            <p:stCondLst>
                              <p:cond delay="500"/>
                            </p:stCondLst>
                            <p:childTnLst>
                              <p:par>
                                <p:cTn id="66" presetID="1" presetClass="entr" presetSubtype="0" fill="hold" nodeType="afterEffect">
                                  <p:stCondLst>
                                    <p:cond delay="0"/>
                                  </p:stCondLst>
                                  <p:childTnLst>
                                    <p:set>
                                      <p:cBhvr>
                                        <p:cTn id="67" dur="1" fill="hold">
                                          <p:stCondLst>
                                            <p:cond delay="0"/>
                                          </p:stCondLst>
                                        </p:cTn>
                                        <p:tgtEl>
                                          <p:spTgt spid="1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4" grpId="0"/>
      <p:bldP spid="26" grpId="0" animBg="1"/>
      <p:bldP spid="27" grpId="0"/>
      <p:bldP spid="28" grpId="0" animBg="1"/>
      <p:bldP spid="31" grpId="0"/>
      <p:bldP spid="32" grpId="0" animBg="1"/>
      <p:bldP spid="33" grpId="0" animBg="1"/>
      <p:bldP spid="34" grpId="0" animBg="1"/>
      <p:bldP spid="35" grpId="0"/>
      <p:bldP spid="36" grpId="0"/>
      <p:bldP spid="39" grpId="0"/>
      <p:bldP spid="40" grpId="0"/>
      <p:bldP spid="41" grpId="0"/>
      <p:bldP spid="42" grpId="0"/>
      <p:bldP spid="43" grpId="0"/>
      <p:bldP spid="44" grpId="0"/>
      <p:bldP spid="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53ABFF9-0299-5594-7BB0-048AD8E68D9E}"/>
              </a:ext>
            </a:extLst>
          </p:cNvPr>
          <p:cNvSpPr>
            <a:spLocks noGrp="1"/>
          </p:cNvSpPr>
          <p:nvPr>
            <p:ph type="title"/>
          </p:nvPr>
        </p:nvSpPr>
        <p:spPr/>
        <p:txBody>
          <a:bodyPr/>
          <a:lstStyle/>
          <a:p>
            <a:r>
              <a:rPr lang="en-US"/>
              <a:t>Demo: Tech Podcast from the Event</a:t>
            </a:r>
          </a:p>
        </p:txBody>
      </p:sp>
      <p:pic>
        <p:nvPicPr>
          <p:cNvPr id="3" name="July23rdBriefing">
            <a:hlinkClick r:id="" action="ppaction://media"/>
            <a:extLst>
              <a:ext uri="{FF2B5EF4-FFF2-40B4-BE49-F238E27FC236}">
                <a16:creationId xmlns:a16="http://schemas.microsoft.com/office/drawing/2014/main" id="{858C4CAE-EF24-D58D-D98C-64E3789850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74506" y="1102160"/>
            <a:ext cx="11052184" cy="5606681"/>
          </a:xfrm>
          <a:prstGeom prst="rect">
            <a:avLst/>
          </a:prstGeom>
        </p:spPr>
      </p:pic>
    </p:spTree>
    <p:extLst>
      <p:ext uri="{BB962C8B-B14F-4D97-AF65-F5344CB8AC3E}">
        <p14:creationId xmlns:p14="http://schemas.microsoft.com/office/powerpoint/2010/main" val="1445121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9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484BDE-1B2E-048D-8019-68BDBAA3AE50}"/>
              </a:ext>
            </a:extLst>
          </p:cNvPr>
          <p:cNvSpPr>
            <a:spLocks noGrp="1"/>
          </p:cNvSpPr>
          <p:nvPr>
            <p:ph type="title"/>
          </p:nvPr>
        </p:nvSpPr>
        <p:spPr/>
        <p:txBody>
          <a:bodyPr/>
          <a:lstStyle/>
          <a:p>
            <a:r>
              <a:rPr lang="en-US" err="1"/>
              <a:t>GraphRAG</a:t>
            </a:r>
            <a:r>
              <a:rPr lang="en-US"/>
              <a:t> Accelerator</a:t>
            </a:r>
          </a:p>
        </p:txBody>
      </p:sp>
      <p:sp>
        <p:nvSpPr>
          <p:cNvPr id="7" name="Content Placeholder 6">
            <a:extLst>
              <a:ext uri="{FF2B5EF4-FFF2-40B4-BE49-F238E27FC236}">
                <a16:creationId xmlns:a16="http://schemas.microsoft.com/office/drawing/2014/main" id="{5AA0EED5-ADC3-677D-88D5-4A051775F18A}"/>
              </a:ext>
            </a:extLst>
          </p:cNvPr>
          <p:cNvSpPr>
            <a:spLocks noGrp="1"/>
          </p:cNvSpPr>
          <p:nvPr>
            <p:ph sz="quarter" idx="10"/>
          </p:nvPr>
        </p:nvSpPr>
        <p:spPr>
          <a:xfrm>
            <a:off x="584200" y="1435100"/>
            <a:ext cx="11018838" cy="947952"/>
          </a:xfrm>
        </p:spPr>
        <p:txBody>
          <a:bodyPr/>
          <a:lstStyle/>
          <a:p>
            <a:r>
              <a:rPr lang="en-US">
                <a:hlinkClick r:id="rId2"/>
              </a:rPr>
              <a:t>https://github.com/Azure-Samples/graphrag-accelerator</a:t>
            </a:r>
            <a:endParaRPr lang="en-US"/>
          </a:p>
          <a:p>
            <a:endParaRPr lang="en-US"/>
          </a:p>
        </p:txBody>
      </p:sp>
      <p:pic>
        <p:nvPicPr>
          <p:cNvPr id="2050" name="Picture 2">
            <a:extLst>
              <a:ext uri="{FF2B5EF4-FFF2-40B4-BE49-F238E27FC236}">
                <a16:creationId xmlns:a16="http://schemas.microsoft.com/office/drawing/2014/main" id="{EA6183B1-1B10-9B8C-39D7-602EEB8507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48" y="2358656"/>
            <a:ext cx="11102503" cy="3904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212920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A12430-4FB3-FEEA-BF47-701DAE7E0966}"/>
              </a:ext>
            </a:extLst>
          </p:cNvPr>
          <p:cNvSpPr>
            <a:spLocks noGrp="1"/>
          </p:cNvSpPr>
          <p:nvPr>
            <p:ph type="body" sz="quarter" idx="11"/>
          </p:nvPr>
        </p:nvSpPr>
        <p:spPr/>
        <p:txBody>
          <a:bodyPr/>
          <a:lstStyle/>
          <a:p>
            <a:r>
              <a:rPr lang="en-US"/>
              <a:t>More than Azure AI Studio</a:t>
            </a:r>
            <a:endParaRPr lang="en-HK"/>
          </a:p>
        </p:txBody>
      </p:sp>
      <p:sp>
        <p:nvSpPr>
          <p:cNvPr id="3" name="Text Placeholder 2">
            <a:extLst>
              <a:ext uri="{FF2B5EF4-FFF2-40B4-BE49-F238E27FC236}">
                <a16:creationId xmlns:a16="http://schemas.microsoft.com/office/drawing/2014/main" id="{83446038-82F0-AF7B-0135-7C26E4381066}"/>
              </a:ext>
            </a:extLst>
          </p:cNvPr>
          <p:cNvSpPr>
            <a:spLocks noGrp="1"/>
          </p:cNvSpPr>
          <p:nvPr>
            <p:ph type="body" sz="quarter" idx="12"/>
          </p:nvPr>
        </p:nvSpPr>
        <p:spPr/>
        <p:txBody>
          <a:bodyPr/>
          <a:lstStyle/>
          <a:p>
            <a:r>
              <a:rPr lang="en-US"/>
              <a:t>“I need to access to full spectrum of Azure AI services and even open sourced/3</a:t>
            </a:r>
            <a:r>
              <a:rPr lang="en-US" baseline="30000"/>
              <a:t>rd</a:t>
            </a:r>
            <a:r>
              <a:rPr lang="en-US"/>
              <a:t> party AI models to generate post-event marketing material and insight report.”</a:t>
            </a:r>
            <a:endParaRPr lang="en-HK"/>
          </a:p>
        </p:txBody>
      </p:sp>
    </p:spTree>
    <p:extLst>
      <p:ext uri="{BB962C8B-B14F-4D97-AF65-F5344CB8AC3E}">
        <p14:creationId xmlns:p14="http://schemas.microsoft.com/office/powerpoint/2010/main" val="14011915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169A1F5-DDF8-E016-E808-48603B7EDB9B}"/>
              </a:ext>
            </a:extLst>
          </p:cNvPr>
          <p:cNvSpPr txBox="1">
            <a:spLocks/>
          </p:cNvSpPr>
          <p:nvPr/>
        </p:nvSpPr>
        <p:spPr>
          <a:xfrm>
            <a:off x="1438275" y="1201832"/>
            <a:ext cx="93154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7940" marR="0" lvl="0" indent="0" algn="ctr" defTabSz="914073"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a:ln w="3175">
                  <a:noFill/>
                </a:ln>
                <a:solidFill>
                  <a:srgbClr val="FFFFFF"/>
                </a:solidFill>
                <a:effectLst/>
                <a:uLnTx/>
                <a:uFillTx/>
                <a:latin typeface="Segoe UI Semibold"/>
                <a:ea typeface="+mn-ea"/>
                <a:cs typeface="Segoe UI Semibold"/>
              </a:rPr>
              <a:t>Build copilots </a:t>
            </a:r>
            <a:r>
              <a:rPr kumimoji="0" lang="en-US" sz="4400" b="1" i="0" u="none" strike="noStrike" kern="1200" cap="none" spc="-50" normalizeH="0" baseline="0" noProof="0">
                <a:ln w="3175">
                  <a:noFill/>
                </a:ln>
                <a:gradFill>
                  <a:gsLst>
                    <a:gs pos="100000">
                      <a:srgbClr val="49C5B1"/>
                    </a:gs>
                    <a:gs pos="0">
                      <a:srgbClr val="FFA38B"/>
                    </a:gs>
                    <a:gs pos="32000">
                      <a:srgbClr val="D59ED7"/>
                    </a:gs>
                    <a:gs pos="68000">
                      <a:srgbClr val="8DC8E8"/>
                    </a:gs>
                  </a:gsLst>
                  <a:path path="circle">
                    <a:fillToRect l="100000" t="100000"/>
                  </a:path>
                </a:gradFill>
                <a:effectLst/>
                <a:uLnTx/>
                <a:uFillTx/>
                <a:latin typeface="Segoe UI"/>
                <a:ea typeface="+mn-ea"/>
                <a:cs typeface="Segoe UI" pitchFamily="34" charset="0"/>
              </a:rPr>
              <a:t>your</a:t>
            </a:r>
            <a:r>
              <a:rPr kumimoji="0" lang="en-US" sz="4400" b="1" i="0" u="none" strike="noStrike" kern="1200" cap="none" spc="0" normalizeH="0" baseline="0" noProof="0">
                <a:ln w="3175">
                  <a:noFill/>
                </a:ln>
                <a:solidFill>
                  <a:srgbClr val="FFFFFF"/>
                </a:solidFill>
                <a:effectLst/>
                <a:uLnTx/>
                <a:uFillTx/>
                <a:latin typeface="Segoe UI Semibold"/>
                <a:ea typeface="+mn-ea"/>
                <a:cs typeface="Segoe UI Semibold"/>
              </a:rPr>
              <a:t> way.</a:t>
            </a:r>
            <a:endParaRPr kumimoji="0" lang="en-US" sz="4400" b="1"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16" name="Grey rectangle holding picture and title of presenter Erin Rifkin">
            <a:extLst>
              <a:ext uri="{FF2B5EF4-FFF2-40B4-BE49-F238E27FC236}">
                <a16:creationId xmlns:a16="http://schemas.microsoft.com/office/drawing/2014/main" id="{D7D7BD4B-DD96-4A95-8074-60622BDCB8AE}"/>
              </a:ext>
              <a:ext uri="{C183D7F6-B498-43B3-948B-1728B52AA6E4}">
                <adec:decorative xmlns:adec="http://schemas.microsoft.com/office/drawing/2017/decorative" val="1"/>
              </a:ext>
            </a:extLst>
          </p:cNvPr>
          <p:cNvSpPr>
            <a:spLocks/>
          </p:cNvSpPr>
          <p:nvPr/>
        </p:nvSpPr>
        <p:spPr>
          <a:xfrm>
            <a:off x="584994" y="2938509"/>
            <a:ext cx="11054681" cy="2387638"/>
          </a:xfrm>
          <a:prstGeom prst="roundRect">
            <a:avLst>
              <a:gd name="adj" fmla="val 3526"/>
            </a:avLst>
          </a:prstGeom>
          <a:noFill/>
          <a:ln w="19050">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sym typeface="Segoe UI"/>
            </a:endParaRPr>
          </a:p>
        </p:txBody>
      </p:sp>
      <p:sp>
        <p:nvSpPr>
          <p:cNvPr id="17" name="Rectangle: Top Corners Rounded 16" descr="Low Code">
            <a:extLst>
              <a:ext uri="{FF2B5EF4-FFF2-40B4-BE49-F238E27FC236}">
                <a16:creationId xmlns:a16="http://schemas.microsoft.com/office/drawing/2014/main" id="{0E553F69-9289-17D5-F2FC-9C23909F1280}"/>
              </a:ext>
            </a:extLst>
          </p:cNvPr>
          <p:cNvSpPr/>
          <p:nvPr/>
        </p:nvSpPr>
        <p:spPr bwMode="auto">
          <a:xfrm rot="16200000">
            <a:off x="2169701" y="1461668"/>
            <a:ext cx="2284415" cy="5341314"/>
          </a:xfrm>
          <a:prstGeom prst="round2SameRect">
            <a:avLst>
              <a:gd name="adj1" fmla="val 3676"/>
              <a:gd name="adj2" fmla="val 0"/>
            </a:avLst>
          </a:prstGeom>
          <a:solidFill>
            <a:schemeClr val="accent6">
              <a:lumMod val="25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8" name="Rectangle: Top Corners Rounded 17" descr="Pro Code">
            <a:extLst>
              <a:ext uri="{FF2B5EF4-FFF2-40B4-BE49-F238E27FC236}">
                <a16:creationId xmlns:a16="http://schemas.microsoft.com/office/drawing/2014/main" id="{0DC5B984-1A95-78F6-4AF3-A9C760A63BA7}"/>
              </a:ext>
            </a:extLst>
          </p:cNvPr>
          <p:cNvSpPr/>
          <p:nvPr/>
        </p:nvSpPr>
        <p:spPr bwMode="auto">
          <a:xfrm rot="5400000">
            <a:off x="7748276" y="1461671"/>
            <a:ext cx="2284413" cy="5341314"/>
          </a:xfrm>
          <a:prstGeom prst="round2SameRect">
            <a:avLst>
              <a:gd name="adj1" fmla="val 3676"/>
              <a:gd name="adj2" fmla="val 0"/>
            </a:avLst>
          </a:prstGeom>
          <a:solidFill>
            <a:schemeClr val="accent6">
              <a:lumMod val="25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6E2FBD50-6D9C-9333-0858-80F8327AEAFF}"/>
              </a:ext>
            </a:extLst>
          </p:cNvPr>
          <p:cNvSpPr txBox="1"/>
          <p:nvPr/>
        </p:nvSpPr>
        <p:spPr>
          <a:xfrm>
            <a:off x="1534358" y="4314594"/>
            <a:ext cx="35188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Microsoft Copilot Studio</a:t>
            </a:r>
          </a:p>
        </p:txBody>
      </p:sp>
      <p:sp>
        <p:nvSpPr>
          <p:cNvPr id="22" name="TextBox 21">
            <a:extLst>
              <a:ext uri="{FF2B5EF4-FFF2-40B4-BE49-F238E27FC236}">
                <a16:creationId xmlns:a16="http://schemas.microsoft.com/office/drawing/2014/main" id="{662CCAD1-AB07-C7B2-B8AA-63DDFDD053A1}"/>
              </a:ext>
            </a:extLst>
          </p:cNvPr>
          <p:cNvSpPr txBox="1"/>
          <p:nvPr/>
        </p:nvSpPr>
        <p:spPr>
          <a:xfrm>
            <a:off x="7183650" y="4314594"/>
            <a:ext cx="32924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Azure AI Studio</a:t>
            </a:r>
          </a:p>
        </p:txBody>
      </p:sp>
      <p:grpSp>
        <p:nvGrpSpPr>
          <p:cNvPr id="23" name="Group 22">
            <a:extLst>
              <a:ext uri="{FF2B5EF4-FFF2-40B4-BE49-F238E27FC236}">
                <a16:creationId xmlns:a16="http://schemas.microsoft.com/office/drawing/2014/main" id="{1107D100-C63A-54B7-123D-47FFCE13F8D8}"/>
              </a:ext>
            </a:extLst>
          </p:cNvPr>
          <p:cNvGrpSpPr/>
          <p:nvPr/>
        </p:nvGrpSpPr>
        <p:grpSpPr>
          <a:xfrm>
            <a:off x="838581" y="3631352"/>
            <a:ext cx="10525229" cy="531218"/>
            <a:chOff x="846338" y="3868858"/>
            <a:chExt cx="10525229" cy="531218"/>
          </a:xfrm>
        </p:grpSpPr>
        <p:sp>
          <p:nvSpPr>
            <p:cNvPr id="24" name="Rectangle: Rounded Corners 23">
              <a:extLst>
                <a:ext uri="{FF2B5EF4-FFF2-40B4-BE49-F238E27FC236}">
                  <a16:creationId xmlns:a16="http://schemas.microsoft.com/office/drawing/2014/main" id="{DAA2C59C-8917-32EB-108E-0CEA10486244}"/>
                </a:ext>
                <a:ext uri="{C183D7F6-B498-43B3-948B-1728B52AA6E4}">
                  <adec:decorative xmlns:adec="http://schemas.microsoft.com/office/drawing/2017/decorative" val="1"/>
                </a:ext>
              </a:extLst>
            </p:cNvPr>
            <p:cNvSpPr/>
            <p:nvPr/>
          </p:nvSpPr>
          <p:spPr bwMode="auto">
            <a:xfrm>
              <a:off x="990600" y="4065650"/>
              <a:ext cx="10210800" cy="133350"/>
            </a:xfrm>
            <a:prstGeom prst="roundRect">
              <a:avLst>
                <a:gd name="adj" fmla="val 50000"/>
              </a:avLst>
            </a:prstGeom>
            <a:gradFill flip="none" rotWithShape="1">
              <a:gsLst>
                <a:gs pos="0">
                  <a:schemeClr val="bg1">
                    <a:lumMod val="50000"/>
                    <a:lumOff val="50000"/>
                  </a:schemeClr>
                </a:gs>
                <a:gs pos="100000">
                  <a:srgbClr val="FF99FF"/>
                </a:gs>
              </a:gsLst>
              <a:lin ang="0" scaled="1"/>
              <a:tileRect/>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53174A73-AFB3-7C25-AA6C-56904302035A}"/>
                </a:ext>
                <a:ext uri="{C183D7F6-B498-43B3-948B-1728B52AA6E4}">
                  <adec:decorative xmlns:adec="http://schemas.microsoft.com/office/drawing/2017/decorative" val="1"/>
                </a:ext>
              </a:extLst>
            </p:cNvPr>
            <p:cNvSpPr/>
            <p:nvPr/>
          </p:nvSpPr>
          <p:spPr bwMode="auto">
            <a:xfrm>
              <a:off x="5949467" y="3989450"/>
              <a:ext cx="293065" cy="28575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26" name="Graphic 25">
              <a:extLst>
                <a:ext uri="{FF2B5EF4-FFF2-40B4-BE49-F238E27FC236}">
                  <a16:creationId xmlns:a16="http://schemas.microsoft.com/office/drawing/2014/main" id="{2DDE8165-9BB1-A6E9-E46C-917E0874F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635" y="3868858"/>
              <a:ext cx="526932" cy="526932"/>
            </a:xfrm>
            <a:prstGeom prst="rect">
              <a:avLst/>
            </a:prstGeom>
            <a:effectLst>
              <a:outerShdw blurRad="50800" dist="38100" dir="8100000" algn="tr" rotWithShape="0">
                <a:prstClr val="black">
                  <a:alpha val="40000"/>
                </a:prstClr>
              </a:outerShdw>
            </a:effectLst>
          </p:spPr>
        </p:pic>
        <p:pic>
          <p:nvPicPr>
            <p:cNvPr id="27" name="Picture 2" descr="A blue and green rectangles&#10;&#10;Description automatically generated">
              <a:extLst>
                <a:ext uri="{FF2B5EF4-FFF2-40B4-BE49-F238E27FC236}">
                  <a16:creationId xmlns:a16="http://schemas.microsoft.com/office/drawing/2014/main" id="{98D0E27F-85E6-E47D-47F7-AE9A1DA5FE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338" y="3903446"/>
              <a:ext cx="524220" cy="4966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42955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2.96296E-6 L 0 0.03541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1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42" presetClass="path" presetSubtype="0" decel="100000" fill="hold" nodeType="withEffect">
                                  <p:stCondLst>
                                    <p:cond delay="100"/>
                                  </p:stCondLst>
                                  <p:childTnLst>
                                    <p:animMotion origin="layout" path="M 0 3.7037E-6 L 0 0.03541 " pathEditMode="relative" rAng="0" ptsTypes="AA">
                                      <p:cBhvr>
                                        <p:cTn id="17" dur="700" spd="-100000" fill="hold"/>
                                        <p:tgtEl>
                                          <p:spTgt spid="23"/>
                                        </p:tgtEl>
                                        <p:attrNameLst>
                                          <p:attrName>ppt_x</p:attrName>
                                          <p:attrName>ppt_y</p:attrName>
                                        </p:attrNameLst>
                                      </p:cBhvr>
                                      <p:rCtr x="0" y="1759"/>
                                    </p:animMotion>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42" presetClass="path" presetSubtype="0" decel="100000" fill="hold" grpId="1" nodeType="withEffect">
                                  <p:stCondLst>
                                    <p:cond delay="100"/>
                                  </p:stCondLst>
                                  <p:childTnLst>
                                    <p:animMotion origin="layout" path="M 0 3.7037E-6 L 0 0.03541 " pathEditMode="relative" rAng="0" ptsTypes="AA">
                                      <p:cBhvr>
                                        <p:cTn id="22" dur="700" spd="-100000" fill="hold"/>
                                        <p:tgtEl>
                                          <p:spTgt spid="22"/>
                                        </p:tgtEl>
                                        <p:attrNameLst>
                                          <p:attrName>ppt_x</p:attrName>
                                          <p:attrName>ppt_y</p:attrName>
                                        </p:attrNameLst>
                                      </p:cBhvr>
                                      <p:rCtr x="0" y="1759"/>
                                    </p:animMotion>
                                  </p:childTnLst>
                                </p:cTn>
                              </p:par>
                              <p:par>
                                <p:cTn id="23" presetID="10" presetClass="entr" presetSubtype="0" fill="hold" grpId="0" nodeType="withEffect">
                                  <p:stCondLst>
                                    <p:cond delay="1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42" presetClass="path" presetSubtype="0" decel="100000" fill="hold" grpId="1" nodeType="withEffect">
                                  <p:stCondLst>
                                    <p:cond delay="100"/>
                                  </p:stCondLst>
                                  <p:childTnLst>
                                    <p:animMotion origin="layout" path="M 0 3.7037E-6 L 0 0.03541 " pathEditMode="relative" rAng="0" ptsTypes="AA">
                                      <p:cBhvr>
                                        <p:cTn id="27"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animBg="1"/>
      <p:bldP spid="21" grpId="0"/>
      <p:bldP spid="21" grpId="1"/>
      <p:bldP spid="22" grpId="0"/>
      <p:bldP spid="22"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387EA3-18F5-A8BC-F130-C4BB084549B9}"/>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AE74BB22-6F2C-DF16-427E-D547DBA0FAA5}"/>
              </a:ext>
            </a:extLst>
          </p:cNvPr>
          <p:cNvSpPr txBox="1">
            <a:spLocks/>
          </p:cNvSpPr>
          <p:nvPr/>
        </p:nvSpPr>
        <p:spPr>
          <a:xfrm>
            <a:off x="1438275" y="1201832"/>
            <a:ext cx="93154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7940" marR="0" lvl="0" indent="0" algn="ctr" defTabSz="914073"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a:ln w="3175">
                  <a:noFill/>
                </a:ln>
                <a:solidFill>
                  <a:srgbClr val="FFFFFF"/>
                </a:solidFill>
                <a:effectLst/>
                <a:uLnTx/>
                <a:uFillTx/>
                <a:latin typeface="Segoe UI Semibold"/>
                <a:ea typeface="+mn-ea"/>
                <a:cs typeface="Segoe UI Semibold"/>
              </a:rPr>
              <a:t>Build copilots </a:t>
            </a:r>
            <a:r>
              <a:rPr kumimoji="0" lang="en-US" sz="4400" b="1" i="0" u="none" strike="noStrike" kern="1200" cap="none" spc="-50" normalizeH="0" baseline="0" noProof="0">
                <a:ln w="3175">
                  <a:noFill/>
                </a:ln>
                <a:gradFill>
                  <a:gsLst>
                    <a:gs pos="100000">
                      <a:srgbClr val="49C5B1"/>
                    </a:gs>
                    <a:gs pos="0">
                      <a:srgbClr val="FFA38B"/>
                    </a:gs>
                    <a:gs pos="32000">
                      <a:srgbClr val="D59ED7"/>
                    </a:gs>
                    <a:gs pos="68000">
                      <a:srgbClr val="8DC8E8"/>
                    </a:gs>
                  </a:gsLst>
                  <a:path path="circle">
                    <a:fillToRect l="100000" t="100000"/>
                  </a:path>
                </a:gradFill>
                <a:effectLst/>
                <a:uLnTx/>
                <a:uFillTx/>
                <a:latin typeface="Segoe UI"/>
                <a:ea typeface="+mn-ea"/>
                <a:cs typeface="Segoe UI" pitchFamily="34" charset="0"/>
              </a:rPr>
              <a:t>your</a:t>
            </a:r>
            <a:r>
              <a:rPr kumimoji="0" lang="en-US" sz="4400" b="1" i="0" u="none" strike="noStrike" kern="1200" cap="none" spc="0" normalizeH="0" baseline="0" noProof="0">
                <a:ln w="3175">
                  <a:noFill/>
                </a:ln>
                <a:solidFill>
                  <a:srgbClr val="FFFFFF"/>
                </a:solidFill>
                <a:effectLst/>
                <a:uLnTx/>
                <a:uFillTx/>
                <a:latin typeface="Segoe UI Semibold"/>
                <a:ea typeface="+mn-ea"/>
                <a:cs typeface="Segoe UI Semibold"/>
              </a:rPr>
              <a:t> way.</a:t>
            </a:r>
            <a:endParaRPr kumimoji="0" lang="en-US" sz="4400" b="1"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16" name="Grey rectangle holding picture and title of presenter Erin Rifkin">
            <a:extLst>
              <a:ext uri="{FF2B5EF4-FFF2-40B4-BE49-F238E27FC236}">
                <a16:creationId xmlns:a16="http://schemas.microsoft.com/office/drawing/2014/main" id="{ECC69F06-FAC7-7536-D479-9BFAA58B6877}"/>
              </a:ext>
              <a:ext uri="{C183D7F6-B498-43B3-948B-1728B52AA6E4}">
                <adec:decorative xmlns:adec="http://schemas.microsoft.com/office/drawing/2017/decorative" val="1"/>
              </a:ext>
            </a:extLst>
          </p:cNvPr>
          <p:cNvSpPr>
            <a:spLocks/>
          </p:cNvSpPr>
          <p:nvPr/>
        </p:nvSpPr>
        <p:spPr>
          <a:xfrm>
            <a:off x="584994" y="2938509"/>
            <a:ext cx="11054681" cy="2387638"/>
          </a:xfrm>
          <a:prstGeom prst="roundRect">
            <a:avLst>
              <a:gd name="adj" fmla="val 3526"/>
            </a:avLst>
          </a:prstGeom>
          <a:noFill/>
          <a:ln w="19050">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sym typeface="Segoe UI"/>
            </a:endParaRPr>
          </a:p>
        </p:txBody>
      </p:sp>
      <p:sp>
        <p:nvSpPr>
          <p:cNvPr id="17" name="Rectangle: Top Corners Rounded 16" descr="Low Code">
            <a:extLst>
              <a:ext uri="{FF2B5EF4-FFF2-40B4-BE49-F238E27FC236}">
                <a16:creationId xmlns:a16="http://schemas.microsoft.com/office/drawing/2014/main" id="{D05CF27E-DCC3-70B3-FCDA-FDAA89A37A70}"/>
              </a:ext>
            </a:extLst>
          </p:cNvPr>
          <p:cNvSpPr/>
          <p:nvPr/>
        </p:nvSpPr>
        <p:spPr bwMode="auto">
          <a:xfrm rot="16200000">
            <a:off x="2169701" y="1461668"/>
            <a:ext cx="2284415" cy="5341314"/>
          </a:xfrm>
          <a:prstGeom prst="round2SameRect">
            <a:avLst>
              <a:gd name="adj1" fmla="val 3676"/>
              <a:gd name="adj2" fmla="val 0"/>
            </a:avLst>
          </a:prstGeom>
          <a:solidFill>
            <a:schemeClr val="accent6">
              <a:lumMod val="25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8" name="Rectangle: Top Corners Rounded 17" descr="Pro Code">
            <a:extLst>
              <a:ext uri="{FF2B5EF4-FFF2-40B4-BE49-F238E27FC236}">
                <a16:creationId xmlns:a16="http://schemas.microsoft.com/office/drawing/2014/main" id="{E5F607B1-399B-3DA4-CBFE-F52D7C3F7F6F}"/>
              </a:ext>
            </a:extLst>
          </p:cNvPr>
          <p:cNvSpPr/>
          <p:nvPr/>
        </p:nvSpPr>
        <p:spPr bwMode="auto">
          <a:xfrm rot="5400000">
            <a:off x="7748276" y="1461671"/>
            <a:ext cx="2284413" cy="5341314"/>
          </a:xfrm>
          <a:prstGeom prst="round2SameRect">
            <a:avLst>
              <a:gd name="adj1" fmla="val 3676"/>
              <a:gd name="adj2" fmla="val 0"/>
            </a:avLst>
          </a:prstGeom>
          <a:solidFill>
            <a:schemeClr val="accent6">
              <a:lumMod val="25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B92F680B-7806-9D6A-E5E7-42C48F2A6807}"/>
              </a:ext>
            </a:extLst>
          </p:cNvPr>
          <p:cNvSpPr txBox="1"/>
          <p:nvPr/>
        </p:nvSpPr>
        <p:spPr>
          <a:xfrm>
            <a:off x="1534358" y="4314594"/>
            <a:ext cx="351880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Microsoft Copilot Studio</a:t>
            </a:r>
          </a:p>
        </p:txBody>
      </p:sp>
      <p:sp>
        <p:nvSpPr>
          <p:cNvPr id="22" name="TextBox 21">
            <a:extLst>
              <a:ext uri="{FF2B5EF4-FFF2-40B4-BE49-F238E27FC236}">
                <a16:creationId xmlns:a16="http://schemas.microsoft.com/office/drawing/2014/main" id="{BC3A2165-E7FA-F650-C45F-91A5A21E60C5}"/>
              </a:ext>
            </a:extLst>
          </p:cNvPr>
          <p:cNvSpPr txBox="1"/>
          <p:nvPr/>
        </p:nvSpPr>
        <p:spPr>
          <a:xfrm>
            <a:off x="7183650" y="4314594"/>
            <a:ext cx="32924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Azure AI Studio</a:t>
            </a:r>
          </a:p>
        </p:txBody>
      </p:sp>
      <p:grpSp>
        <p:nvGrpSpPr>
          <p:cNvPr id="23" name="Group 22">
            <a:extLst>
              <a:ext uri="{FF2B5EF4-FFF2-40B4-BE49-F238E27FC236}">
                <a16:creationId xmlns:a16="http://schemas.microsoft.com/office/drawing/2014/main" id="{7C0D4434-54DE-445F-83E1-1A2B1E9E0D3D}"/>
              </a:ext>
            </a:extLst>
          </p:cNvPr>
          <p:cNvGrpSpPr/>
          <p:nvPr/>
        </p:nvGrpSpPr>
        <p:grpSpPr>
          <a:xfrm>
            <a:off x="838581" y="3631352"/>
            <a:ext cx="10525229" cy="531218"/>
            <a:chOff x="846338" y="3868858"/>
            <a:chExt cx="10525229" cy="531218"/>
          </a:xfrm>
        </p:grpSpPr>
        <p:sp>
          <p:nvSpPr>
            <p:cNvPr id="24" name="Rectangle: Rounded Corners 23">
              <a:extLst>
                <a:ext uri="{FF2B5EF4-FFF2-40B4-BE49-F238E27FC236}">
                  <a16:creationId xmlns:a16="http://schemas.microsoft.com/office/drawing/2014/main" id="{E723E86F-5E9E-8871-7493-61C825864452}"/>
                </a:ext>
                <a:ext uri="{C183D7F6-B498-43B3-948B-1728B52AA6E4}">
                  <adec:decorative xmlns:adec="http://schemas.microsoft.com/office/drawing/2017/decorative" val="1"/>
                </a:ext>
              </a:extLst>
            </p:cNvPr>
            <p:cNvSpPr/>
            <p:nvPr/>
          </p:nvSpPr>
          <p:spPr bwMode="auto">
            <a:xfrm>
              <a:off x="990600" y="4065650"/>
              <a:ext cx="10210800" cy="133350"/>
            </a:xfrm>
            <a:prstGeom prst="roundRect">
              <a:avLst>
                <a:gd name="adj" fmla="val 50000"/>
              </a:avLst>
            </a:prstGeom>
            <a:gradFill flip="none" rotWithShape="1">
              <a:gsLst>
                <a:gs pos="0">
                  <a:schemeClr val="bg1">
                    <a:lumMod val="50000"/>
                    <a:lumOff val="50000"/>
                  </a:schemeClr>
                </a:gs>
                <a:gs pos="100000">
                  <a:srgbClr val="FF99FF"/>
                </a:gs>
              </a:gsLst>
              <a:lin ang="0" scaled="1"/>
              <a:tileRect/>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695DD88-D34C-300D-6CF0-AD921C24892B}"/>
                </a:ext>
                <a:ext uri="{C183D7F6-B498-43B3-948B-1728B52AA6E4}">
                  <adec:decorative xmlns:adec="http://schemas.microsoft.com/office/drawing/2017/decorative" val="1"/>
                </a:ext>
              </a:extLst>
            </p:cNvPr>
            <p:cNvSpPr/>
            <p:nvPr/>
          </p:nvSpPr>
          <p:spPr bwMode="auto">
            <a:xfrm>
              <a:off x="5762973" y="3989450"/>
              <a:ext cx="293065" cy="285750"/>
            </a:xfrm>
            <a:prstGeom prst="ellipse">
              <a:avLst/>
            </a:prstGeom>
            <a:solidFill>
              <a:schemeClr val="tx1"/>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26" name="Graphic 25">
              <a:extLst>
                <a:ext uri="{FF2B5EF4-FFF2-40B4-BE49-F238E27FC236}">
                  <a16:creationId xmlns:a16="http://schemas.microsoft.com/office/drawing/2014/main" id="{B333E217-69C1-47EF-39D6-DBEFCFFA124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44635" y="3868858"/>
              <a:ext cx="526932" cy="526932"/>
            </a:xfrm>
            <a:prstGeom prst="rect">
              <a:avLst/>
            </a:prstGeom>
            <a:effectLst>
              <a:outerShdw blurRad="50800" dist="38100" dir="8100000" algn="tr" rotWithShape="0">
                <a:prstClr val="black">
                  <a:alpha val="40000"/>
                </a:prstClr>
              </a:outerShdw>
            </a:effectLst>
          </p:spPr>
        </p:pic>
        <p:pic>
          <p:nvPicPr>
            <p:cNvPr id="27" name="Picture 2" descr="A blue and green rectangles&#10;&#10;Description automatically generated">
              <a:extLst>
                <a:ext uri="{FF2B5EF4-FFF2-40B4-BE49-F238E27FC236}">
                  <a16:creationId xmlns:a16="http://schemas.microsoft.com/office/drawing/2014/main" id="{54D6082E-8CB6-D967-56C6-E7C87D18A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6338" y="3903446"/>
              <a:ext cx="524220" cy="496630"/>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2A3EE708-3FE9-3CBA-00D1-3151CDAF82C9}"/>
              </a:ext>
            </a:extLst>
          </p:cNvPr>
          <p:cNvSpPr txBox="1"/>
          <p:nvPr/>
        </p:nvSpPr>
        <p:spPr>
          <a:xfrm>
            <a:off x="810784" y="5689142"/>
            <a:ext cx="3507370" cy="677108"/>
          </a:xfrm>
          <a:prstGeom prst="rect">
            <a:avLst/>
          </a:prstGeom>
          <a:noFill/>
        </p:spPr>
        <p:txBody>
          <a:bodyPr wrap="none" lIns="0" tIns="0" rIns="0" bIns="0" rtlCol="0">
            <a:spAutoFit/>
          </a:bodyPr>
          <a:lstStyle/>
          <a:p>
            <a:pPr algn="l"/>
            <a:r>
              <a:rPr lang="en-GB" sz="4400" b="1">
                <a:latin typeface="Segoe UI Variable Display Semibold" pitchFamily="2" charset="0"/>
              </a:rPr>
              <a:t>Why not both</a:t>
            </a:r>
            <a:endParaRPr lang="en-HK" sz="4400" b="1">
              <a:latin typeface="Segoe UI Variable Display Semibold" pitchFamily="2" charset="0"/>
            </a:endParaRPr>
          </a:p>
        </p:txBody>
      </p:sp>
      <p:sp>
        <p:nvSpPr>
          <p:cNvPr id="7" name="TextBox 6">
            <a:extLst>
              <a:ext uri="{FF2B5EF4-FFF2-40B4-BE49-F238E27FC236}">
                <a16:creationId xmlns:a16="http://schemas.microsoft.com/office/drawing/2014/main" id="{619E3C9B-3BE5-350E-221E-2C0FA54B2082}"/>
              </a:ext>
            </a:extLst>
          </p:cNvPr>
          <p:cNvSpPr txBox="1"/>
          <p:nvPr/>
        </p:nvSpPr>
        <p:spPr>
          <a:xfrm>
            <a:off x="7216076" y="5716428"/>
            <a:ext cx="3993081" cy="677108"/>
          </a:xfrm>
          <a:prstGeom prst="rect">
            <a:avLst/>
          </a:prstGeom>
          <a:noFill/>
        </p:spPr>
        <p:txBody>
          <a:bodyPr wrap="none" lIns="0" tIns="0" rIns="0" bIns="0" rtlCol="0">
            <a:spAutoFit/>
          </a:bodyPr>
          <a:lstStyle/>
          <a:p>
            <a:pPr algn="l"/>
            <a:r>
              <a:rPr lang="en-GB" sz="4400" b="1">
                <a:latin typeface="Segoe UI Variable Display Semibold" pitchFamily="2" charset="0"/>
              </a:rPr>
              <a:t>More than both</a:t>
            </a:r>
            <a:endParaRPr lang="en-HK" sz="4400" b="1">
              <a:latin typeface="Segoe UI Variable Display Semibold" pitchFamily="2" charset="0"/>
            </a:endParaRPr>
          </a:p>
        </p:txBody>
      </p:sp>
    </p:spTree>
    <p:extLst>
      <p:ext uri="{BB962C8B-B14F-4D97-AF65-F5344CB8AC3E}">
        <p14:creationId xmlns:p14="http://schemas.microsoft.com/office/powerpoint/2010/main" val="15059970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2.96296E-6 L 0 0.03541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10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42" presetClass="path" presetSubtype="0" decel="100000" fill="hold" nodeType="withEffect">
                                  <p:stCondLst>
                                    <p:cond delay="100"/>
                                  </p:stCondLst>
                                  <p:childTnLst>
                                    <p:animMotion origin="layout" path="M 0 3.7037E-6 L 0 0.03541 " pathEditMode="relative" rAng="0" ptsTypes="AA">
                                      <p:cBhvr>
                                        <p:cTn id="17" dur="700" spd="-100000" fill="hold"/>
                                        <p:tgtEl>
                                          <p:spTgt spid="23"/>
                                        </p:tgtEl>
                                        <p:attrNameLst>
                                          <p:attrName>ppt_x</p:attrName>
                                          <p:attrName>ppt_y</p:attrName>
                                        </p:attrNameLst>
                                      </p:cBhvr>
                                      <p:rCtr x="0" y="1759"/>
                                    </p:animMotion>
                                  </p:childTnLst>
                                </p:cTn>
                              </p:par>
                              <p:par>
                                <p:cTn id="18" presetID="10" presetClass="entr" presetSubtype="0" fill="hold" grpId="0" nodeType="withEffect">
                                  <p:stCondLst>
                                    <p:cond delay="10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42" presetClass="path" presetSubtype="0" decel="100000" fill="hold" grpId="1" nodeType="withEffect">
                                  <p:stCondLst>
                                    <p:cond delay="100"/>
                                  </p:stCondLst>
                                  <p:childTnLst>
                                    <p:animMotion origin="layout" path="M 0 3.7037E-6 L 0 0.03541 " pathEditMode="relative" rAng="0" ptsTypes="AA">
                                      <p:cBhvr>
                                        <p:cTn id="22" dur="700" spd="-100000" fill="hold"/>
                                        <p:tgtEl>
                                          <p:spTgt spid="22"/>
                                        </p:tgtEl>
                                        <p:attrNameLst>
                                          <p:attrName>ppt_x</p:attrName>
                                          <p:attrName>ppt_y</p:attrName>
                                        </p:attrNameLst>
                                      </p:cBhvr>
                                      <p:rCtr x="0" y="1759"/>
                                    </p:animMotion>
                                  </p:childTnLst>
                                </p:cTn>
                              </p:par>
                              <p:par>
                                <p:cTn id="23" presetID="10" presetClass="entr" presetSubtype="0" fill="hold" grpId="0" nodeType="withEffect">
                                  <p:stCondLst>
                                    <p:cond delay="1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42" presetClass="path" presetSubtype="0" decel="100000" fill="hold" grpId="1" nodeType="withEffect">
                                  <p:stCondLst>
                                    <p:cond delay="100"/>
                                  </p:stCondLst>
                                  <p:childTnLst>
                                    <p:animMotion origin="layout" path="M 0 3.7037E-6 L 0 0.03541 " pathEditMode="relative" rAng="0" ptsTypes="AA">
                                      <p:cBhvr>
                                        <p:cTn id="27" dur="700" spd="-100000" fill="hold"/>
                                        <p:tgtEl>
                                          <p:spTgt spid="21"/>
                                        </p:tgtEl>
                                        <p:attrNameLst>
                                          <p:attrName>ppt_x</p:attrName>
                                          <p:attrName>ppt_y</p:attrName>
                                        </p:attrNameLst>
                                      </p:cBhvr>
                                      <p:rCtr x="0" y="1759"/>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animBg="1"/>
      <p:bldP spid="21" grpId="0"/>
      <p:bldP spid="21" grpId="1"/>
      <p:bldP spid="22" grpId="0"/>
      <p:bldP spid="22" grpId="1"/>
      <p:bldP spid="6"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FD27FD-FC7A-0225-268D-6F97D97B7C44}"/>
              </a:ext>
            </a:extLst>
          </p:cNvPr>
          <p:cNvSpPr>
            <a:spLocks noGrp="1"/>
          </p:cNvSpPr>
          <p:nvPr>
            <p:ph type="title"/>
          </p:nvPr>
        </p:nvSpPr>
        <p:spPr/>
        <p:txBody>
          <a:bodyPr/>
          <a:lstStyle/>
          <a:p>
            <a:pPr algn="ctr"/>
            <a:r>
              <a:rPr lang="en-GB" dirty="0"/>
              <a:t>Recap: What AI studio can offer?</a:t>
            </a:r>
            <a:endParaRPr lang="en-HK" dirty="0"/>
          </a:p>
        </p:txBody>
      </p:sp>
      <p:sp>
        <p:nvSpPr>
          <p:cNvPr id="4" name="Text Placeholder 3">
            <a:extLst>
              <a:ext uri="{FF2B5EF4-FFF2-40B4-BE49-F238E27FC236}">
                <a16:creationId xmlns:a16="http://schemas.microsoft.com/office/drawing/2014/main" id="{FDCBEB7B-94EE-A6A0-CC02-248C9CE22216}"/>
              </a:ext>
            </a:extLst>
          </p:cNvPr>
          <p:cNvSpPr>
            <a:spLocks noGrp="1"/>
          </p:cNvSpPr>
          <p:nvPr>
            <p:ph type="body" sz="quarter" idx="4294967295"/>
          </p:nvPr>
        </p:nvSpPr>
        <p:spPr>
          <a:xfrm>
            <a:off x="522514" y="3887028"/>
            <a:ext cx="3308350" cy="554037"/>
          </a:xfrm>
          <a:noFill/>
        </p:spPr>
        <p:txBody>
          <a:bodyPr wrap="square">
            <a:spAutoFit/>
          </a:bodyPr>
          <a:lstStyle/>
          <a:p>
            <a:pPr marL="0" indent="0" defTabSz="914400">
              <a:buNone/>
            </a:pPr>
            <a:r>
              <a:rPr lang="en-GB" sz="1800" dirty="0">
                <a:cs typeface="+mn-cs"/>
                <a:hlinkClick r:id="rId2"/>
              </a:rPr>
              <a:t>Fine tuning AI model via AI studio</a:t>
            </a:r>
            <a:endParaRPr lang="en-GB" sz="1800" dirty="0">
              <a:cs typeface="+mn-cs"/>
            </a:endParaRPr>
          </a:p>
        </p:txBody>
      </p:sp>
      <p:sp>
        <p:nvSpPr>
          <p:cNvPr id="6" name="TextBox 5">
            <a:extLst>
              <a:ext uri="{FF2B5EF4-FFF2-40B4-BE49-F238E27FC236}">
                <a16:creationId xmlns:a16="http://schemas.microsoft.com/office/drawing/2014/main" id="{8C488799-6DEC-8F1F-E28E-592E320E6ED8}"/>
              </a:ext>
            </a:extLst>
          </p:cNvPr>
          <p:cNvSpPr txBox="1"/>
          <p:nvPr/>
        </p:nvSpPr>
        <p:spPr>
          <a:xfrm>
            <a:off x="4362020" y="3840902"/>
            <a:ext cx="3467959" cy="1200329"/>
          </a:xfrm>
          <a:prstGeom prst="rect">
            <a:avLst/>
          </a:prstGeom>
          <a:noFill/>
        </p:spPr>
        <p:txBody>
          <a:bodyPr wrap="square">
            <a:spAutoFit/>
          </a:bodyPr>
          <a:lstStyle/>
          <a:p>
            <a:r>
              <a:rPr lang="en-HK" err="1">
                <a:hlinkClick r:id="rId3"/>
              </a:rPr>
              <a:t>LLMOps</a:t>
            </a:r>
            <a:r>
              <a:rPr lang="en-HK">
                <a:hlinkClick r:id="rId3"/>
              </a:rPr>
              <a:t> with prompt flow and Azure DevOps in Azure AI Studio</a:t>
            </a:r>
            <a:endParaRPr lang="en-GB"/>
          </a:p>
          <a:p>
            <a:endParaRPr lang="en-GB"/>
          </a:p>
        </p:txBody>
      </p:sp>
      <p:sp>
        <p:nvSpPr>
          <p:cNvPr id="8" name="TextBox 7">
            <a:extLst>
              <a:ext uri="{FF2B5EF4-FFF2-40B4-BE49-F238E27FC236}">
                <a16:creationId xmlns:a16="http://schemas.microsoft.com/office/drawing/2014/main" id="{82930387-8A26-0B34-EFE2-5B9864CDE93C}"/>
              </a:ext>
            </a:extLst>
          </p:cNvPr>
          <p:cNvSpPr txBox="1"/>
          <p:nvPr/>
        </p:nvSpPr>
        <p:spPr>
          <a:xfrm>
            <a:off x="8991026" y="3840901"/>
            <a:ext cx="2565305" cy="1200329"/>
          </a:xfrm>
          <a:prstGeom prst="rect">
            <a:avLst/>
          </a:prstGeom>
          <a:noFill/>
        </p:spPr>
        <p:txBody>
          <a:bodyPr wrap="square">
            <a:spAutoFit/>
          </a:bodyPr>
          <a:lstStyle/>
          <a:p>
            <a:r>
              <a:rPr lang="en-GB"/>
              <a:t>Demo (model </a:t>
            </a:r>
            <a:r>
              <a:rPr lang="en-GB" err="1"/>
              <a:t>catalog</a:t>
            </a:r>
            <a:r>
              <a:rPr lang="en-GB"/>
              <a:t>, AI content safety, evaluation and monitoring)</a:t>
            </a:r>
            <a:endParaRPr lang="en-HK"/>
          </a:p>
        </p:txBody>
      </p:sp>
      <p:pic>
        <p:nvPicPr>
          <p:cNvPr id="10" name="Graphic 9" descr="Illustrator outline">
            <a:extLst>
              <a:ext uri="{FF2B5EF4-FFF2-40B4-BE49-F238E27FC236}">
                <a16:creationId xmlns:a16="http://schemas.microsoft.com/office/drawing/2014/main" id="{FED0E4EE-E8F4-83CA-D97A-D7C3C70CCC9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21440" y="1726531"/>
            <a:ext cx="1453817" cy="1453817"/>
          </a:xfrm>
          <a:prstGeom prst="rect">
            <a:avLst/>
          </a:prstGeom>
        </p:spPr>
      </p:pic>
      <p:pic>
        <p:nvPicPr>
          <p:cNvPr id="12" name="Graphic 11" descr="Continuous Improvement with solid fill">
            <a:extLst>
              <a:ext uri="{FF2B5EF4-FFF2-40B4-BE49-F238E27FC236}">
                <a16:creationId xmlns:a16="http://schemas.microsoft.com/office/drawing/2014/main" id="{12A18269-F391-0A9A-5325-A9310FDCF8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5084" y="1695372"/>
            <a:ext cx="1504558" cy="1504558"/>
          </a:xfrm>
          <a:prstGeom prst="rect">
            <a:avLst/>
          </a:prstGeom>
        </p:spPr>
      </p:pic>
      <p:pic>
        <p:nvPicPr>
          <p:cNvPr id="14" name="Graphic 13" descr="Clapper board with solid fill">
            <a:extLst>
              <a:ext uri="{FF2B5EF4-FFF2-40B4-BE49-F238E27FC236}">
                <a16:creationId xmlns:a16="http://schemas.microsoft.com/office/drawing/2014/main" id="{D3C821F2-765E-D10C-443E-6D094DFB92D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14446" y="1803913"/>
            <a:ext cx="1243263" cy="1243263"/>
          </a:xfrm>
          <a:prstGeom prst="rect">
            <a:avLst/>
          </a:prstGeom>
        </p:spPr>
      </p:pic>
    </p:spTree>
    <p:extLst>
      <p:ext uri="{BB962C8B-B14F-4D97-AF65-F5344CB8AC3E}">
        <p14:creationId xmlns:p14="http://schemas.microsoft.com/office/powerpoint/2010/main" val="217273126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898CBF-277E-FC06-9DBA-F0993E79F7F5}"/>
              </a:ext>
            </a:extLst>
          </p:cNvPr>
          <p:cNvSpPr>
            <a:spLocks noGrp="1"/>
          </p:cNvSpPr>
          <p:nvPr>
            <p:ph type="title"/>
          </p:nvPr>
        </p:nvSpPr>
        <p:spPr>
          <a:xfrm>
            <a:off x="588198" y="278978"/>
            <a:ext cx="11018520" cy="553998"/>
          </a:xfrm>
        </p:spPr>
        <p:txBody>
          <a:bodyPr/>
          <a:lstStyle/>
          <a:p>
            <a:r>
              <a:rPr lang="de-DE" sz="3600" dirty="0">
                <a:solidFill>
                  <a:schemeClr val="tx1"/>
                </a:solidFill>
                <a:latin typeface="Segoe UI Semibold"/>
                <a:cs typeface="Segoe UI Semibold"/>
              </a:rPr>
              <a:t>Enterprise Gen AI app High-level Architecture</a:t>
            </a:r>
            <a:endParaRPr lang="en-US" dirty="0"/>
          </a:p>
        </p:txBody>
      </p:sp>
      <p:sp>
        <p:nvSpPr>
          <p:cNvPr id="4" name="Rounded Rectangle 42">
            <a:extLst>
              <a:ext uri="{FF2B5EF4-FFF2-40B4-BE49-F238E27FC236}">
                <a16:creationId xmlns:a16="http://schemas.microsoft.com/office/drawing/2014/main" id="{EDC4725D-BC95-A535-742B-04ECE7D01E2C}"/>
              </a:ext>
              <a:ext uri="{C183D7F6-B498-43B3-948B-1728B52AA6E4}">
                <adec:decorative xmlns:adec="http://schemas.microsoft.com/office/drawing/2017/decorative" val="1"/>
              </a:ext>
            </a:extLst>
          </p:cNvPr>
          <p:cNvSpPr/>
          <p:nvPr/>
        </p:nvSpPr>
        <p:spPr>
          <a:xfrm>
            <a:off x="484891" y="1614983"/>
            <a:ext cx="2426552" cy="775110"/>
          </a:xfrm>
          <a:prstGeom prst="roundRect">
            <a:avLst>
              <a:gd name="adj" fmla="val 6006"/>
            </a:avLst>
          </a:prstGeom>
          <a:solidFill>
            <a:srgbClr val="FDFDFD"/>
          </a:solidFill>
          <a:ln w="38100" cap="flat" cmpd="sng" algn="ctr">
            <a:gradFill flip="none" rotWithShape="1">
              <a:gsLst>
                <a:gs pos="0">
                  <a:srgbClr val="C03BC4"/>
                </a:gs>
                <a:gs pos="100000">
                  <a:srgbClr val="0078D4"/>
                </a:gs>
              </a:gsLst>
              <a:lin ang="2700000" scaled="1"/>
              <a:tileRect/>
            </a:gradFill>
            <a:prstDash val="solid"/>
          </a:ln>
          <a:effectLst>
            <a:outerShdw blurRad="50800" dist="38100" dir="2700000" algn="tl" rotWithShape="0">
              <a:prstClr val="black">
                <a:alpha val="2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5" name="Rounded Rectangle 50">
            <a:extLst>
              <a:ext uri="{FF2B5EF4-FFF2-40B4-BE49-F238E27FC236}">
                <a16:creationId xmlns:a16="http://schemas.microsoft.com/office/drawing/2014/main" id="{97300291-C4AD-2924-D5F4-3B551B37C0FF}"/>
              </a:ext>
              <a:ext uri="{C183D7F6-B498-43B3-948B-1728B52AA6E4}">
                <adec:decorative xmlns:adec="http://schemas.microsoft.com/office/drawing/2017/decorative" val="1"/>
              </a:ext>
            </a:extLst>
          </p:cNvPr>
          <p:cNvSpPr/>
          <p:nvPr/>
        </p:nvSpPr>
        <p:spPr>
          <a:xfrm>
            <a:off x="3426328" y="2528940"/>
            <a:ext cx="2426552" cy="775110"/>
          </a:xfrm>
          <a:prstGeom prst="roundRect">
            <a:avLst>
              <a:gd name="adj" fmla="val 6006"/>
            </a:avLst>
          </a:prstGeom>
          <a:solidFill>
            <a:srgbClr val="FDFDFD"/>
          </a:solidFill>
          <a:ln w="38100" cap="flat" cmpd="sng" algn="ctr">
            <a:gradFill flip="none" rotWithShape="1">
              <a:gsLst>
                <a:gs pos="0">
                  <a:srgbClr val="C03BC4"/>
                </a:gs>
                <a:gs pos="100000">
                  <a:srgbClr val="0078D4"/>
                </a:gs>
              </a:gsLst>
              <a:lin ang="2700000" scaled="1"/>
              <a:tileRect/>
            </a:gradFill>
            <a:prstDash val="solid"/>
          </a:ln>
          <a:effectLst>
            <a:outerShdw blurRad="50800" dist="38100" dir="2700000" algn="tl" rotWithShape="0">
              <a:prstClr val="black">
                <a:alpha val="2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6" name="Freeform 32">
            <a:extLst>
              <a:ext uri="{FF2B5EF4-FFF2-40B4-BE49-F238E27FC236}">
                <a16:creationId xmlns:a16="http://schemas.microsoft.com/office/drawing/2014/main" id="{E2A6D5B4-A70F-4842-79C3-25200034B6FA}"/>
              </a:ext>
              <a:ext uri="{C183D7F6-B498-43B3-948B-1728B52AA6E4}">
                <adec:decorative xmlns:adec="http://schemas.microsoft.com/office/drawing/2017/decorative" val="1"/>
              </a:ext>
            </a:extLst>
          </p:cNvPr>
          <p:cNvSpPr/>
          <p:nvPr/>
        </p:nvSpPr>
        <p:spPr>
          <a:xfrm>
            <a:off x="320273" y="953682"/>
            <a:ext cx="11788106" cy="455201"/>
          </a:xfrm>
          <a:custGeom>
            <a:avLst/>
            <a:gdLst>
              <a:gd name="connsiteX0" fmla="*/ 8659728 w 11558016"/>
              <a:gd name="connsiteY0" fmla="*/ 0 h 446316"/>
              <a:gd name="connsiteX1" fmla="*/ 11558016 w 11558016"/>
              <a:gd name="connsiteY1" fmla="*/ 0 h 446316"/>
              <a:gd name="connsiteX2" fmla="*/ 11558016 w 11558016"/>
              <a:gd name="connsiteY2" fmla="*/ 446316 h 446316"/>
              <a:gd name="connsiteX3" fmla="*/ 8659731 w 11558016"/>
              <a:gd name="connsiteY3" fmla="*/ 446316 h 446316"/>
              <a:gd name="connsiteX4" fmla="*/ 8904889 w 11558016"/>
              <a:gd name="connsiteY4" fmla="*/ 223160 h 446316"/>
              <a:gd name="connsiteX5" fmla="*/ 5772145 w 11558016"/>
              <a:gd name="connsiteY5" fmla="*/ 0 h 446316"/>
              <a:gd name="connsiteX6" fmla="*/ 8461824 w 11558016"/>
              <a:gd name="connsiteY6" fmla="*/ 0 h 446316"/>
              <a:gd name="connsiteX7" fmla="*/ 8706985 w 11558016"/>
              <a:gd name="connsiteY7" fmla="*/ 223160 h 446316"/>
              <a:gd name="connsiteX8" fmla="*/ 8461827 w 11558016"/>
              <a:gd name="connsiteY8" fmla="*/ 446316 h 446316"/>
              <a:gd name="connsiteX9" fmla="*/ 5772146 w 11558016"/>
              <a:gd name="connsiteY9" fmla="*/ 446316 h 446316"/>
              <a:gd name="connsiteX10" fmla="*/ 6017305 w 11558016"/>
              <a:gd name="connsiteY10" fmla="*/ 223159 h 446316"/>
              <a:gd name="connsiteX11" fmla="*/ 2873647 w 11558016"/>
              <a:gd name="connsiteY11" fmla="*/ 0 h 446316"/>
              <a:gd name="connsiteX12" fmla="*/ 5574240 w 11558016"/>
              <a:gd name="connsiteY12" fmla="*/ 0 h 446316"/>
              <a:gd name="connsiteX13" fmla="*/ 5819400 w 11558016"/>
              <a:gd name="connsiteY13" fmla="*/ 223159 h 446316"/>
              <a:gd name="connsiteX14" fmla="*/ 5574241 w 11558016"/>
              <a:gd name="connsiteY14" fmla="*/ 446316 h 446316"/>
              <a:gd name="connsiteX15" fmla="*/ 2873650 w 11558016"/>
              <a:gd name="connsiteY15" fmla="*/ 446316 h 446316"/>
              <a:gd name="connsiteX16" fmla="*/ 3118808 w 11558016"/>
              <a:gd name="connsiteY16" fmla="*/ 223160 h 446316"/>
              <a:gd name="connsiteX17" fmla="*/ 0 w 11558016"/>
              <a:gd name="connsiteY17" fmla="*/ 0 h 446316"/>
              <a:gd name="connsiteX18" fmla="*/ 2675742 w 11558016"/>
              <a:gd name="connsiteY18" fmla="*/ 0 h 446316"/>
              <a:gd name="connsiteX19" fmla="*/ 2920903 w 11558016"/>
              <a:gd name="connsiteY19" fmla="*/ 223160 h 446316"/>
              <a:gd name="connsiteX20" fmla="*/ 2675745 w 11558016"/>
              <a:gd name="connsiteY20" fmla="*/ 446316 h 446316"/>
              <a:gd name="connsiteX21" fmla="*/ 0 w 11558016"/>
              <a:gd name="connsiteY21" fmla="*/ 446316 h 4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558016" h="446316">
                <a:moveTo>
                  <a:pt x="8659728" y="0"/>
                </a:moveTo>
                <a:lnTo>
                  <a:pt x="11558016" y="0"/>
                </a:lnTo>
                <a:lnTo>
                  <a:pt x="11558016" y="446316"/>
                </a:lnTo>
                <a:lnTo>
                  <a:pt x="8659731" y="446316"/>
                </a:lnTo>
                <a:lnTo>
                  <a:pt x="8904889" y="223160"/>
                </a:lnTo>
                <a:close/>
                <a:moveTo>
                  <a:pt x="5772145" y="0"/>
                </a:moveTo>
                <a:lnTo>
                  <a:pt x="8461824" y="0"/>
                </a:lnTo>
                <a:lnTo>
                  <a:pt x="8706985" y="223160"/>
                </a:lnTo>
                <a:lnTo>
                  <a:pt x="8461827" y="446316"/>
                </a:lnTo>
                <a:lnTo>
                  <a:pt x="5772146" y="446316"/>
                </a:lnTo>
                <a:lnTo>
                  <a:pt x="6017305" y="223159"/>
                </a:lnTo>
                <a:close/>
                <a:moveTo>
                  <a:pt x="2873647" y="0"/>
                </a:moveTo>
                <a:lnTo>
                  <a:pt x="5574240" y="0"/>
                </a:lnTo>
                <a:lnTo>
                  <a:pt x="5819400" y="223159"/>
                </a:lnTo>
                <a:lnTo>
                  <a:pt x="5574241" y="446316"/>
                </a:lnTo>
                <a:lnTo>
                  <a:pt x="2873650" y="446316"/>
                </a:lnTo>
                <a:lnTo>
                  <a:pt x="3118808" y="223160"/>
                </a:lnTo>
                <a:close/>
                <a:moveTo>
                  <a:pt x="0" y="0"/>
                </a:moveTo>
                <a:lnTo>
                  <a:pt x="2675742" y="0"/>
                </a:lnTo>
                <a:lnTo>
                  <a:pt x="2920903" y="223160"/>
                </a:lnTo>
                <a:lnTo>
                  <a:pt x="2675745" y="446316"/>
                </a:lnTo>
                <a:lnTo>
                  <a:pt x="0" y="446316"/>
                </a:lnTo>
                <a:close/>
              </a:path>
            </a:pathLst>
          </a:custGeom>
          <a:gradFill flip="none" rotWithShape="1">
            <a:gsLst>
              <a:gs pos="0">
                <a:srgbClr val="0078D4"/>
              </a:gs>
              <a:gs pos="100000">
                <a:srgbClr val="C03BC4"/>
              </a:gs>
            </a:gsLst>
            <a:lin ang="13500000" scaled="1"/>
            <a:tileRect/>
          </a:gra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latin typeface="Segoe Sans Text"/>
              <a:ea typeface="+mn-ea"/>
              <a:cs typeface="+mn-cs"/>
            </a:endParaRPr>
          </a:p>
        </p:txBody>
      </p:sp>
      <p:sp>
        <p:nvSpPr>
          <p:cNvPr id="7" name="Rounded Rectangle 43">
            <a:extLst>
              <a:ext uri="{FF2B5EF4-FFF2-40B4-BE49-F238E27FC236}">
                <a16:creationId xmlns:a16="http://schemas.microsoft.com/office/drawing/2014/main" id="{B4EF80FD-B1E1-5993-F990-8D5ED363D2FE}"/>
              </a:ext>
              <a:ext uri="{C183D7F6-B498-43B3-948B-1728B52AA6E4}">
                <adec:decorative xmlns:adec="http://schemas.microsoft.com/office/drawing/2017/decorative" val="1"/>
              </a:ext>
            </a:extLst>
          </p:cNvPr>
          <p:cNvSpPr/>
          <p:nvPr/>
        </p:nvSpPr>
        <p:spPr>
          <a:xfrm>
            <a:off x="484885" y="5209739"/>
            <a:ext cx="2426552" cy="775110"/>
          </a:xfrm>
          <a:prstGeom prst="roundRect">
            <a:avLst>
              <a:gd name="adj" fmla="val 6006"/>
            </a:avLst>
          </a:prstGeom>
          <a:noFill/>
          <a:ln w="12700" cap="flat" cmpd="sng" algn="ctr">
            <a:solidFill>
              <a:srgbClr val="8DE971">
                <a:lumMod val="50000"/>
              </a:srgbClr>
            </a:solidFill>
            <a:prstDash val="sysDot"/>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8" name="Rounded Rectangle 44">
            <a:extLst>
              <a:ext uri="{FF2B5EF4-FFF2-40B4-BE49-F238E27FC236}">
                <a16:creationId xmlns:a16="http://schemas.microsoft.com/office/drawing/2014/main" id="{BFD30568-7C50-4EE2-ECFE-11539F400CE2}"/>
              </a:ext>
              <a:ext uri="{C183D7F6-B498-43B3-948B-1728B52AA6E4}">
                <adec:decorative xmlns:adec="http://schemas.microsoft.com/office/drawing/2017/decorative" val="1"/>
              </a:ext>
            </a:extLst>
          </p:cNvPr>
          <p:cNvSpPr/>
          <p:nvPr/>
        </p:nvSpPr>
        <p:spPr>
          <a:xfrm>
            <a:off x="484886" y="4311051"/>
            <a:ext cx="2426552" cy="775110"/>
          </a:xfrm>
          <a:prstGeom prst="roundRect">
            <a:avLst>
              <a:gd name="adj" fmla="val 6006"/>
            </a:avLst>
          </a:prstGeom>
          <a:noFill/>
          <a:ln w="12700" cap="flat" cmpd="sng" algn="ctr">
            <a:solidFill>
              <a:srgbClr val="0078D4">
                <a:shade val="15000"/>
              </a:srgbClr>
            </a:solidFill>
            <a:prstDash val="sysDot"/>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9" name="Rounded Rectangle 45">
            <a:extLst>
              <a:ext uri="{FF2B5EF4-FFF2-40B4-BE49-F238E27FC236}">
                <a16:creationId xmlns:a16="http://schemas.microsoft.com/office/drawing/2014/main" id="{A19BF3F1-FD94-FC67-8C2A-4E6DC1B35E86}"/>
              </a:ext>
              <a:ext uri="{C183D7F6-B498-43B3-948B-1728B52AA6E4}">
                <adec:decorative xmlns:adec="http://schemas.microsoft.com/office/drawing/2017/decorative" val="1"/>
              </a:ext>
            </a:extLst>
          </p:cNvPr>
          <p:cNvSpPr/>
          <p:nvPr/>
        </p:nvSpPr>
        <p:spPr>
          <a:xfrm>
            <a:off x="484888" y="2513672"/>
            <a:ext cx="2426552" cy="775110"/>
          </a:xfrm>
          <a:prstGeom prst="roundRect">
            <a:avLst>
              <a:gd name="adj" fmla="val 6006"/>
            </a:avLst>
          </a:prstGeom>
          <a:noFill/>
          <a:ln w="12700" cap="flat" cmpd="sng" algn="ctr">
            <a:solidFill>
              <a:srgbClr val="0078D4">
                <a:shade val="15000"/>
              </a:srgbClr>
            </a:solidFill>
            <a:prstDash val="sysDot"/>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10" name="Rounded Rectangle 46">
            <a:extLst>
              <a:ext uri="{FF2B5EF4-FFF2-40B4-BE49-F238E27FC236}">
                <a16:creationId xmlns:a16="http://schemas.microsoft.com/office/drawing/2014/main" id="{C378757D-7941-B97D-7042-94A98E57239F}"/>
              </a:ext>
              <a:ext uri="{C183D7F6-B498-43B3-948B-1728B52AA6E4}">
                <adec:decorative xmlns:adec="http://schemas.microsoft.com/office/drawing/2017/decorative" val="1"/>
              </a:ext>
            </a:extLst>
          </p:cNvPr>
          <p:cNvSpPr/>
          <p:nvPr/>
        </p:nvSpPr>
        <p:spPr>
          <a:xfrm>
            <a:off x="484887" y="3412361"/>
            <a:ext cx="2426552" cy="775110"/>
          </a:xfrm>
          <a:prstGeom prst="roundRect">
            <a:avLst>
              <a:gd name="adj" fmla="val 6006"/>
            </a:avLst>
          </a:prstGeom>
          <a:noFill/>
          <a:ln w="12700" cap="flat" cmpd="sng" algn="ctr">
            <a:solidFill>
              <a:srgbClr val="0078D4">
                <a:shade val="15000"/>
              </a:srgbClr>
            </a:solidFill>
            <a:prstDash val="sysDot"/>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11" name="Rounded Rectangle 51">
            <a:extLst>
              <a:ext uri="{FF2B5EF4-FFF2-40B4-BE49-F238E27FC236}">
                <a16:creationId xmlns:a16="http://schemas.microsoft.com/office/drawing/2014/main" id="{C7D934F7-7120-E374-371A-F441809AC590}"/>
              </a:ext>
              <a:ext uri="{C183D7F6-B498-43B3-948B-1728B52AA6E4}">
                <adec:decorative xmlns:adec="http://schemas.microsoft.com/office/drawing/2017/decorative" val="1"/>
              </a:ext>
            </a:extLst>
          </p:cNvPr>
          <p:cNvSpPr/>
          <p:nvPr/>
        </p:nvSpPr>
        <p:spPr>
          <a:xfrm>
            <a:off x="3426328" y="1628604"/>
            <a:ext cx="2426552" cy="775110"/>
          </a:xfrm>
          <a:prstGeom prst="roundRect">
            <a:avLst>
              <a:gd name="adj" fmla="val 6006"/>
            </a:avLst>
          </a:prstGeom>
          <a:noFill/>
          <a:ln w="12700" cap="flat" cmpd="sng" algn="ctr">
            <a:solidFill>
              <a:srgbClr val="0078D4">
                <a:shade val="15000"/>
              </a:srgbClr>
            </a:solidFill>
            <a:prstDash val="sysDot"/>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12" name="Rounded Rectangle 52">
            <a:extLst>
              <a:ext uri="{FF2B5EF4-FFF2-40B4-BE49-F238E27FC236}">
                <a16:creationId xmlns:a16="http://schemas.microsoft.com/office/drawing/2014/main" id="{5614BEFC-3061-B5BF-A2B7-28D5F70534CC}"/>
              </a:ext>
              <a:ext uri="{C183D7F6-B498-43B3-948B-1728B52AA6E4}">
                <adec:decorative xmlns:adec="http://schemas.microsoft.com/office/drawing/2017/decorative" val="1"/>
              </a:ext>
            </a:extLst>
          </p:cNvPr>
          <p:cNvSpPr/>
          <p:nvPr/>
        </p:nvSpPr>
        <p:spPr>
          <a:xfrm>
            <a:off x="3426328" y="3421602"/>
            <a:ext cx="2426552" cy="775110"/>
          </a:xfrm>
          <a:prstGeom prst="roundRect">
            <a:avLst>
              <a:gd name="adj" fmla="val 6006"/>
            </a:avLst>
          </a:prstGeom>
          <a:noFill/>
          <a:ln w="12700" cap="flat" cmpd="sng" algn="ctr">
            <a:solidFill>
              <a:srgbClr val="0078D4">
                <a:shade val="15000"/>
              </a:srgbClr>
            </a:solidFill>
            <a:prstDash val="sysDot"/>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13" name="Rounded Rectangle 54">
            <a:extLst>
              <a:ext uri="{FF2B5EF4-FFF2-40B4-BE49-F238E27FC236}">
                <a16:creationId xmlns:a16="http://schemas.microsoft.com/office/drawing/2014/main" id="{A4469DDE-2134-F483-F4D6-CBAA0FDB0DC2}"/>
              </a:ext>
              <a:ext uri="{C183D7F6-B498-43B3-948B-1728B52AA6E4}">
                <adec:decorative xmlns:adec="http://schemas.microsoft.com/office/drawing/2017/decorative" val="1"/>
              </a:ext>
            </a:extLst>
          </p:cNvPr>
          <p:cNvSpPr/>
          <p:nvPr/>
        </p:nvSpPr>
        <p:spPr>
          <a:xfrm>
            <a:off x="3426328" y="4321937"/>
            <a:ext cx="2426552" cy="775110"/>
          </a:xfrm>
          <a:prstGeom prst="roundRect">
            <a:avLst>
              <a:gd name="adj" fmla="val 6006"/>
            </a:avLst>
          </a:prstGeom>
          <a:noFill/>
          <a:ln w="12700" cap="flat" cmpd="sng" algn="ctr">
            <a:solidFill>
              <a:srgbClr val="0078D4">
                <a:shade val="15000"/>
              </a:srgbClr>
            </a:solidFill>
            <a:prstDash val="sysDot"/>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14" name="Rounded Rectangle 27">
            <a:extLst>
              <a:ext uri="{FF2B5EF4-FFF2-40B4-BE49-F238E27FC236}">
                <a16:creationId xmlns:a16="http://schemas.microsoft.com/office/drawing/2014/main" id="{C32AF251-D5F5-D71A-DF4E-571AB4836980}"/>
              </a:ext>
              <a:ext uri="{C183D7F6-B498-43B3-948B-1728B52AA6E4}">
                <adec:decorative xmlns:adec="http://schemas.microsoft.com/office/drawing/2017/decorative" val="1"/>
              </a:ext>
            </a:extLst>
          </p:cNvPr>
          <p:cNvSpPr/>
          <p:nvPr/>
        </p:nvSpPr>
        <p:spPr>
          <a:xfrm>
            <a:off x="3426328" y="5203940"/>
            <a:ext cx="2426552" cy="775110"/>
          </a:xfrm>
          <a:prstGeom prst="roundRect">
            <a:avLst>
              <a:gd name="adj" fmla="val 6006"/>
            </a:avLst>
          </a:prstGeom>
          <a:noFill/>
          <a:ln w="12700" cap="flat" cmpd="sng" algn="ctr">
            <a:solidFill>
              <a:srgbClr val="0078D4">
                <a:shade val="15000"/>
              </a:srgbClr>
            </a:solidFill>
            <a:prstDash val="sysDot"/>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cxnSp>
        <p:nvCxnSpPr>
          <p:cNvPr id="15" name="Straight Connector 14">
            <a:extLst>
              <a:ext uri="{FF2B5EF4-FFF2-40B4-BE49-F238E27FC236}">
                <a16:creationId xmlns:a16="http://schemas.microsoft.com/office/drawing/2014/main" id="{90156B64-1DF3-1BC4-0590-B2FE749A2141}"/>
              </a:ext>
              <a:ext uri="{C183D7F6-B498-43B3-948B-1728B52AA6E4}">
                <adec:decorative xmlns:adec="http://schemas.microsoft.com/office/drawing/2017/decorative" val="1"/>
              </a:ext>
            </a:extLst>
          </p:cNvPr>
          <p:cNvCxnSpPr>
            <a:cxnSpLocks/>
          </p:cNvCxnSpPr>
          <p:nvPr/>
        </p:nvCxnSpPr>
        <p:spPr>
          <a:xfrm flipH="1" flipV="1">
            <a:off x="7745813" y="1403292"/>
            <a:ext cx="3837" cy="4467057"/>
          </a:xfrm>
          <a:prstGeom prst="line">
            <a:avLst/>
          </a:prstGeom>
          <a:noFill/>
          <a:ln w="10795" cap="flat" cmpd="sng" algn="ctr">
            <a:solidFill>
              <a:srgbClr val="01A6FF"/>
            </a:solidFill>
            <a:prstDash val="sysDot"/>
          </a:ln>
          <a:effectLst/>
        </p:spPr>
      </p:cxnSp>
      <p:sp>
        <p:nvSpPr>
          <p:cNvPr id="16" name="Oval 15">
            <a:extLst>
              <a:ext uri="{FF2B5EF4-FFF2-40B4-BE49-F238E27FC236}">
                <a16:creationId xmlns:a16="http://schemas.microsoft.com/office/drawing/2014/main" id="{B13277DF-873F-1C0A-AB15-2518E6D512C0}"/>
              </a:ext>
              <a:ext uri="{C183D7F6-B498-43B3-948B-1728B52AA6E4}">
                <adec:decorative xmlns:adec="http://schemas.microsoft.com/office/drawing/2017/decorative" val="1"/>
              </a:ext>
            </a:extLst>
          </p:cNvPr>
          <p:cNvSpPr/>
          <p:nvPr/>
        </p:nvSpPr>
        <p:spPr>
          <a:xfrm>
            <a:off x="7600167" y="1662636"/>
            <a:ext cx="295128" cy="295128"/>
          </a:xfrm>
          <a:prstGeom prst="ellipse">
            <a:avLst/>
          </a:prstGeom>
          <a:solidFill>
            <a:srgbClr val="0078D4"/>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17" name="Oval 16">
            <a:extLst>
              <a:ext uri="{FF2B5EF4-FFF2-40B4-BE49-F238E27FC236}">
                <a16:creationId xmlns:a16="http://schemas.microsoft.com/office/drawing/2014/main" id="{6A4A7334-BF0A-4A98-4165-4DB7E4C9EBF3}"/>
              </a:ext>
              <a:ext uri="{C183D7F6-B498-43B3-948B-1728B52AA6E4}">
                <adec:decorative xmlns:adec="http://schemas.microsoft.com/office/drawing/2017/decorative" val="1"/>
              </a:ext>
            </a:extLst>
          </p:cNvPr>
          <p:cNvSpPr/>
          <p:nvPr/>
        </p:nvSpPr>
        <p:spPr>
          <a:xfrm>
            <a:off x="7600167" y="2416071"/>
            <a:ext cx="295128" cy="295128"/>
          </a:xfrm>
          <a:prstGeom prst="ellipse">
            <a:avLst/>
          </a:prstGeom>
          <a:solidFill>
            <a:srgbClr val="0078D4"/>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18" name="Oval 17">
            <a:extLst>
              <a:ext uri="{FF2B5EF4-FFF2-40B4-BE49-F238E27FC236}">
                <a16:creationId xmlns:a16="http://schemas.microsoft.com/office/drawing/2014/main" id="{06AB2CB1-61C5-FA56-29E2-7929396E47C0}"/>
              </a:ext>
              <a:ext uri="{C183D7F6-B498-43B3-948B-1728B52AA6E4}">
                <adec:decorative xmlns:adec="http://schemas.microsoft.com/office/drawing/2017/decorative" val="1"/>
              </a:ext>
            </a:extLst>
          </p:cNvPr>
          <p:cNvSpPr/>
          <p:nvPr/>
        </p:nvSpPr>
        <p:spPr>
          <a:xfrm>
            <a:off x="7600167" y="3482854"/>
            <a:ext cx="295128" cy="295128"/>
          </a:xfrm>
          <a:prstGeom prst="ellipse">
            <a:avLst/>
          </a:prstGeom>
          <a:solidFill>
            <a:srgbClr val="FFFFFF">
              <a:lumMod val="65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19" name="Oval 18">
            <a:extLst>
              <a:ext uri="{FF2B5EF4-FFF2-40B4-BE49-F238E27FC236}">
                <a16:creationId xmlns:a16="http://schemas.microsoft.com/office/drawing/2014/main" id="{76F751C6-2F60-61AF-2DCC-E84195E2903D}"/>
              </a:ext>
              <a:ext uri="{C183D7F6-B498-43B3-948B-1728B52AA6E4}">
                <adec:decorative xmlns:adec="http://schemas.microsoft.com/office/drawing/2017/decorative" val="1"/>
              </a:ext>
            </a:extLst>
          </p:cNvPr>
          <p:cNvSpPr/>
          <p:nvPr/>
        </p:nvSpPr>
        <p:spPr>
          <a:xfrm>
            <a:off x="7591131" y="4237141"/>
            <a:ext cx="295128" cy="295128"/>
          </a:xfrm>
          <a:prstGeom prst="ellipse">
            <a:avLst/>
          </a:prstGeom>
          <a:solidFill>
            <a:srgbClr val="FFFFFF">
              <a:lumMod val="65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20" name="Oval 19">
            <a:extLst>
              <a:ext uri="{FF2B5EF4-FFF2-40B4-BE49-F238E27FC236}">
                <a16:creationId xmlns:a16="http://schemas.microsoft.com/office/drawing/2014/main" id="{308849ED-E39E-9D0E-6118-44F5D92A54DF}"/>
              </a:ext>
              <a:ext uri="{C183D7F6-B498-43B3-948B-1728B52AA6E4}">
                <adec:decorative xmlns:adec="http://schemas.microsoft.com/office/drawing/2017/decorative" val="1"/>
              </a:ext>
            </a:extLst>
          </p:cNvPr>
          <p:cNvSpPr/>
          <p:nvPr/>
        </p:nvSpPr>
        <p:spPr>
          <a:xfrm>
            <a:off x="7600167" y="4962211"/>
            <a:ext cx="295128" cy="295128"/>
          </a:xfrm>
          <a:prstGeom prst="ellipse">
            <a:avLst/>
          </a:prstGeom>
          <a:solidFill>
            <a:srgbClr val="0078D4"/>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cxnSp>
        <p:nvCxnSpPr>
          <p:cNvPr id="21" name="Straight Connector 20">
            <a:extLst>
              <a:ext uri="{FF2B5EF4-FFF2-40B4-BE49-F238E27FC236}">
                <a16:creationId xmlns:a16="http://schemas.microsoft.com/office/drawing/2014/main" id="{180463AF-5D1A-A122-40F7-57F88429F8B9}"/>
              </a:ext>
              <a:ext uri="{C183D7F6-B498-43B3-948B-1728B52AA6E4}">
                <adec:decorative xmlns:adec="http://schemas.microsoft.com/office/drawing/2017/decorative" val="1"/>
              </a:ext>
            </a:extLst>
          </p:cNvPr>
          <p:cNvCxnSpPr>
            <a:cxnSpLocks/>
          </p:cNvCxnSpPr>
          <p:nvPr/>
        </p:nvCxnSpPr>
        <p:spPr>
          <a:xfrm flipH="1" flipV="1">
            <a:off x="10702774" y="1408884"/>
            <a:ext cx="1" cy="4217471"/>
          </a:xfrm>
          <a:prstGeom prst="line">
            <a:avLst/>
          </a:prstGeom>
          <a:noFill/>
          <a:ln w="10795" cap="flat" cmpd="sng" algn="ctr">
            <a:solidFill>
              <a:srgbClr val="01A6FF"/>
            </a:solidFill>
            <a:prstDash val="sysDot"/>
          </a:ln>
          <a:effectLst/>
        </p:spPr>
      </p:cxnSp>
      <p:sp>
        <p:nvSpPr>
          <p:cNvPr id="22" name="Oval 21">
            <a:extLst>
              <a:ext uri="{FF2B5EF4-FFF2-40B4-BE49-F238E27FC236}">
                <a16:creationId xmlns:a16="http://schemas.microsoft.com/office/drawing/2014/main" id="{09590581-BD37-2F26-1C2E-E01778F155A1}"/>
              </a:ext>
              <a:ext uri="{C183D7F6-B498-43B3-948B-1728B52AA6E4}">
                <adec:decorative xmlns:adec="http://schemas.microsoft.com/office/drawing/2017/decorative" val="1"/>
              </a:ext>
            </a:extLst>
          </p:cNvPr>
          <p:cNvSpPr/>
          <p:nvPr/>
        </p:nvSpPr>
        <p:spPr>
          <a:xfrm>
            <a:off x="10582243" y="2753970"/>
            <a:ext cx="295128" cy="295128"/>
          </a:xfrm>
          <a:prstGeom prst="ellipse">
            <a:avLst/>
          </a:prstGeom>
          <a:solidFill>
            <a:srgbClr val="0078D4"/>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23" name="Oval 22">
            <a:extLst>
              <a:ext uri="{FF2B5EF4-FFF2-40B4-BE49-F238E27FC236}">
                <a16:creationId xmlns:a16="http://schemas.microsoft.com/office/drawing/2014/main" id="{441483AF-78DD-9643-CFDE-930E73C78051}"/>
              </a:ext>
              <a:ext uri="{C183D7F6-B498-43B3-948B-1728B52AA6E4}">
                <adec:decorative xmlns:adec="http://schemas.microsoft.com/office/drawing/2017/decorative" val="1"/>
              </a:ext>
            </a:extLst>
          </p:cNvPr>
          <p:cNvSpPr/>
          <p:nvPr/>
        </p:nvSpPr>
        <p:spPr>
          <a:xfrm>
            <a:off x="10555211" y="1705444"/>
            <a:ext cx="295128" cy="295128"/>
          </a:xfrm>
          <a:prstGeom prst="ellipse">
            <a:avLst/>
          </a:prstGeom>
          <a:solidFill>
            <a:srgbClr val="FFFFFF">
              <a:lumMod val="65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24" name="Oval 23">
            <a:extLst>
              <a:ext uri="{FF2B5EF4-FFF2-40B4-BE49-F238E27FC236}">
                <a16:creationId xmlns:a16="http://schemas.microsoft.com/office/drawing/2014/main" id="{CEE7C85D-C0B9-6CE7-0745-3BE7C8FC08C0}"/>
              </a:ext>
              <a:ext uri="{C183D7F6-B498-43B3-948B-1728B52AA6E4}">
                <adec:decorative xmlns:adec="http://schemas.microsoft.com/office/drawing/2017/decorative" val="1"/>
              </a:ext>
            </a:extLst>
          </p:cNvPr>
          <p:cNvSpPr/>
          <p:nvPr/>
        </p:nvSpPr>
        <p:spPr>
          <a:xfrm>
            <a:off x="10561435" y="3770912"/>
            <a:ext cx="295128" cy="295128"/>
          </a:xfrm>
          <a:prstGeom prst="ellipse">
            <a:avLst/>
          </a:prstGeom>
          <a:solidFill>
            <a:srgbClr val="0078D4"/>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25" name="Oval 24">
            <a:extLst>
              <a:ext uri="{FF2B5EF4-FFF2-40B4-BE49-F238E27FC236}">
                <a16:creationId xmlns:a16="http://schemas.microsoft.com/office/drawing/2014/main" id="{4D7F9FEE-99A5-6683-7E86-8F1ECD66783A}"/>
              </a:ext>
              <a:ext uri="{C183D7F6-B498-43B3-948B-1728B52AA6E4}">
                <adec:decorative xmlns:adec="http://schemas.microsoft.com/office/drawing/2017/decorative" val="1"/>
              </a:ext>
            </a:extLst>
          </p:cNvPr>
          <p:cNvSpPr/>
          <p:nvPr/>
        </p:nvSpPr>
        <p:spPr>
          <a:xfrm>
            <a:off x="10555211" y="4952655"/>
            <a:ext cx="295128" cy="295128"/>
          </a:xfrm>
          <a:prstGeom prst="ellipse">
            <a:avLst/>
          </a:prstGeom>
          <a:solidFill>
            <a:srgbClr val="0078D4"/>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sp>
        <p:nvSpPr>
          <p:cNvPr id="26" name="TextBox 25">
            <a:extLst>
              <a:ext uri="{FF2B5EF4-FFF2-40B4-BE49-F238E27FC236}">
                <a16:creationId xmlns:a16="http://schemas.microsoft.com/office/drawing/2014/main" id="{71BE1A4E-9A29-B571-3980-D5B02005348B}"/>
              </a:ext>
            </a:extLst>
          </p:cNvPr>
          <p:cNvSpPr txBox="1"/>
          <p:nvPr/>
        </p:nvSpPr>
        <p:spPr>
          <a:xfrm>
            <a:off x="9765704" y="5243262"/>
            <a:ext cx="1874139" cy="766448"/>
          </a:xfrm>
          <a:prstGeom prst="rect">
            <a:avLst/>
          </a:prstGeom>
          <a:solidFill>
            <a:srgbClr val="FFFFFF"/>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a:ln>
                  <a:noFill/>
                </a:ln>
                <a:solidFill>
                  <a:srgbClr val="000000"/>
                </a:solidFill>
                <a:effectLst/>
                <a:uLnTx/>
                <a:uFillTx/>
                <a:latin typeface="Segoe Sans Text"/>
              </a:rPr>
              <a:t>Monitor</a:t>
            </a:r>
            <a:r>
              <a:rPr kumimoji="0" lang="en-US" sz="1071" b="0" i="0" u="none" strike="noStrike" kern="0" cap="none" spc="0" normalizeH="0" baseline="0" noProof="0">
                <a:ln>
                  <a:noFill/>
                </a:ln>
                <a:solidFill>
                  <a:srgbClr val="000000"/>
                </a:solidFill>
                <a:effectLst/>
                <a:uLnTx/>
                <a:uFillTx/>
                <a:latin typeface="Segoe Sans Text"/>
              </a:rPr>
              <a:t> compute and resource metric costs over time and optimize solution infrastructure as needed</a:t>
            </a:r>
            <a:endParaRPr kumimoji="0" lang="en-US" sz="816" b="0" i="1" u="none" strike="noStrike" kern="0" cap="none" spc="0" normalizeH="0" baseline="0" noProof="0">
              <a:ln>
                <a:noFill/>
              </a:ln>
              <a:solidFill>
                <a:srgbClr val="000000"/>
              </a:solidFill>
              <a:effectLst/>
              <a:uLnTx/>
              <a:uFillTx/>
              <a:latin typeface="Segoe Sans Text"/>
            </a:endParaRPr>
          </a:p>
        </p:txBody>
      </p:sp>
      <p:sp>
        <p:nvSpPr>
          <p:cNvPr id="27" name="TextBox 26">
            <a:extLst>
              <a:ext uri="{FF2B5EF4-FFF2-40B4-BE49-F238E27FC236}">
                <a16:creationId xmlns:a16="http://schemas.microsoft.com/office/drawing/2014/main" id="{352B5262-5D98-F7CE-F5F4-3BCF6EFBCBC3}"/>
              </a:ext>
            </a:extLst>
          </p:cNvPr>
          <p:cNvSpPr txBox="1"/>
          <p:nvPr/>
        </p:nvSpPr>
        <p:spPr>
          <a:xfrm>
            <a:off x="9771929" y="4061520"/>
            <a:ext cx="1874139" cy="751488"/>
          </a:xfrm>
          <a:prstGeom prst="rect">
            <a:avLst/>
          </a:prstGeom>
          <a:solidFill>
            <a:srgbClr val="FFFFFF"/>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1" i="0" u="none" strike="noStrike" kern="0" cap="none" spc="0" normalizeH="0" baseline="0" noProof="0">
                <a:ln>
                  <a:noFill/>
                </a:ln>
                <a:solidFill>
                  <a:srgbClr val="000000"/>
                </a:solidFill>
                <a:effectLst/>
                <a:uLnTx/>
                <a:uFillTx/>
                <a:latin typeface="Segoe Sans Text"/>
              </a:rPr>
              <a:t>Monitor</a:t>
            </a:r>
            <a:r>
              <a:rPr kumimoji="0" lang="en-US" sz="1071" b="0" i="0" u="none" strike="noStrike" kern="0" cap="none" spc="0" normalizeH="0" baseline="0" noProof="0">
                <a:ln>
                  <a:noFill/>
                </a:ln>
                <a:solidFill>
                  <a:srgbClr val="000000"/>
                </a:solidFill>
                <a:effectLst/>
                <a:uLnTx/>
                <a:uFillTx/>
                <a:latin typeface="Segoe Sans Text"/>
              </a:rPr>
              <a:t> token consumption and adjust solution parameters accordingly</a:t>
            </a:r>
            <a:endParaRPr kumimoji="0" lang="en-US" sz="816" b="0" i="1" u="none" strike="noStrike" kern="0" cap="none" spc="0" normalizeH="0" baseline="0" noProof="0">
              <a:ln>
                <a:noFill/>
              </a:ln>
              <a:solidFill>
                <a:srgbClr val="000000"/>
              </a:solidFill>
              <a:effectLst/>
              <a:uLnTx/>
              <a:uFillTx/>
              <a:latin typeface="Segoe Sans Text"/>
            </a:endParaRPr>
          </a:p>
        </p:txBody>
      </p:sp>
      <p:sp>
        <p:nvSpPr>
          <p:cNvPr id="28" name="TextBox 27">
            <a:extLst>
              <a:ext uri="{FF2B5EF4-FFF2-40B4-BE49-F238E27FC236}">
                <a16:creationId xmlns:a16="http://schemas.microsoft.com/office/drawing/2014/main" id="{32CAF8D2-3A34-4C9A-7CE1-4E93335D8888}"/>
              </a:ext>
            </a:extLst>
          </p:cNvPr>
          <p:cNvSpPr txBox="1"/>
          <p:nvPr/>
        </p:nvSpPr>
        <p:spPr>
          <a:xfrm>
            <a:off x="9792736" y="3044577"/>
            <a:ext cx="1874139" cy="430309"/>
          </a:xfrm>
          <a:prstGeom prst="rect">
            <a:avLst/>
          </a:prstGeom>
          <a:solidFill>
            <a:srgbClr val="FFFFFF"/>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0000"/>
                </a:solidFill>
                <a:effectLst/>
                <a:uLnTx/>
                <a:uFillTx/>
                <a:latin typeface="Segoe Sans Text"/>
              </a:rPr>
              <a:t>Deploy enterprise chat solution endpoint</a:t>
            </a:r>
            <a:endParaRPr kumimoji="0" lang="en-US" sz="816" b="0" i="1" u="none" strike="noStrike" kern="0" cap="none" spc="0" normalizeH="0" baseline="0" noProof="0">
              <a:ln>
                <a:noFill/>
              </a:ln>
              <a:solidFill>
                <a:srgbClr val="000000"/>
              </a:solidFill>
              <a:effectLst/>
              <a:uLnTx/>
              <a:uFillTx/>
              <a:latin typeface="Segoe Sans Text"/>
            </a:endParaRPr>
          </a:p>
        </p:txBody>
      </p:sp>
      <p:sp>
        <p:nvSpPr>
          <p:cNvPr id="29" name="TextBox 28">
            <a:extLst>
              <a:ext uri="{FF2B5EF4-FFF2-40B4-BE49-F238E27FC236}">
                <a16:creationId xmlns:a16="http://schemas.microsoft.com/office/drawing/2014/main" id="{E2DBF44D-914C-7D06-D945-5C60E3B50E97}"/>
              </a:ext>
            </a:extLst>
          </p:cNvPr>
          <p:cNvSpPr txBox="1"/>
          <p:nvPr/>
        </p:nvSpPr>
        <p:spPr>
          <a:xfrm>
            <a:off x="9765704" y="1990220"/>
            <a:ext cx="1874139" cy="598379"/>
          </a:xfrm>
          <a:prstGeom prst="rect">
            <a:avLst/>
          </a:prstGeom>
          <a:solidFill>
            <a:srgbClr val="FFFFFF"/>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0000"/>
                </a:solidFill>
                <a:effectLst/>
                <a:uLnTx/>
                <a:uFillTx/>
                <a:latin typeface="Segoe Sans Text"/>
              </a:rPr>
              <a:t>Ensure appropriate </a:t>
            </a:r>
            <a:r>
              <a:rPr kumimoji="0" lang="en-US" sz="1071" b="1" i="0" u="none" strike="noStrike" kern="0" cap="none" spc="0" normalizeH="0" baseline="0" noProof="0">
                <a:ln>
                  <a:noFill/>
                </a:ln>
                <a:solidFill>
                  <a:srgbClr val="000000"/>
                </a:solidFill>
                <a:effectLst/>
                <a:uLnTx/>
                <a:uFillTx/>
                <a:latin typeface="Segoe Sans Text"/>
              </a:rPr>
              <a:t>RAI Compliance</a:t>
            </a:r>
            <a:r>
              <a:rPr kumimoji="0" lang="en-US" sz="1071" b="0" i="0" u="none" strike="noStrike" kern="0" cap="none" spc="0" normalizeH="0" baseline="0" noProof="0">
                <a:ln>
                  <a:noFill/>
                </a:ln>
                <a:solidFill>
                  <a:srgbClr val="000000"/>
                </a:solidFill>
                <a:effectLst/>
                <a:uLnTx/>
                <a:uFillTx/>
                <a:latin typeface="Segoe Sans Text"/>
              </a:rPr>
              <a:t> before deployment</a:t>
            </a:r>
            <a:endParaRPr kumimoji="0" lang="en-US" sz="816" b="0" i="1" u="none" strike="noStrike" kern="0" cap="none" spc="0" normalizeH="0" baseline="0" noProof="0">
              <a:ln>
                <a:noFill/>
              </a:ln>
              <a:solidFill>
                <a:srgbClr val="000000"/>
              </a:solidFill>
              <a:effectLst/>
              <a:uLnTx/>
              <a:uFillTx/>
              <a:latin typeface="Segoe Sans Text"/>
            </a:endParaRPr>
          </a:p>
        </p:txBody>
      </p:sp>
      <p:sp>
        <p:nvSpPr>
          <p:cNvPr id="30" name="TextBox 29">
            <a:extLst>
              <a:ext uri="{FF2B5EF4-FFF2-40B4-BE49-F238E27FC236}">
                <a16:creationId xmlns:a16="http://schemas.microsoft.com/office/drawing/2014/main" id="{D352931B-EE4D-D8A1-2568-57630A86002D}"/>
              </a:ext>
            </a:extLst>
          </p:cNvPr>
          <p:cNvSpPr txBox="1"/>
          <p:nvPr/>
        </p:nvSpPr>
        <p:spPr>
          <a:xfrm>
            <a:off x="9426414" y="1008903"/>
            <a:ext cx="2411360" cy="318286"/>
          </a:xfrm>
          <a:prstGeom prst="rect">
            <a:avLst/>
          </a:prstGeom>
          <a:noFill/>
        </p:spPr>
        <p:txBody>
          <a:bodyPr wrap="square" rtlCol="0">
            <a:spAutoFit/>
          </a:bodyPr>
          <a:lstStyle/>
          <a:p>
            <a:pPr algn="r" defTabSz="914367">
              <a:defRPr/>
            </a:pPr>
            <a:r>
              <a:rPr lang="en-US" sz="1428">
                <a:solidFill>
                  <a:srgbClr val="FFFFFF"/>
                </a:solidFill>
                <a:latin typeface="Segoe Sans Text"/>
              </a:rPr>
              <a:t>Deploy and monitor usage</a:t>
            </a:r>
          </a:p>
        </p:txBody>
      </p:sp>
      <p:sp>
        <p:nvSpPr>
          <p:cNvPr id="31" name="TextBox 30">
            <a:extLst>
              <a:ext uri="{FF2B5EF4-FFF2-40B4-BE49-F238E27FC236}">
                <a16:creationId xmlns:a16="http://schemas.microsoft.com/office/drawing/2014/main" id="{C16F4FF5-DF45-57DC-192E-7891E8DE2A27}"/>
              </a:ext>
            </a:extLst>
          </p:cNvPr>
          <p:cNvSpPr txBox="1"/>
          <p:nvPr/>
        </p:nvSpPr>
        <p:spPr>
          <a:xfrm>
            <a:off x="6640002" y="5262922"/>
            <a:ext cx="2204016" cy="429361"/>
          </a:xfrm>
          <a:prstGeom prst="rect">
            <a:avLst/>
          </a:prstGeom>
          <a:solidFill>
            <a:srgbClr val="FFFFFF"/>
          </a:solidFill>
        </p:spPr>
        <p:txBody>
          <a:bodyPr wrap="square" lIns="93260" tIns="46630" rIns="93260" bIns="46630" rtlCol="0" anchor="t">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0000"/>
                </a:solidFill>
                <a:effectLst/>
                <a:uLnTx/>
                <a:uFillTx/>
                <a:latin typeface="Segoe Sans Text"/>
              </a:rPr>
              <a:t>Measure effectiveness  with manual and metric evaluations</a:t>
            </a:r>
          </a:p>
        </p:txBody>
      </p:sp>
      <p:sp>
        <p:nvSpPr>
          <p:cNvPr id="32" name="TextBox 31">
            <a:extLst>
              <a:ext uri="{FF2B5EF4-FFF2-40B4-BE49-F238E27FC236}">
                <a16:creationId xmlns:a16="http://schemas.microsoft.com/office/drawing/2014/main" id="{FD65E806-D971-941D-89C4-2012B29264B8}"/>
              </a:ext>
            </a:extLst>
          </p:cNvPr>
          <p:cNvSpPr txBox="1"/>
          <p:nvPr/>
        </p:nvSpPr>
        <p:spPr>
          <a:xfrm>
            <a:off x="6804924" y="4516510"/>
            <a:ext cx="1874139" cy="262241"/>
          </a:xfrm>
          <a:prstGeom prst="rect">
            <a:avLst/>
          </a:prstGeom>
          <a:solidFill>
            <a:srgbClr val="FFFFFF"/>
          </a:solidFill>
        </p:spPr>
        <p:txBody>
          <a:bodyPr wrap="square" lIns="93260" tIns="46630" rIns="93260" bIns="46630" rtlCol="0" anchor="t">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0000"/>
                </a:solidFill>
                <a:effectLst/>
                <a:uLnTx/>
                <a:uFillTx/>
                <a:latin typeface="Segoe Sans Text"/>
              </a:rPr>
              <a:t>Add flow tools and plugins</a:t>
            </a:r>
          </a:p>
        </p:txBody>
      </p:sp>
      <p:sp>
        <p:nvSpPr>
          <p:cNvPr id="33" name="TextBox 32">
            <a:extLst>
              <a:ext uri="{FF2B5EF4-FFF2-40B4-BE49-F238E27FC236}">
                <a16:creationId xmlns:a16="http://schemas.microsoft.com/office/drawing/2014/main" id="{724C88C9-A724-1BE5-EB85-3A6302A71F6E}"/>
              </a:ext>
            </a:extLst>
          </p:cNvPr>
          <p:cNvSpPr txBox="1"/>
          <p:nvPr/>
        </p:nvSpPr>
        <p:spPr>
          <a:xfrm>
            <a:off x="6551893" y="3769233"/>
            <a:ext cx="2377342" cy="262241"/>
          </a:xfrm>
          <a:prstGeom prst="rect">
            <a:avLst/>
          </a:prstGeom>
          <a:solidFill>
            <a:srgbClr val="FFFFFF"/>
          </a:solidFill>
        </p:spPr>
        <p:txBody>
          <a:bodyPr wrap="square" lIns="93260" tIns="46630" rIns="93260" bIns="46630" rtlCol="0" anchor="t">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0000"/>
                </a:solidFill>
                <a:effectLst/>
                <a:uLnTx/>
                <a:uFillTx/>
                <a:latin typeface="Segoe Sans Text"/>
              </a:rPr>
              <a:t>Add prompting examples</a:t>
            </a:r>
            <a:endParaRPr kumimoji="0" lang="en-US" sz="1836" b="0" i="0" u="none" strike="noStrike" kern="0" cap="none" spc="0" normalizeH="0" baseline="0" noProof="0">
              <a:ln>
                <a:noFill/>
              </a:ln>
              <a:solidFill>
                <a:srgbClr val="000000"/>
              </a:solidFill>
              <a:effectLst/>
              <a:uLnTx/>
              <a:uFillTx/>
              <a:latin typeface="Segoe Sans Text"/>
            </a:endParaRPr>
          </a:p>
        </p:txBody>
      </p:sp>
      <p:sp>
        <p:nvSpPr>
          <p:cNvPr id="34" name="TextBox 33">
            <a:extLst>
              <a:ext uri="{FF2B5EF4-FFF2-40B4-BE49-F238E27FC236}">
                <a16:creationId xmlns:a16="http://schemas.microsoft.com/office/drawing/2014/main" id="{B4CF1D03-CC3F-D3A5-FD6B-CD7A37EFAD66}"/>
              </a:ext>
            </a:extLst>
          </p:cNvPr>
          <p:cNvSpPr txBox="1"/>
          <p:nvPr/>
        </p:nvSpPr>
        <p:spPr>
          <a:xfrm>
            <a:off x="6804924" y="2706678"/>
            <a:ext cx="1874139" cy="598379"/>
          </a:xfrm>
          <a:prstGeom prst="rect">
            <a:avLst/>
          </a:prstGeom>
          <a:solidFill>
            <a:srgbClr val="FFFFFF"/>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0000"/>
                </a:solidFill>
                <a:effectLst/>
                <a:uLnTx/>
                <a:uFillTx/>
                <a:latin typeface="Segoe Sans Text"/>
              </a:rPr>
              <a:t>Establish retrieval augmenting search connector </a:t>
            </a:r>
            <a:endParaRPr kumimoji="0" lang="en-US" sz="816" b="0" i="1" u="none" strike="noStrike" kern="0" cap="none" spc="0" normalizeH="0" baseline="0" noProof="0">
              <a:ln>
                <a:noFill/>
              </a:ln>
              <a:solidFill>
                <a:srgbClr val="000000"/>
              </a:solidFill>
              <a:effectLst/>
              <a:uLnTx/>
              <a:uFillTx/>
              <a:latin typeface="Segoe Sans Text"/>
            </a:endParaRPr>
          </a:p>
        </p:txBody>
      </p:sp>
      <p:sp>
        <p:nvSpPr>
          <p:cNvPr id="35" name="TextBox 34">
            <a:extLst>
              <a:ext uri="{FF2B5EF4-FFF2-40B4-BE49-F238E27FC236}">
                <a16:creationId xmlns:a16="http://schemas.microsoft.com/office/drawing/2014/main" id="{A285064E-D400-C085-E65D-1FAADF666AA5}"/>
              </a:ext>
            </a:extLst>
          </p:cNvPr>
          <p:cNvSpPr txBox="1"/>
          <p:nvPr/>
        </p:nvSpPr>
        <p:spPr>
          <a:xfrm>
            <a:off x="6804924" y="1954072"/>
            <a:ext cx="1874139" cy="262241"/>
          </a:xfrm>
          <a:prstGeom prst="rect">
            <a:avLst/>
          </a:prstGeom>
          <a:solidFill>
            <a:srgbClr val="FFFFFF"/>
          </a:solidFill>
        </p:spPr>
        <p:txBody>
          <a:bodyPr wrap="square"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0000"/>
                </a:solidFill>
                <a:effectLst/>
                <a:uLnTx/>
                <a:uFillTx/>
                <a:latin typeface="Segoe Sans Text"/>
              </a:rPr>
              <a:t>Customize </a:t>
            </a:r>
            <a:r>
              <a:rPr kumimoji="0" lang="en-US" sz="1071" b="1" i="0" u="none" strike="noStrike" kern="0" cap="none" spc="0" normalizeH="0" baseline="0" noProof="0">
                <a:ln>
                  <a:noFill/>
                </a:ln>
                <a:solidFill>
                  <a:srgbClr val="000000"/>
                </a:solidFill>
                <a:effectLst/>
                <a:uLnTx/>
                <a:uFillTx/>
                <a:latin typeface="Segoe Sans Text"/>
              </a:rPr>
              <a:t>System Prompt</a:t>
            </a:r>
            <a:endParaRPr kumimoji="0" lang="en-US" sz="816" b="1" i="1" u="none" strike="noStrike" kern="0" cap="none" spc="0" normalizeH="0" baseline="0" noProof="0">
              <a:ln>
                <a:noFill/>
              </a:ln>
              <a:solidFill>
                <a:srgbClr val="000000"/>
              </a:solidFill>
              <a:effectLst/>
              <a:uLnTx/>
              <a:uFillTx/>
              <a:latin typeface="Segoe Sans Text"/>
            </a:endParaRPr>
          </a:p>
        </p:txBody>
      </p:sp>
      <p:sp>
        <p:nvSpPr>
          <p:cNvPr id="36" name="TextBox 35">
            <a:extLst>
              <a:ext uri="{FF2B5EF4-FFF2-40B4-BE49-F238E27FC236}">
                <a16:creationId xmlns:a16="http://schemas.microsoft.com/office/drawing/2014/main" id="{8E7D9415-1784-37D6-B28E-6E911C2B3BD8}"/>
              </a:ext>
            </a:extLst>
          </p:cNvPr>
          <p:cNvSpPr txBox="1"/>
          <p:nvPr/>
        </p:nvSpPr>
        <p:spPr>
          <a:xfrm>
            <a:off x="6349999" y="1008903"/>
            <a:ext cx="2692349" cy="318286"/>
          </a:xfrm>
          <a:prstGeom prst="rect">
            <a:avLst/>
          </a:prstGeom>
          <a:noFill/>
        </p:spPr>
        <p:txBody>
          <a:bodyPr wrap="square" rtlCol="0">
            <a:spAutoFit/>
          </a:bodyPr>
          <a:lstStyle/>
          <a:p>
            <a:pPr algn="r" defTabSz="914367">
              <a:defRPr/>
            </a:pPr>
            <a:r>
              <a:rPr lang="en-US" sz="1428">
                <a:solidFill>
                  <a:srgbClr val="FFFFFF"/>
                </a:solidFill>
                <a:latin typeface="Segoe Sans Text"/>
              </a:rPr>
              <a:t>Calibrate your prompting logic</a:t>
            </a:r>
          </a:p>
        </p:txBody>
      </p:sp>
      <p:sp>
        <p:nvSpPr>
          <p:cNvPr id="37" name="TextBox 36">
            <a:extLst>
              <a:ext uri="{FF2B5EF4-FFF2-40B4-BE49-F238E27FC236}">
                <a16:creationId xmlns:a16="http://schemas.microsoft.com/office/drawing/2014/main" id="{4A951F84-A6F3-A2BE-7CFF-D4780298804F}"/>
              </a:ext>
            </a:extLst>
          </p:cNvPr>
          <p:cNvSpPr txBox="1"/>
          <p:nvPr/>
        </p:nvSpPr>
        <p:spPr>
          <a:xfrm>
            <a:off x="3569176" y="5254815"/>
            <a:ext cx="2215121" cy="670445"/>
          </a:xfrm>
          <a:prstGeom prst="rect">
            <a:avLst/>
          </a:prstGeom>
          <a:noFill/>
        </p:spPr>
        <p:txBody>
          <a:bodyPr wrap="square" rtlCol="0">
            <a:spAutoFit/>
          </a:bodyPr>
          <a:lstStyle/>
          <a:p>
            <a:pPr defTabSz="914367">
              <a:defRPr/>
            </a:pPr>
            <a:r>
              <a:rPr lang="en-US" sz="1836" b="1">
                <a:solidFill>
                  <a:srgbClr val="000000"/>
                </a:solidFill>
                <a:latin typeface="Segoe Sans Text"/>
              </a:rPr>
              <a:t>External Vector Database</a:t>
            </a:r>
            <a:endParaRPr lang="en-US" sz="816" i="1">
              <a:solidFill>
                <a:srgbClr val="000000"/>
              </a:solidFill>
              <a:latin typeface="Segoe Sans Text"/>
            </a:endParaRPr>
          </a:p>
        </p:txBody>
      </p:sp>
      <p:sp>
        <p:nvSpPr>
          <p:cNvPr id="38" name="TextBox 37">
            <a:extLst>
              <a:ext uri="{FF2B5EF4-FFF2-40B4-BE49-F238E27FC236}">
                <a16:creationId xmlns:a16="http://schemas.microsoft.com/office/drawing/2014/main" id="{26E91835-DECF-4394-3737-174643B27652}"/>
              </a:ext>
            </a:extLst>
          </p:cNvPr>
          <p:cNvSpPr txBox="1"/>
          <p:nvPr/>
        </p:nvSpPr>
        <p:spPr>
          <a:xfrm>
            <a:off x="3569176" y="4385512"/>
            <a:ext cx="2215121" cy="550378"/>
          </a:xfrm>
          <a:prstGeom prst="rect">
            <a:avLst/>
          </a:prstGeom>
          <a:noFill/>
        </p:spPr>
        <p:txBody>
          <a:bodyPr wrap="square" rtlCol="0">
            <a:spAutoFit/>
          </a:bodyPr>
          <a:lstStyle/>
          <a:p>
            <a:pPr defTabSz="914367">
              <a:defRPr/>
            </a:pPr>
            <a:r>
              <a:rPr lang="en-US" sz="1836" b="1">
                <a:solidFill>
                  <a:srgbClr val="000000"/>
                </a:solidFill>
                <a:latin typeface="Segoe Sans Text"/>
              </a:rPr>
              <a:t>MS Graph</a:t>
            </a:r>
          </a:p>
          <a:p>
            <a:pPr defTabSz="914367">
              <a:defRPr/>
            </a:pPr>
            <a:r>
              <a:rPr lang="en-US" sz="1071">
                <a:solidFill>
                  <a:srgbClr val="000000"/>
                </a:solidFill>
                <a:latin typeface="Segoe Sans Text"/>
              </a:rPr>
              <a:t>Flow Connection Tool available</a:t>
            </a:r>
            <a:endParaRPr lang="en-US" sz="1071" b="1">
              <a:solidFill>
                <a:srgbClr val="000000"/>
              </a:solidFill>
              <a:latin typeface="Segoe Sans Text"/>
            </a:endParaRPr>
          </a:p>
        </p:txBody>
      </p:sp>
      <p:sp>
        <p:nvSpPr>
          <p:cNvPr id="39" name="TextBox 38">
            <a:extLst>
              <a:ext uri="{FF2B5EF4-FFF2-40B4-BE49-F238E27FC236}">
                <a16:creationId xmlns:a16="http://schemas.microsoft.com/office/drawing/2014/main" id="{35833238-8DA6-CE32-C218-02281705F138}"/>
              </a:ext>
            </a:extLst>
          </p:cNvPr>
          <p:cNvSpPr txBox="1"/>
          <p:nvPr/>
        </p:nvSpPr>
        <p:spPr>
          <a:xfrm>
            <a:off x="3569176" y="3485176"/>
            <a:ext cx="2215121" cy="678424"/>
          </a:xfrm>
          <a:prstGeom prst="rect">
            <a:avLst/>
          </a:prstGeom>
          <a:noFill/>
        </p:spPr>
        <p:txBody>
          <a:bodyPr wrap="square" rtlCol="0">
            <a:spAutoFit/>
          </a:bodyPr>
          <a:lstStyle/>
          <a:p>
            <a:pPr defTabSz="914367">
              <a:defRPr/>
            </a:pPr>
            <a:r>
              <a:rPr lang="en-US" sz="1836" b="1">
                <a:solidFill>
                  <a:srgbClr val="000000"/>
                </a:solidFill>
                <a:latin typeface="Segoe Sans Text"/>
              </a:rPr>
              <a:t>Fabric</a:t>
            </a:r>
          </a:p>
          <a:p>
            <a:pPr defTabSz="914367">
              <a:defRPr/>
            </a:pPr>
            <a:r>
              <a:rPr lang="en-US" sz="1071">
                <a:solidFill>
                  <a:srgbClr val="000000"/>
                </a:solidFill>
                <a:latin typeface="Segoe Sans Text"/>
              </a:rPr>
              <a:t>Flow Connection Tool available</a:t>
            </a:r>
            <a:endParaRPr lang="en-US" sz="1071" b="1">
              <a:solidFill>
                <a:srgbClr val="000000"/>
              </a:solidFill>
              <a:latin typeface="Segoe Sans Text"/>
            </a:endParaRPr>
          </a:p>
          <a:p>
            <a:pPr defTabSz="914367">
              <a:defRPr/>
            </a:pPr>
            <a:endParaRPr lang="en-US" sz="816" i="1">
              <a:solidFill>
                <a:srgbClr val="000000"/>
              </a:solidFill>
              <a:latin typeface="Segoe Sans Text"/>
            </a:endParaRPr>
          </a:p>
        </p:txBody>
      </p:sp>
      <p:sp>
        <p:nvSpPr>
          <p:cNvPr id="40" name="TextBox 39">
            <a:extLst>
              <a:ext uri="{FF2B5EF4-FFF2-40B4-BE49-F238E27FC236}">
                <a16:creationId xmlns:a16="http://schemas.microsoft.com/office/drawing/2014/main" id="{C3E902C0-F29C-0D3D-47F5-6BF8DB516D59}"/>
              </a:ext>
            </a:extLst>
          </p:cNvPr>
          <p:cNvSpPr txBox="1"/>
          <p:nvPr/>
        </p:nvSpPr>
        <p:spPr>
          <a:xfrm>
            <a:off x="6802665" y="6163097"/>
            <a:ext cx="1874139" cy="598379"/>
          </a:xfrm>
          <a:prstGeom prst="rect">
            <a:avLst/>
          </a:prstGeom>
          <a:solidFill>
            <a:srgbClr val="FFFFFF"/>
          </a:solidFill>
        </p:spPr>
        <p:txBody>
          <a:bodyPr wrap="square" lIns="93260" tIns="46630" rIns="93260" bIns="46630" rtlCol="0" anchor="t">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000000"/>
                </a:solidFill>
                <a:effectLst/>
                <a:uLnTx/>
                <a:uFillTx/>
                <a:latin typeface="Segoe Sans Text"/>
              </a:rPr>
              <a:t>If additional calibration required, consider fine tuning your own model</a:t>
            </a:r>
            <a:endParaRPr kumimoji="0" lang="en-US" sz="1836" b="0" i="0" u="none" strike="noStrike" kern="0" cap="none" spc="0" normalizeH="0" baseline="0" noProof="0">
              <a:ln>
                <a:noFill/>
              </a:ln>
              <a:solidFill>
                <a:srgbClr val="000000"/>
              </a:solidFill>
              <a:effectLst/>
              <a:uLnTx/>
              <a:uFillTx/>
              <a:latin typeface="Segoe Sans Text"/>
            </a:endParaRPr>
          </a:p>
        </p:txBody>
      </p:sp>
      <p:sp>
        <p:nvSpPr>
          <p:cNvPr id="41" name="Oval 40">
            <a:extLst>
              <a:ext uri="{FF2B5EF4-FFF2-40B4-BE49-F238E27FC236}">
                <a16:creationId xmlns:a16="http://schemas.microsoft.com/office/drawing/2014/main" id="{E8E31D5E-4FDF-7597-810A-F61C683063DE}"/>
              </a:ext>
              <a:ext uri="{C183D7F6-B498-43B3-948B-1728B52AA6E4}">
                <adec:decorative xmlns:adec="http://schemas.microsoft.com/office/drawing/2017/decorative" val="1"/>
              </a:ext>
            </a:extLst>
          </p:cNvPr>
          <p:cNvSpPr/>
          <p:nvPr/>
        </p:nvSpPr>
        <p:spPr>
          <a:xfrm>
            <a:off x="7600167" y="5863775"/>
            <a:ext cx="295128" cy="295128"/>
          </a:xfrm>
          <a:prstGeom prst="ellipse">
            <a:avLst/>
          </a:prstGeom>
          <a:solidFill>
            <a:srgbClr val="8DE971">
              <a:lumMod val="50000"/>
            </a:srgbClr>
          </a:solidFill>
          <a:ln w="10795" cap="flat" cmpd="sng" algn="ctr">
            <a:no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Sans Text"/>
              <a:ea typeface="+mn-ea"/>
              <a:cs typeface="+mn-cs"/>
            </a:endParaRPr>
          </a:p>
        </p:txBody>
      </p:sp>
      <p:cxnSp>
        <p:nvCxnSpPr>
          <p:cNvPr id="42" name="Straight Arrow Connector 41">
            <a:extLst>
              <a:ext uri="{FF2B5EF4-FFF2-40B4-BE49-F238E27FC236}">
                <a16:creationId xmlns:a16="http://schemas.microsoft.com/office/drawing/2014/main" id="{36A8F1D1-B581-98A9-6C55-1779688679D3}"/>
              </a:ext>
              <a:ext uri="{C183D7F6-B498-43B3-948B-1728B52AA6E4}">
                <adec:decorative xmlns:adec="http://schemas.microsoft.com/office/drawing/2017/decorative" val="1"/>
              </a:ext>
            </a:extLst>
          </p:cNvPr>
          <p:cNvCxnSpPr/>
          <p:nvPr/>
        </p:nvCxnSpPr>
        <p:spPr>
          <a:xfrm flipV="1">
            <a:off x="1527550" y="6440686"/>
            <a:ext cx="5471978" cy="3532"/>
          </a:xfrm>
          <a:prstGeom prst="straightConnector1">
            <a:avLst/>
          </a:prstGeom>
          <a:noFill/>
          <a:ln w="12700" cap="flat" cmpd="sng" algn="ctr">
            <a:solidFill>
              <a:srgbClr val="8DE971">
                <a:lumMod val="50000"/>
              </a:srgbClr>
            </a:solidFill>
            <a:prstDash val="sysDot"/>
          </a:ln>
          <a:effectLst/>
        </p:spPr>
      </p:cxnSp>
      <p:cxnSp>
        <p:nvCxnSpPr>
          <p:cNvPr id="43" name="Straight Arrow Connector 42">
            <a:extLst>
              <a:ext uri="{FF2B5EF4-FFF2-40B4-BE49-F238E27FC236}">
                <a16:creationId xmlns:a16="http://schemas.microsoft.com/office/drawing/2014/main" id="{72325615-2849-27DD-198B-6CE9295CF2F2}"/>
              </a:ext>
              <a:ext uri="{C183D7F6-B498-43B3-948B-1728B52AA6E4}">
                <adec:decorative xmlns:adec="http://schemas.microsoft.com/office/drawing/2017/decorative" val="1"/>
              </a:ext>
            </a:extLst>
          </p:cNvPr>
          <p:cNvCxnSpPr>
            <a:cxnSpLocks/>
          </p:cNvCxnSpPr>
          <p:nvPr/>
        </p:nvCxnSpPr>
        <p:spPr>
          <a:xfrm flipH="1" flipV="1">
            <a:off x="1531212" y="5981667"/>
            <a:ext cx="8331" cy="450775"/>
          </a:xfrm>
          <a:prstGeom prst="straightConnector1">
            <a:avLst/>
          </a:prstGeom>
          <a:noFill/>
          <a:ln w="12700" cap="flat" cmpd="sng" algn="ctr">
            <a:solidFill>
              <a:srgbClr val="8DE971">
                <a:lumMod val="50000"/>
              </a:srgbClr>
            </a:solidFill>
            <a:prstDash val="sysDot"/>
          </a:ln>
          <a:effectLst/>
        </p:spPr>
      </p:cxnSp>
      <p:sp>
        <p:nvSpPr>
          <p:cNvPr id="44" name="TextBox 43">
            <a:extLst>
              <a:ext uri="{FF2B5EF4-FFF2-40B4-BE49-F238E27FC236}">
                <a16:creationId xmlns:a16="http://schemas.microsoft.com/office/drawing/2014/main" id="{54860D26-365F-D901-9102-851F814ABC9B}"/>
              </a:ext>
            </a:extLst>
          </p:cNvPr>
          <p:cNvSpPr txBox="1"/>
          <p:nvPr/>
        </p:nvSpPr>
        <p:spPr>
          <a:xfrm>
            <a:off x="3569176" y="2596041"/>
            <a:ext cx="2214205" cy="664583"/>
          </a:xfrm>
          <a:prstGeom prst="rect">
            <a:avLst/>
          </a:prstGeom>
          <a:noFill/>
        </p:spPr>
        <p:txBody>
          <a:bodyPr wrap="square" lIns="93260" tIns="46630" rIns="93260" bIns="46630" rtlCol="0" anchor="t">
            <a:spAutoFit/>
          </a:bodyPr>
          <a:lstStyle/>
          <a:p>
            <a:pPr defTabSz="914367">
              <a:defRPr/>
            </a:pPr>
            <a:r>
              <a:rPr lang="en-US" sz="1836" b="1">
                <a:solidFill>
                  <a:srgbClr val="000000"/>
                </a:solidFill>
                <a:latin typeface="Segoe Sans Text"/>
              </a:rPr>
              <a:t>Azure AI Search</a:t>
            </a:r>
          </a:p>
          <a:p>
            <a:pPr defTabSz="914367">
              <a:defRPr/>
            </a:pPr>
            <a:r>
              <a:rPr lang="en-US" sz="1071">
                <a:solidFill>
                  <a:srgbClr val="000000"/>
                </a:solidFill>
                <a:latin typeface="Segoe Sans Text"/>
              </a:rPr>
              <a:t>Keyword, Vector, Hybrid, Ranking</a:t>
            </a:r>
            <a:endParaRPr lang="en-US" sz="816" i="1">
              <a:solidFill>
                <a:srgbClr val="000000"/>
              </a:solidFill>
              <a:latin typeface="Segoe Sans Text"/>
            </a:endParaRPr>
          </a:p>
          <a:p>
            <a:pPr defTabSz="914367">
              <a:defRPr/>
            </a:pPr>
            <a:r>
              <a:rPr lang="en-US" sz="800">
                <a:solidFill>
                  <a:srgbClr val="2A446F"/>
                </a:solidFill>
                <a:latin typeface="Segoe Sans Text"/>
              </a:rPr>
              <a:t>DEFAULT</a:t>
            </a:r>
            <a:endParaRPr lang="en-US" sz="800">
              <a:solidFill>
                <a:srgbClr val="2A446F"/>
              </a:solidFill>
              <a:latin typeface="Segoe Sans Text"/>
              <a:cs typeface="Segoe UI"/>
            </a:endParaRPr>
          </a:p>
        </p:txBody>
      </p:sp>
      <p:sp>
        <p:nvSpPr>
          <p:cNvPr id="45" name="TextBox 44">
            <a:extLst>
              <a:ext uri="{FF2B5EF4-FFF2-40B4-BE49-F238E27FC236}">
                <a16:creationId xmlns:a16="http://schemas.microsoft.com/office/drawing/2014/main" id="{ACD74526-36A7-1B22-20E1-6BE36FE76140}"/>
              </a:ext>
            </a:extLst>
          </p:cNvPr>
          <p:cNvSpPr txBox="1"/>
          <p:nvPr/>
        </p:nvSpPr>
        <p:spPr>
          <a:xfrm>
            <a:off x="3569176" y="1654808"/>
            <a:ext cx="1721729" cy="718447"/>
          </a:xfrm>
          <a:prstGeom prst="rect">
            <a:avLst/>
          </a:prstGeom>
          <a:noFill/>
        </p:spPr>
        <p:txBody>
          <a:bodyPr wrap="square" rtlCol="0">
            <a:spAutoFit/>
          </a:bodyPr>
          <a:lstStyle/>
          <a:p>
            <a:pPr defTabSz="914367">
              <a:defRPr/>
            </a:pPr>
            <a:r>
              <a:rPr lang="en-US" sz="1836" b="1">
                <a:solidFill>
                  <a:srgbClr val="000000"/>
                </a:solidFill>
                <a:latin typeface="Segoe Sans Text"/>
              </a:rPr>
              <a:t>Import Data</a:t>
            </a:r>
          </a:p>
          <a:p>
            <a:pPr defTabSz="914367">
              <a:defRPr/>
            </a:pPr>
            <a:r>
              <a:rPr lang="en-US" sz="1071">
                <a:solidFill>
                  <a:srgbClr val="000000"/>
                </a:solidFill>
                <a:latin typeface="Segoe Sans Text"/>
              </a:rPr>
              <a:t>Blob Storage, S3, GitHub, unstructured files</a:t>
            </a:r>
            <a:endParaRPr lang="en-US" sz="816" i="1">
              <a:solidFill>
                <a:srgbClr val="000000"/>
              </a:solidFill>
              <a:latin typeface="Segoe Sans Text"/>
            </a:endParaRPr>
          </a:p>
        </p:txBody>
      </p:sp>
      <p:sp>
        <p:nvSpPr>
          <p:cNvPr id="46" name="TextBox 45">
            <a:extLst>
              <a:ext uri="{FF2B5EF4-FFF2-40B4-BE49-F238E27FC236}">
                <a16:creationId xmlns:a16="http://schemas.microsoft.com/office/drawing/2014/main" id="{B4191327-5A10-F7DF-3FB9-8A64AF0F0C6C}"/>
              </a:ext>
            </a:extLst>
          </p:cNvPr>
          <p:cNvSpPr txBox="1"/>
          <p:nvPr/>
        </p:nvSpPr>
        <p:spPr>
          <a:xfrm>
            <a:off x="3771899" y="1008903"/>
            <a:ext cx="2202889" cy="318286"/>
          </a:xfrm>
          <a:prstGeom prst="rect">
            <a:avLst/>
          </a:prstGeom>
          <a:noFill/>
        </p:spPr>
        <p:txBody>
          <a:bodyPr wrap="square" lIns="93260" tIns="46630" rIns="93260" bIns="46630" rtlCol="0" anchor="t">
            <a:spAutoFit/>
          </a:bodyPr>
          <a:lstStyle/>
          <a:p>
            <a:pPr algn="r" defTabSz="914367">
              <a:defRPr/>
            </a:pPr>
            <a:r>
              <a:rPr lang="en-US" sz="1428">
                <a:solidFill>
                  <a:srgbClr val="FFFFFF"/>
                </a:solidFill>
                <a:latin typeface="Segoe Sans Text"/>
              </a:rPr>
              <a:t>Add and index your data</a:t>
            </a:r>
          </a:p>
        </p:txBody>
      </p:sp>
      <p:sp>
        <p:nvSpPr>
          <p:cNvPr id="47" name="TextBox 46">
            <a:extLst>
              <a:ext uri="{FF2B5EF4-FFF2-40B4-BE49-F238E27FC236}">
                <a16:creationId xmlns:a16="http://schemas.microsoft.com/office/drawing/2014/main" id="{E9A05957-7325-A5D5-D105-A822FF00F9B1}"/>
              </a:ext>
            </a:extLst>
          </p:cNvPr>
          <p:cNvSpPr txBox="1"/>
          <p:nvPr/>
        </p:nvSpPr>
        <p:spPr>
          <a:xfrm>
            <a:off x="635501" y="5251748"/>
            <a:ext cx="2101926" cy="718447"/>
          </a:xfrm>
          <a:prstGeom prst="rect">
            <a:avLst/>
          </a:prstGeom>
          <a:noFill/>
        </p:spPr>
        <p:txBody>
          <a:bodyPr wrap="square" lIns="93260" tIns="46630" rIns="93260" bIns="46630" rtlCol="0" anchor="t">
            <a:spAutoFit/>
          </a:bodyPr>
          <a:lstStyle/>
          <a:p>
            <a:pPr defTabSz="914367">
              <a:defRPr/>
            </a:pPr>
            <a:r>
              <a:rPr lang="en-US" sz="1836" b="1">
                <a:solidFill>
                  <a:srgbClr val="000000"/>
                </a:solidFill>
                <a:latin typeface="Segoe Sans Text"/>
                <a:ea typeface="+mn-lt"/>
                <a:cs typeface="Segoe Sans Text"/>
              </a:rPr>
              <a:t>Fine-Tuned LLM</a:t>
            </a:r>
            <a:endParaRPr lang="en-US" sz="816" i="1">
              <a:solidFill>
                <a:srgbClr val="000000"/>
              </a:solidFill>
              <a:latin typeface="Segoe Sans Text"/>
              <a:ea typeface="+mn-lt"/>
              <a:cs typeface="Segoe Sans Text"/>
            </a:endParaRPr>
          </a:p>
          <a:p>
            <a:pPr defTabSz="914367">
              <a:defRPr/>
            </a:pPr>
            <a:r>
              <a:rPr lang="en-US" sz="1071">
                <a:solidFill>
                  <a:srgbClr val="000000"/>
                </a:solidFill>
                <a:latin typeface="Segoe Sans Text"/>
                <a:ea typeface="+mn-lt"/>
                <a:cs typeface="Segoe Sans Text"/>
              </a:rPr>
              <a:t>Any LLM in your collection you previously fined-tuned.</a:t>
            </a:r>
            <a:endParaRPr lang="en-US" sz="1071">
              <a:solidFill>
                <a:srgbClr val="000000"/>
              </a:solidFill>
              <a:latin typeface="Segoe Sans Text"/>
            </a:endParaRPr>
          </a:p>
        </p:txBody>
      </p:sp>
      <p:sp>
        <p:nvSpPr>
          <p:cNvPr id="48" name="TextBox 47">
            <a:extLst>
              <a:ext uri="{FF2B5EF4-FFF2-40B4-BE49-F238E27FC236}">
                <a16:creationId xmlns:a16="http://schemas.microsoft.com/office/drawing/2014/main" id="{F55B633C-B152-A40D-92E3-58B3E1E1754B}"/>
              </a:ext>
            </a:extLst>
          </p:cNvPr>
          <p:cNvSpPr txBox="1"/>
          <p:nvPr/>
        </p:nvSpPr>
        <p:spPr>
          <a:xfrm>
            <a:off x="635501" y="4361198"/>
            <a:ext cx="1895314" cy="665182"/>
          </a:xfrm>
          <a:prstGeom prst="rect">
            <a:avLst/>
          </a:prstGeom>
          <a:noFill/>
        </p:spPr>
        <p:txBody>
          <a:bodyPr wrap="square" rtlCol="0">
            <a:spAutoFit/>
          </a:bodyPr>
          <a:lstStyle/>
          <a:p>
            <a:pPr defTabSz="914367">
              <a:defRPr/>
            </a:pPr>
            <a:r>
              <a:rPr lang="en-US" sz="1836" b="1">
                <a:solidFill>
                  <a:srgbClr val="000000"/>
                </a:solidFill>
                <a:latin typeface="Segoe Sans Text"/>
              </a:rPr>
              <a:t>Model Catalog</a:t>
            </a:r>
          </a:p>
          <a:p>
            <a:pPr defTabSz="914367">
              <a:defRPr/>
            </a:pPr>
            <a:r>
              <a:rPr lang="en-US" sz="1071">
                <a:solidFill>
                  <a:srgbClr val="000000"/>
                </a:solidFill>
                <a:latin typeface="Segoe Sans Text"/>
              </a:rPr>
              <a:t>OSS LLM Model offerings</a:t>
            </a:r>
            <a:endParaRPr lang="en-US" sz="816" i="1">
              <a:solidFill>
                <a:srgbClr val="000000"/>
              </a:solidFill>
              <a:latin typeface="Segoe Sans Text"/>
            </a:endParaRPr>
          </a:p>
          <a:p>
            <a:pPr defTabSz="914367">
              <a:defRPr/>
            </a:pPr>
            <a:endParaRPr lang="en-US" sz="816" i="1">
              <a:solidFill>
                <a:srgbClr val="000000"/>
              </a:solidFill>
              <a:latin typeface="Segoe Sans Text"/>
            </a:endParaRPr>
          </a:p>
        </p:txBody>
      </p:sp>
      <p:sp>
        <p:nvSpPr>
          <p:cNvPr id="49" name="TextBox 48">
            <a:extLst>
              <a:ext uri="{FF2B5EF4-FFF2-40B4-BE49-F238E27FC236}">
                <a16:creationId xmlns:a16="http://schemas.microsoft.com/office/drawing/2014/main" id="{3E899243-1842-D25D-8087-AE90EDE4BF73}"/>
              </a:ext>
            </a:extLst>
          </p:cNvPr>
          <p:cNvSpPr txBox="1"/>
          <p:nvPr/>
        </p:nvSpPr>
        <p:spPr>
          <a:xfrm>
            <a:off x="635501" y="3475936"/>
            <a:ext cx="1721729" cy="550378"/>
          </a:xfrm>
          <a:prstGeom prst="rect">
            <a:avLst/>
          </a:prstGeom>
          <a:noFill/>
        </p:spPr>
        <p:txBody>
          <a:bodyPr wrap="square" rtlCol="0">
            <a:spAutoFit/>
          </a:bodyPr>
          <a:lstStyle/>
          <a:p>
            <a:pPr defTabSz="914367">
              <a:defRPr/>
            </a:pPr>
            <a:r>
              <a:rPr lang="en-US" sz="1836" b="1">
                <a:solidFill>
                  <a:srgbClr val="000000"/>
                </a:solidFill>
                <a:latin typeface="Segoe Sans Text"/>
              </a:rPr>
              <a:t>Llama 2</a:t>
            </a:r>
          </a:p>
          <a:p>
            <a:pPr defTabSz="914367">
              <a:defRPr/>
            </a:pPr>
            <a:r>
              <a:rPr lang="en-US" sz="1071">
                <a:solidFill>
                  <a:srgbClr val="000000"/>
                </a:solidFill>
                <a:latin typeface="Segoe Sans Text"/>
              </a:rPr>
              <a:t>Meta</a:t>
            </a:r>
            <a:endParaRPr lang="en-US" sz="816" i="1">
              <a:solidFill>
                <a:srgbClr val="000000"/>
              </a:solidFill>
              <a:latin typeface="Segoe Sans Text"/>
            </a:endParaRPr>
          </a:p>
        </p:txBody>
      </p:sp>
      <p:sp>
        <p:nvSpPr>
          <p:cNvPr id="50" name="TextBox 49">
            <a:extLst>
              <a:ext uri="{FF2B5EF4-FFF2-40B4-BE49-F238E27FC236}">
                <a16:creationId xmlns:a16="http://schemas.microsoft.com/office/drawing/2014/main" id="{35B4226D-0BC5-8BC6-3565-8540AAE8A2B2}"/>
              </a:ext>
            </a:extLst>
          </p:cNvPr>
          <p:cNvSpPr txBox="1"/>
          <p:nvPr/>
        </p:nvSpPr>
        <p:spPr>
          <a:xfrm>
            <a:off x="635501" y="2562322"/>
            <a:ext cx="1721729" cy="678424"/>
          </a:xfrm>
          <a:prstGeom prst="rect">
            <a:avLst/>
          </a:prstGeom>
          <a:noFill/>
        </p:spPr>
        <p:txBody>
          <a:bodyPr wrap="square" rtlCol="0">
            <a:spAutoFit/>
          </a:bodyPr>
          <a:lstStyle/>
          <a:p>
            <a:pPr defTabSz="914367">
              <a:defRPr/>
            </a:pPr>
            <a:r>
              <a:rPr lang="en-US" sz="1836" b="1">
                <a:solidFill>
                  <a:srgbClr val="000000"/>
                </a:solidFill>
                <a:latin typeface="Segoe Sans Text"/>
              </a:rPr>
              <a:t>ChatGPT</a:t>
            </a:r>
          </a:p>
          <a:p>
            <a:pPr defTabSz="914367">
              <a:defRPr/>
            </a:pPr>
            <a:r>
              <a:rPr lang="en-US" sz="1071">
                <a:solidFill>
                  <a:srgbClr val="000000"/>
                </a:solidFill>
                <a:latin typeface="Segoe Sans Text"/>
              </a:rPr>
              <a:t>Azure OpenAI Resource</a:t>
            </a:r>
            <a:endParaRPr lang="en-US" sz="816" i="1">
              <a:solidFill>
                <a:srgbClr val="000000"/>
              </a:solidFill>
              <a:latin typeface="Segoe Sans Text"/>
            </a:endParaRPr>
          </a:p>
          <a:p>
            <a:pPr defTabSz="914367">
              <a:defRPr/>
            </a:pPr>
            <a:endParaRPr lang="en-US" sz="816" i="1">
              <a:solidFill>
                <a:srgbClr val="000000"/>
              </a:solidFill>
              <a:latin typeface="Segoe Sans Text"/>
            </a:endParaRPr>
          </a:p>
        </p:txBody>
      </p:sp>
      <p:sp>
        <p:nvSpPr>
          <p:cNvPr id="51" name="TextBox 50">
            <a:extLst>
              <a:ext uri="{FF2B5EF4-FFF2-40B4-BE49-F238E27FC236}">
                <a16:creationId xmlns:a16="http://schemas.microsoft.com/office/drawing/2014/main" id="{547FB4A0-7D95-F130-4632-6CFA5D9D29F0}"/>
              </a:ext>
            </a:extLst>
          </p:cNvPr>
          <p:cNvSpPr txBox="1"/>
          <p:nvPr/>
        </p:nvSpPr>
        <p:spPr>
          <a:xfrm>
            <a:off x="635501" y="1666705"/>
            <a:ext cx="1721729" cy="665182"/>
          </a:xfrm>
          <a:prstGeom prst="rect">
            <a:avLst/>
          </a:prstGeom>
          <a:noFill/>
        </p:spPr>
        <p:txBody>
          <a:bodyPr wrap="square" rtlCol="0">
            <a:spAutoFit/>
          </a:bodyPr>
          <a:lstStyle/>
          <a:p>
            <a:pPr defTabSz="914367">
              <a:defRPr/>
            </a:pPr>
            <a:r>
              <a:rPr lang="en-US" sz="1836" b="1">
                <a:solidFill>
                  <a:srgbClr val="000000"/>
                </a:solidFill>
                <a:latin typeface="Segoe Sans Text"/>
              </a:rPr>
              <a:t>GPT-4</a:t>
            </a:r>
          </a:p>
          <a:p>
            <a:pPr defTabSz="914367">
              <a:defRPr/>
            </a:pPr>
            <a:r>
              <a:rPr lang="en-US" sz="1071">
                <a:solidFill>
                  <a:srgbClr val="000000"/>
                </a:solidFill>
                <a:latin typeface="Segoe Sans Text"/>
              </a:rPr>
              <a:t>Azure OpenAI Resource</a:t>
            </a:r>
            <a:endParaRPr lang="en-US" sz="816" i="1">
              <a:solidFill>
                <a:srgbClr val="000000"/>
              </a:solidFill>
              <a:latin typeface="Segoe Sans Text"/>
            </a:endParaRPr>
          </a:p>
          <a:p>
            <a:pPr defTabSz="914367">
              <a:defRPr/>
            </a:pPr>
            <a:r>
              <a:rPr lang="en-US" sz="816">
                <a:solidFill>
                  <a:srgbClr val="000000"/>
                </a:solidFill>
                <a:latin typeface="Segoe Sans Text"/>
              </a:rPr>
              <a:t>DEFAULT</a:t>
            </a:r>
          </a:p>
        </p:txBody>
      </p:sp>
      <p:sp>
        <p:nvSpPr>
          <p:cNvPr id="52" name="TextBox 51">
            <a:extLst>
              <a:ext uri="{FF2B5EF4-FFF2-40B4-BE49-F238E27FC236}">
                <a16:creationId xmlns:a16="http://schemas.microsoft.com/office/drawing/2014/main" id="{7BB6D964-A0B8-DD78-279D-9EB19693558B}"/>
              </a:ext>
            </a:extLst>
          </p:cNvPr>
          <p:cNvSpPr txBox="1"/>
          <p:nvPr/>
        </p:nvSpPr>
        <p:spPr>
          <a:xfrm>
            <a:off x="585448" y="1011164"/>
            <a:ext cx="2462367" cy="312073"/>
          </a:xfrm>
          <a:prstGeom prst="rect">
            <a:avLst/>
          </a:prstGeom>
          <a:noFill/>
        </p:spPr>
        <p:txBody>
          <a:bodyPr wrap="square" lIns="91440" tIns="45720" rIns="91440" bIns="45720" rtlCol="0" anchor="t">
            <a:spAutoFit/>
          </a:bodyPr>
          <a:lstStyle/>
          <a:p>
            <a:pPr algn="ctr" defTabSz="914367">
              <a:defRPr/>
            </a:pPr>
            <a:r>
              <a:rPr lang="en-US" sz="1428">
                <a:solidFill>
                  <a:srgbClr val="FFFFFF"/>
                </a:solidFill>
                <a:latin typeface="Segoe Sans Text"/>
              </a:rPr>
              <a:t>Select your chat model</a:t>
            </a:r>
          </a:p>
        </p:txBody>
      </p:sp>
      <p:sp>
        <p:nvSpPr>
          <p:cNvPr id="53" name="Rectangle: Rounded Corners 12" descr="GenAI Model Store">
            <a:extLst>
              <a:ext uri="{FF2B5EF4-FFF2-40B4-BE49-F238E27FC236}">
                <a16:creationId xmlns:a16="http://schemas.microsoft.com/office/drawing/2014/main" id="{3A955E0C-5EB0-EB89-85D3-710CDB4B85C2}"/>
              </a:ext>
            </a:extLst>
          </p:cNvPr>
          <p:cNvSpPr/>
          <p:nvPr/>
        </p:nvSpPr>
        <p:spPr>
          <a:xfrm>
            <a:off x="10135472" y="374935"/>
            <a:ext cx="1907253" cy="367288"/>
          </a:xfrm>
          <a:prstGeom prst="roundRect">
            <a:avLst>
              <a:gd name="adj" fmla="val 50000"/>
            </a:avLst>
          </a:prstGeom>
          <a:gradFill flip="none" rotWithShape="1">
            <a:gsLst>
              <a:gs pos="0">
                <a:srgbClr val="C03BC4"/>
              </a:gs>
              <a:gs pos="100000">
                <a:srgbClr val="0078D4"/>
              </a:gs>
            </a:gsLst>
            <a:lin ang="13500000" scaled="1"/>
            <a:tileRect/>
          </a:gradFill>
          <a:ln w="38100"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Sans Text Semibold"/>
                <a:ea typeface="+mn-ea"/>
                <a:cs typeface="Segoe Sans Display" pitchFamily="2" charset="0"/>
              </a:rPr>
              <a:t>Enterprise chat</a:t>
            </a:r>
          </a:p>
        </p:txBody>
      </p:sp>
    </p:spTree>
    <p:extLst>
      <p:ext uri="{BB962C8B-B14F-4D97-AF65-F5344CB8AC3E}">
        <p14:creationId xmlns:p14="http://schemas.microsoft.com/office/powerpoint/2010/main" val="86336982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0C1306-0EA9-B5B4-DC3B-38711F3B18E2}"/>
              </a:ext>
            </a:extLst>
          </p:cNvPr>
          <p:cNvPicPr>
            <a:picLocks noChangeAspect="1"/>
          </p:cNvPicPr>
          <p:nvPr/>
        </p:nvPicPr>
        <p:blipFill>
          <a:blip r:embed="rId2"/>
          <a:stretch>
            <a:fillRect/>
          </a:stretch>
        </p:blipFill>
        <p:spPr>
          <a:xfrm>
            <a:off x="0" y="885614"/>
            <a:ext cx="12192000" cy="5772572"/>
          </a:xfrm>
          <a:prstGeom prst="rect">
            <a:avLst/>
          </a:prstGeom>
        </p:spPr>
      </p:pic>
      <p:sp>
        <p:nvSpPr>
          <p:cNvPr id="6" name="Title 2">
            <a:extLst>
              <a:ext uri="{FF2B5EF4-FFF2-40B4-BE49-F238E27FC236}">
                <a16:creationId xmlns:a16="http://schemas.microsoft.com/office/drawing/2014/main" id="{FA478D35-6209-562A-2291-C8207B01768F}"/>
              </a:ext>
            </a:extLst>
          </p:cNvPr>
          <p:cNvSpPr>
            <a:spLocks noGrp="1"/>
          </p:cNvSpPr>
          <p:nvPr>
            <p:ph type="title" idx="4294967295"/>
          </p:nvPr>
        </p:nvSpPr>
        <p:spPr>
          <a:xfrm>
            <a:off x="366712" y="199814"/>
            <a:ext cx="11458575" cy="1108075"/>
          </a:xfrm>
        </p:spPr>
        <p:txBody>
          <a:bodyPr/>
          <a:lstStyle/>
          <a:p>
            <a:r>
              <a:rPr lang="en-GB" dirty="0"/>
              <a:t>Evaluating and monitoring of generative AI applications</a:t>
            </a:r>
            <a:endParaRPr lang="en-HK" dirty="0"/>
          </a:p>
        </p:txBody>
      </p:sp>
    </p:spTree>
    <p:extLst>
      <p:ext uri="{BB962C8B-B14F-4D97-AF65-F5344CB8AC3E}">
        <p14:creationId xmlns:p14="http://schemas.microsoft.com/office/powerpoint/2010/main" val="239741177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Slide Number Placeholder 12">
            <a:extLst>
              <a:ext uri="{FF2B5EF4-FFF2-40B4-BE49-F238E27FC236}">
                <a16:creationId xmlns:a16="http://schemas.microsoft.com/office/drawing/2014/main" id="{5E54F9E8-5E3C-1F9F-B403-D748B3B9C0FD}"/>
              </a:ext>
            </a:extLst>
          </p:cNvPr>
          <p:cNvSpPr txBox="1">
            <a:spLocks/>
          </p:cNvSpPr>
          <p:nvPr/>
        </p:nvSpPr>
        <p:spPr>
          <a:xfrm>
            <a:off x="11812266" y="6455514"/>
            <a:ext cx="140066" cy="22721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fld id="{50B29E13-12ED-4A70-BF1D-33B45D2E66B2}" type="slidenum">
              <a:rPr kumimoji="0" lang="en-US" sz="882" b="0" i="0" u="none" strike="noStrike" kern="1200" cap="none" spc="0" normalizeH="0" baseline="0" noProof="0">
                <a:ln>
                  <a:noFill/>
                </a:ln>
                <a:solidFill>
                  <a:srgbClr val="000000">
                    <a:alpha val="50000"/>
                  </a:srgbClr>
                </a:solidFill>
                <a:effectLst/>
                <a:uLnTx/>
                <a:uFillTx/>
                <a:latin typeface="Segoe UI"/>
                <a:ea typeface="+mn-ea"/>
                <a:cs typeface="+mn-cs"/>
              </a:rPr>
              <a:pPr marL="0" marR="0" lvl="0" indent="0" algn="r" defTabSz="896386" rtl="0" eaLnBrk="1" fontAlgn="auto" latinLnBrk="0" hangingPunct="1">
                <a:lnSpc>
                  <a:spcPct val="100000"/>
                </a:lnSpc>
                <a:spcBef>
                  <a:spcPts val="0"/>
                </a:spcBef>
                <a:spcAft>
                  <a:spcPts val="0"/>
                </a:spcAft>
                <a:buClrTx/>
                <a:buSzTx/>
                <a:buFontTx/>
                <a:buNone/>
                <a:tabLst/>
                <a:defRPr/>
              </a:pPr>
              <a:t>84</a:t>
            </a:fld>
            <a:endParaRPr kumimoji="0" lang="en-US" sz="882" b="0" i="0" u="none" strike="noStrike" kern="1200" cap="none" spc="0" normalizeH="0" baseline="0" noProof="0">
              <a:ln>
                <a:noFill/>
              </a:ln>
              <a:solidFill>
                <a:srgbClr val="000000">
                  <a:alpha val="50000"/>
                </a:srgbClr>
              </a:solidFill>
              <a:effectLst/>
              <a:uLnTx/>
              <a:uFillTx/>
              <a:latin typeface="Segoe UI"/>
              <a:ea typeface="+mn-ea"/>
              <a:cs typeface="+mn-cs"/>
            </a:endParaRPr>
          </a:p>
        </p:txBody>
      </p:sp>
      <p:graphicFrame>
        <p:nvGraphicFramePr>
          <p:cNvPr id="70" name="Table 46">
            <a:extLst>
              <a:ext uri="{FF2B5EF4-FFF2-40B4-BE49-F238E27FC236}">
                <a16:creationId xmlns:a16="http://schemas.microsoft.com/office/drawing/2014/main" id="{F82D0E11-2BFA-7DC2-C190-ED38D096BAFE}"/>
              </a:ext>
            </a:extLst>
          </p:cNvPr>
          <p:cNvGraphicFramePr>
            <a:graphicFrameLocks noGrp="1"/>
          </p:cNvGraphicFramePr>
          <p:nvPr/>
        </p:nvGraphicFramePr>
        <p:xfrm>
          <a:off x="-1" y="5623293"/>
          <a:ext cx="12192000" cy="1233743"/>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46985351"/>
                    </a:ext>
                  </a:extLst>
                </a:gridCol>
                <a:gridCol w="2032000">
                  <a:extLst>
                    <a:ext uri="{9D8B030D-6E8A-4147-A177-3AD203B41FA5}">
                      <a16:colId xmlns:a16="http://schemas.microsoft.com/office/drawing/2014/main" val="2111712221"/>
                    </a:ext>
                  </a:extLst>
                </a:gridCol>
                <a:gridCol w="2032000">
                  <a:extLst>
                    <a:ext uri="{9D8B030D-6E8A-4147-A177-3AD203B41FA5}">
                      <a16:colId xmlns:a16="http://schemas.microsoft.com/office/drawing/2014/main" val="533655901"/>
                    </a:ext>
                  </a:extLst>
                </a:gridCol>
                <a:gridCol w="2032000">
                  <a:extLst>
                    <a:ext uri="{9D8B030D-6E8A-4147-A177-3AD203B41FA5}">
                      <a16:colId xmlns:a16="http://schemas.microsoft.com/office/drawing/2014/main" val="2801748919"/>
                    </a:ext>
                  </a:extLst>
                </a:gridCol>
                <a:gridCol w="2032000">
                  <a:extLst>
                    <a:ext uri="{9D8B030D-6E8A-4147-A177-3AD203B41FA5}">
                      <a16:colId xmlns:a16="http://schemas.microsoft.com/office/drawing/2014/main" val="3786674124"/>
                    </a:ext>
                  </a:extLst>
                </a:gridCol>
                <a:gridCol w="2032000">
                  <a:extLst>
                    <a:ext uri="{9D8B030D-6E8A-4147-A177-3AD203B41FA5}">
                      <a16:colId xmlns:a16="http://schemas.microsoft.com/office/drawing/2014/main" val="2580508332"/>
                    </a:ext>
                  </a:extLst>
                </a:gridCol>
              </a:tblGrid>
              <a:tr h="1233743">
                <a:tc>
                  <a:txBody>
                    <a:bodyPr/>
                    <a:lstStyle/>
                    <a:p>
                      <a:pPr marL="463550" indent="0" algn="l"/>
                      <a:r>
                        <a:rPr lang="en-US" sz="1800" b="0">
                          <a:solidFill>
                            <a:srgbClr val="FFFFFF"/>
                          </a:solidFill>
                        </a:rPr>
                        <a:t>Regulatory</a:t>
                      </a:r>
                    </a:p>
                    <a:p>
                      <a:pPr marL="463550" indent="0" algn="l"/>
                      <a:r>
                        <a:rPr lang="en-US" sz="1800" b="0">
                          <a:solidFill>
                            <a:srgbClr val="FFFFFF"/>
                          </a:solidFill>
                        </a:rPr>
                        <a:t>Compliance</a:t>
                      </a:r>
                    </a:p>
                  </a:txBody>
                  <a:tcPr marL="89642" marR="89642" marT="44821" marB="44821"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en-US" sz="180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en-US" sz="180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en-US" sz="180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en-US" sz="180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tc>
                  <a:txBody>
                    <a:bodyPr/>
                    <a:lstStyle/>
                    <a:p>
                      <a:endParaRPr lang="en-US" sz="1800" dirty="0"/>
                    </a:p>
                  </a:txBody>
                  <a:tcPr marL="89642" marR="89642" marT="44821" marB="44821">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285217251"/>
                  </a:ext>
                </a:extLst>
              </a:tr>
            </a:tbl>
          </a:graphicData>
        </a:graphic>
      </p:graphicFrame>
      <p:pic>
        <p:nvPicPr>
          <p:cNvPr id="72" name="Picture 71" descr="Text&#10;&#10;Description automatically generated">
            <a:extLst>
              <a:ext uri="{FF2B5EF4-FFF2-40B4-BE49-F238E27FC236}">
                <a16:creationId xmlns:a16="http://schemas.microsoft.com/office/drawing/2014/main" id="{189F4B77-CD6C-F748-8CE2-62389C9E0C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4942" y="5773748"/>
            <a:ext cx="672319" cy="672319"/>
          </a:xfrm>
          <a:prstGeom prst="rect">
            <a:avLst/>
          </a:prstGeom>
        </p:spPr>
      </p:pic>
      <p:pic>
        <p:nvPicPr>
          <p:cNvPr id="74" name="Picture 73" descr="Graphical user interface, application&#10;&#10;Description automatically generated">
            <a:extLst>
              <a:ext uri="{FF2B5EF4-FFF2-40B4-BE49-F238E27FC236}">
                <a16:creationId xmlns:a16="http://schemas.microsoft.com/office/drawing/2014/main" id="{F888FB46-5F7D-6C85-2BBB-4A0594409D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1695" y="5773748"/>
            <a:ext cx="672319" cy="672319"/>
          </a:xfrm>
          <a:prstGeom prst="rect">
            <a:avLst/>
          </a:prstGeom>
        </p:spPr>
      </p:pic>
      <p:pic>
        <p:nvPicPr>
          <p:cNvPr id="76" name="Picture 75" descr="Icon&#10;&#10;Description automatically generated">
            <a:extLst>
              <a:ext uri="{FF2B5EF4-FFF2-40B4-BE49-F238E27FC236}">
                <a16:creationId xmlns:a16="http://schemas.microsoft.com/office/drawing/2014/main" id="{B1B3890E-AA7B-032B-08C1-E26443F0CA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12825" y="5773748"/>
            <a:ext cx="672319" cy="672319"/>
          </a:xfrm>
          <a:prstGeom prst="rect">
            <a:avLst/>
          </a:prstGeom>
        </p:spPr>
      </p:pic>
      <p:pic>
        <p:nvPicPr>
          <p:cNvPr id="78" name="Picture 77" descr="Shape, icon, arrow&#10;&#10;Description automatically generated">
            <a:extLst>
              <a:ext uri="{FF2B5EF4-FFF2-40B4-BE49-F238E27FC236}">
                <a16:creationId xmlns:a16="http://schemas.microsoft.com/office/drawing/2014/main" id="{A0A7D507-03E5-3D29-531D-A59183972A1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8752" y="5773748"/>
            <a:ext cx="672319" cy="672319"/>
          </a:xfrm>
          <a:prstGeom prst="rect">
            <a:avLst/>
          </a:prstGeom>
        </p:spPr>
      </p:pic>
      <p:pic>
        <p:nvPicPr>
          <p:cNvPr id="80" name="Picture 79" descr="Logo&#10;&#10;Description automatically generated">
            <a:extLst>
              <a:ext uri="{FF2B5EF4-FFF2-40B4-BE49-F238E27FC236}">
                <a16:creationId xmlns:a16="http://schemas.microsoft.com/office/drawing/2014/main" id="{55908EB2-5712-D9B3-C5B1-F82E29AAE5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83980" y="5773748"/>
            <a:ext cx="672319" cy="672319"/>
          </a:xfrm>
          <a:prstGeom prst="rect">
            <a:avLst/>
          </a:prstGeom>
        </p:spPr>
      </p:pic>
      <p:pic>
        <p:nvPicPr>
          <p:cNvPr id="81" name="Picture 80" descr="Logo, company name&#10;&#10;Description automatically generated">
            <a:extLst>
              <a:ext uri="{FF2B5EF4-FFF2-40B4-BE49-F238E27FC236}">
                <a16:creationId xmlns:a16="http://schemas.microsoft.com/office/drawing/2014/main" id="{3B2E2756-A0F9-4546-5446-08886CE90E1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20302" y="5773748"/>
            <a:ext cx="672319" cy="672319"/>
          </a:xfrm>
          <a:prstGeom prst="rect">
            <a:avLst/>
          </a:prstGeom>
        </p:spPr>
      </p:pic>
      <p:pic>
        <p:nvPicPr>
          <p:cNvPr id="83" name="Picture 82" descr="Logo, company name&#10;&#10;Description automatically generated">
            <a:extLst>
              <a:ext uri="{FF2B5EF4-FFF2-40B4-BE49-F238E27FC236}">
                <a16:creationId xmlns:a16="http://schemas.microsoft.com/office/drawing/2014/main" id="{8C663917-8785-32E4-9965-AA48A028563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91305" y="5773748"/>
            <a:ext cx="672319" cy="672319"/>
          </a:xfrm>
          <a:prstGeom prst="rect">
            <a:avLst/>
          </a:prstGeom>
        </p:spPr>
      </p:pic>
      <p:pic>
        <p:nvPicPr>
          <p:cNvPr id="84" name="Picture 83" descr="Arrow&#10;&#10;Description automatically generated">
            <a:extLst>
              <a:ext uri="{FF2B5EF4-FFF2-40B4-BE49-F238E27FC236}">
                <a16:creationId xmlns:a16="http://schemas.microsoft.com/office/drawing/2014/main" id="{08AA103A-96BC-AEBC-58AC-226A2D78C32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07232" y="5773748"/>
            <a:ext cx="672319" cy="672319"/>
          </a:xfrm>
          <a:prstGeom prst="rect">
            <a:avLst/>
          </a:prstGeom>
        </p:spPr>
      </p:pic>
      <p:pic>
        <p:nvPicPr>
          <p:cNvPr id="85" name="Picture 84" descr="A close up of a clock&#10;&#10;Description automatically generated">
            <a:extLst>
              <a:ext uri="{FF2B5EF4-FFF2-40B4-BE49-F238E27FC236}">
                <a16:creationId xmlns:a16="http://schemas.microsoft.com/office/drawing/2014/main" id="{BB3758A4-4D6E-614D-38E8-AD988FD6CA4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172836" y="5773748"/>
            <a:ext cx="672319" cy="672319"/>
          </a:xfrm>
          <a:prstGeom prst="rect">
            <a:avLst/>
          </a:prstGeom>
        </p:spPr>
      </p:pic>
      <p:sp>
        <p:nvSpPr>
          <p:cNvPr id="86" name="TextBox 85">
            <a:extLst>
              <a:ext uri="{FF2B5EF4-FFF2-40B4-BE49-F238E27FC236}">
                <a16:creationId xmlns:a16="http://schemas.microsoft.com/office/drawing/2014/main" id="{BDC96487-C3AF-C3FE-E3B3-70BB0CFC3009}"/>
              </a:ext>
            </a:extLst>
          </p:cNvPr>
          <p:cNvSpPr txBox="1"/>
          <p:nvPr/>
        </p:nvSpPr>
        <p:spPr>
          <a:xfrm>
            <a:off x="2213483" y="6442590"/>
            <a:ext cx="672319" cy="181036"/>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a:ea typeface="+mn-ea"/>
                <a:cs typeface="+mn-cs"/>
              </a:rPr>
              <a:t>CSA</a:t>
            </a:r>
          </a:p>
        </p:txBody>
      </p:sp>
      <p:sp>
        <p:nvSpPr>
          <p:cNvPr id="87" name="TextBox 86">
            <a:extLst>
              <a:ext uri="{FF2B5EF4-FFF2-40B4-BE49-F238E27FC236}">
                <a16:creationId xmlns:a16="http://schemas.microsoft.com/office/drawing/2014/main" id="{1EA507BF-B246-B3DA-5929-4542D74D7212}"/>
              </a:ext>
            </a:extLst>
          </p:cNvPr>
          <p:cNvSpPr txBox="1"/>
          <p:nvPr/>
        </p:nvSpPr>
        <p:spPr>
          <a:xfrm>
            <a:off x="3361695" y="6442590"/>
            <a:ext cx="672319" cy="181036"/>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a:ea typeface="+mn-ea"/>
                <a:cs typeface="+mn-cs"/>
              </a:rPr>
              <a:t>FedRAMP</a:t>
            </a:r>
          </a:p>
        </p:txBody>
      </p:sp>
      <p:sp>
        <p:nvSpPr>
          <p:cNvPr id="88" name="TextBox 87">
            <a:extLst>
              <a:ext uri="{FF2B5EF4-FFF2-40B4-BE49-F238E27FC236}">
                <a16:creationId xmlns:a16="http://schemas.microsoft.com/office/drawing/2014/main" id="{150BA10E-1531-13FD-FAC1-BE02EE6532BC}"/>
              </a:ext>
            </a:extLst>
          </p:cNvPr>
          <p:cNvSpPr txBox="1"/>
          <p:nvPr/>
        </p:nvSpPr>
        <p:spPr>
          <a:xfrm>
            <a:off x="4511366" y="6443617"/>
            <a:ext cx="672319" cy="181036"/>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a:ea typeface="+mn-ea"/>
                <a:cs typeface="+mn-cs"/>
              </a:rPr>
              <a:t>GDPR</a:t>
            </a:r>
          </a:p>
        </p:txBody>
      </p:sp>
      <p:sp>
        <p:nvSpPr>
          <p:cNvPr id="89" name="TextBox 88">
            <a:extLst>
              <a:ext uri="{FF2B5EF4-FFF2-40B4-BE49-F238E27FC236}">
                <a16:creationId xmlns:a16="http://schemas.microsoft.com/office/drawing/2014/main" id="{C5C89A3A-2D33-CFF7-6656-1A1C57B452CE}"/>
              </a:ext>
            </a:extLst>
          </p:cNvPr>
          <p:cNvSpPr txBox="1"/>
          <p:nvPr/>
        </p:nvSpPr>
        <p:spPr>
          <a:xfrm>
            <a:off x="5628752" y="6442590"/>
            <a:ext cx="672319" cy="181036"/>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a:ea typeface="+mn-ea"/>
                <a:cs typeface="+mn-cs"/>
              </a:rPr>
              <a:t>HIPAA</a:t>
            </a:r>
          </a:p>
        </p:txBody>
      </p:sp>
      <p:sp>
        <p:nvSpPr>
          <p:cNvPr id="90" name="TextBox 89">
            <a:extLst>
              <a:ext uri="{FF2B5EF4-FFF2-40B4-BE49-F238E27FC236}">
                <a16:creationId xmlns:a16="http://schemas.microsoft.com/office/drawing/2014/main" id="{32868EBA-2B76-DB1D-59EB-A8D3DC31AEA9}"/>
              </a:ext>
            </a:extLst>
          </p:cNvPr>
          <p:cNvSpPr txBox="1"/>
          <p:nvPr/>
        </p:nvSpPr>
        <p:spPr>
          <a:xfrm>
            <a:off x="6682017" y="6442590"/>
            <a:ext cx="672319" cy="181036"/>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a:ea typeface="+mn-ea"/>
                <a:cs typeface="+mn-cs"/>
              </a:rPr>
              <a:t>HITRUST</a:t>
            </a:r>
          </a:p>
        </p:txBody>
      </p:sp>
      <p:sp>
        <p:nvSpPr>
          <p:cNvPr id="91" name="TextBox 90">
            <a:extLst>
              <a:ext uri="{FF2B5EF4-FFF2-40B4-BE49-F238E27FC236}">
                <a16:creationId xmlns:a16="http://schemas.microsoft.com/office/drawing/2014/main" id="{29336BF0-A356-402C-E97C-99078C8E1FF8}"/>
              </a:ext>
            </a:extLst>
          </p:cNvPr>
          <p:cNvSpPr txBox="1"/>
          <p:nvPr/>
        </p:nvSpPr>
        <p:spPr>
          <a:xfrm>
            <a:off x="7916375" y="6443617"/>
            <a:ext cx="672319" cy="181036"/>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a:ea typeface="+mn-ea"/>
                <a:cs typeface="+mn-cs"/>
              </a:rPr>
              <a:t>ISO</a:t>
            </a:r>
          </a:p>
        </p:txBody>
      </p:sp>
      <p:sp>
        <p:nvSpPr>
          <p:cNvPr id="92" name="TextBox 91">
            <a:extLst>
              <a:ext uri="{FF2B5EF4-FFF2-40B4-BE49-F238E27FC236}">
                <a16:creationId xmlns:a16="http://schemas.microsoft.com/office/drawing/2014/main" id="{1D633224-2555-C16B-CFEF-FFA91FBB8B4A}"/>
              </a:ext>
            </a:extLst>
          </p:cNvPr>
          <p:cNvSpPr txBox="1"/>
          <p:nvPr/>
        </p:nvSpPr>
        <p:spPr>
          <a:xfrm>
            <a:off x="8991305" y="6442590"/>
            <a:ext cx="672319" cy="181036"/>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a:ea typeface="+mn-ea"/>
                <a:cs typeface="+mn-cs"/>
              </a:rPr>
              <a:t>PCI</a:t>
            </a:r>
          </a:p>
        </p:txBody>
      </p:sp>
      <p:sp>
        <p:nvSpPr>
          <p:cNvPr id="93" name="TextBox 92">
            <a:extLst>
              <a:ext uri="{FF2B5EF4-FFF2-40B4-BE49-F238E27FC236}">
                <a16:creationId xmlns:a16="http://schemas.microsoft.com/office/drawing/2014/main" id="{C5E2FB81-953D-9E64-6228-C986E6CAA827}"/>
              </a:ext>
            </a:extLst>
          </p:cNvPr>
          <p:cNvSpPr txBox="1"/>
          <p:nvPr/>
        </p:nvSpPr>
        <p:spPr>
          <a:xfrm>
            <a:off x="10107232" y="6443617"/>
            <a:ext cx="672319" cy="181036"/>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a:ea typeface="+mn-ea"/>
                <a:cs typeface="+mn-cs"/>
              </a:rPr>
              <a:t>SOC</a:t>
            </a:r>
          </a:p>
        </p:txBody>
      </p:sp>
      <p:sp>
        <p:nvSpPr>
          <p:cNvPr id="94" name="TextBox 93">
            <a:extLst>
              <a:ext uri="{FF2B5EF4-FFF2-40B4-BE49-F238E27FC236}">
                <a16:creationId xmlns:a16="http://schemas.microsoft.com/office/drawing/2014/main" id="{17EFE955-9B64-6BC6-28DA-7C7EE3E7C87C}"/>
              </a:ext>
            </a:extLst>
          </p:cNvPr>
          <p:cNvSpPr txBox="1"/>
          <p:nvPr/>
        </p:nvSpPr>
        <p:spPr>
          <a:xfrm>
            <a:off x="11172836" y="6442590"/>
            <a:ext cx="672319" cy="181036"/>
          </a:xfrm>
          <a:prstGeom prst="rect">
            <a:avLst/>
          </a:prstGeom>
          <a:noFill/>
        </p:spPr>
        <p:txBody>
          <a:bodyPr wrap="squar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prstClr val="white"/>
                </a:solidFill>
                <a:effectLst/>
                <a:uLnTx/>
                <a:uFillTx/>
                <a:latin typeface="Segoe UI"/>
                <a:ea typeface="+mn-ea"/>
                <a:cs typeface="+mn-cs"/>
              </a:rPr>
              <a:t>US DoD</a:t>
            </a:r>
          </a:p>
        </p:txBody>
      </p:sp>
      <p:sp>
        <p:nvSpPr>
          <p:cNvPr id="25" name="TextBox 4">
            <a:extLst>
              <a:ext uri="{FF2B5EF4-FFF2-40B4-BE49-F238E27FC236}">
                <a16:creationId xmlns:a16="http://schemas.microsoft.com/office/drawing/2014/main" id="{ED85E050-0A45-C776-E5D0-C6CDE92302CF}"/>
              </a:ext>
              <a:ext uri="{C183D7F6-B498-43B3-948B-1728B52AA6E4}">
                <adec:decorative xmlns:adec="http://schemas.microsoft.com/office/drawing/2017/decorative" val="1"/>
              </a:ext>
            </a:extLst>
          </p:cNvPr>
          <p:cNvSpPr txBox="1"/>
          <p:nvPr/>
        </p:nvSpPr>
        <p:spPr>
          <a:xfrm>
            <a:off x="3204477" y="5022834"/>
            <a:ext cx="8544877" cy="389031"/>
          </a:xfrm>
          <a:prstGeom prst="roundRect">
            <a:avLst>
              <a:gd name="adj" fmla="val 50000"/>
            </a:avLst>
          </a:prstGeom>
          <a:gradFill>
            <a:gsLst>
              <a:gs pos="100000">
                <a:schemeClr val="accent6"/>
              </a:gs>
              <a:gs pos="0">
                <a:schemeClr val="accent5"/>
              </a:gs>
            </a:gsLst>
            <a:path path="circle">
              <a:fillToRect l="100000" t="100000"/>
            </a:path>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Segoe Sans Text"/>
              <a:ea typeface="+mn-ea"/>
              <a:cs typeface="Segoe Sans Text" pitchFamily="2" charset="0"/>
            </a:endParaRPr>
          </a:p>
        </p:txBody>
      </p:sp>
      <p:sp>
        <p:nvSpPr>
          <p:cNvPr id="27" name="Rectangle: Rounded Corners 26">
            <a:extLst>
              <a:ext uri="{FF2B5EF4-FFF2-40B4-BE49-F238E27FC236}">
                <a16:creationId xmlns:a16="http://schemas.microsoft.com/office/drawing/2014/main" id="{00AB9963-2D11-DD70-CEBE-8E4913BFA657}"/>
              </a:ext>
              <a:ext uri="{C183D7F6-B498-43B3-948B-1728B52AA6E4}">
                <adec:decorative xmlns:adec="http://schemas.microsoft.com/office/drawing/2017/decorative" val="1"/>
              </a:ext>
            </a:extLst>
          </p:cNvPr>
          <p:cNvSpPr/>
          <p:nvPr/>
        </p:nvSpPr>
        <p:spPr bwMode="auto">
          <a:xfrm>
            <a:off x="3204478" y="4566137"/>
            <a:ext cx="8544879" cy="384414"/>
          </a:xfrm>
          <a:prstGeom prst="roundRect">
            <a:avLst>
              <a:gd name="adj" fmla="val 49679"/>
            </a:avLst>
          </a:prstGeom>
          <a:gradFill flip="none" rotWithShape="1">
            <a:gsLst>
              <a:gs pos="0">
                <a:srgbClr val="D4EC8E"/>
              </a:gs>
              <a:gs pos="85000">
                <a:srgbClr val="49C5B1"/>
              </a:gs>
            </a:gsLst>
            <a:path path="circle">
              <a:fillToRect l="100000" t="100000"/>
            </a:path>
            <a:tileRect r="-100000" b="-100000"/>
          </a:gradFill>
          <a:ln w="19050" cap="flat" cmpd="sng" algn="ctr">
            <a:noFill/>
            <a:prstDash val="solid"/>
            <a:headEnd type="none" w="med" len="med"/>
            <a:tailEnd type="none" w="med" len="med"/>
          </a:ln>
          <a:effectLst>
            <a:outerShdw blurRad="63500" dist="127000" dir="2700000" algn="ctr"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a:ln>
                <a:noFill/>
              </a:ln>
              <a:solidFill>
                <a:srgbClr val="454142"/>
              </a:solidFill>
              <a:effectLst/>
              <a:uLnTx/>
              <a:uFillTx/>
              <a:latin typeface="Segoe Sans Text"/>
              <a:ea typeface="+mn-ea"/>
              <a:cs typeface="Segoe Sans Text" pitchFamily="2" charset="0"/>
            </a:endParaRPr>
          </a:p>
        </p:txBody>
      </p:sp>
      <p:sp>
        <p:nvSpPr>
          <p:cNvPr id="44" name="TextBox 4">
            <a:extLst>
              <a:ext uri="{FF2B5EF4-FFF2-40B4-BE49-F238E27FC236}">
                <a16:creationId xmlns:a16="http://schemas.microsoft.com/office/drawing/2014/main" id="{0266EB1B-7EE9-9CE0-E5C2-FEF91D6831BC}"/>
              </a:ext>
              <a:ext uri="{C183D7F6-B498-43B3-948B-1728B52AA6E4}">
                <adec:decorative xmlns:adec="http://schemas.microsoft.com/office/drawing/2017/decorative" val="1"/>
              </a:ext>
            </a:extLst>
          </p:cNvPr>
          <p:cNvSpPr txBox="1"/>
          <p:nvPr/>
        </p:nvSpPr>
        <p:spPr>
          <a:xfrm>
            <a:off x="3210784" y="325007"/>
            <a:ext cx="8544878" cy="389031"/>
          </a:xfrm>
          <a:prstGeom prst="roundRect">
            <a:avLst>
              <a:gd name="adj" fmla="val 50000"/>
            </a:avLst>
          </a:prstGeom>
          <a:gradFill flip="none" rotWithShape="1">
            <a:gsLst>
              <a:gs pos="100000">
                <a:schemeClr val="accent6"/>
              </a:gs>
              <a:gs pos="0">
                <a:srgbClr val="FFA38B"/>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46" name="Rounded Rectangle 5">
            <a:extLst>
              <a:ext uri="{FF2B5EF4-FFF2-40B4-BE49-F238E27FC236}">
                <a16:creationId xmlns:a16="http://schemas.microsoft.com/office/drawing/2014/main" id="{127F8210-D69F-5B0E-D41F-68E15E079E0C}"/>
              </a:ext>
              <a:ext uri="{C183D7F6-B498-43B3-948B-1728B52AA6E4}">
                <adec:decorative xmlns:adec="http://schemas.microsoft.com/office/drawing/2017/decorative" val="1"/>
              </a:ext>
            </a:extLst>
          </p:cNvPr>
          <p:cNvSpPr/>
          <p:nvPr/>
        </p:nvSpPr>
        <p:spPr bwMode="auto">
          <a:xfrm>
            <a:off x="2863024" y="175268"/>
            <a:ext cx="9235440" cy="5365070"/>
          </a:xfrm>
          <a:prstGeom prst="roundRect">
            <a:avLst>
              <a:gd name="adj" fmla="val 4186"/>
            </a:avLst>
          </a:prstGeom>
          <a:noFill/>
          <a:ln w="19050">
            <a:solidFill>
              <a:srgbClr val="C03BC4"/>
            </a:solidFill>
            <a:headEnd type="none" w="med" len="med"/>
            <a:tailEnd type="none" w="med" len="med"/>
          </a:ln>
          <a:effectLst>
            <a:outerShdw blurRad="48090" dist="96517" dir="2700000" algn="tl" rotWithShape="0">
              <a:schemeClr val="bg1">
                <a:lumMod val="6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7" name="Rectangle 46">
            <a:extLst>
              <a:ext uri="{FF2B5EF4-FFF2-40B4-BE49-F238E27FC236}">
                <a16:creationId xmlns:a16="http://schemas.microsoft.com/office/drawing/2014/main" id="{F8600193-8483-A5A8-F086-816D6CFF1B2C}"/>
              </a:ext>
              <a:ext uri="{C183D7F6-B498-43B3-948B-1728B52AA6E4}">
                <adec:decorative xmlns:adec="http://schemas.microsoft.com/office/drawing/2017/decorative" val="1"/>
              </a:ext>
            </a:extLst>
          </p:cNvPr>
          <p:cNvSpPr/>
          <p:nvPr/>
        </p:nvSpPr>
        <p:spPr bwMode="auto">
          <a:xfrm>
            <a:off x="6764535" y="37040"/>
            <a:ext cx="1838543" cy="2063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8" name="TextBox 28">
            <a:extLst>
              <a:ext uri="{FF2B5EF4-FFF2-40B4-BE49-F238E27FC236}">
                <a16:creationId xmlns:a16="http://schemas.microsoft.com/office/drawing/2014/main" id="{FA8FE92A-CA3B-D987-89A3-AE4E72CC4F0B}"/>
              </a:ext>
              <a:ext uri="{C183D7F6-B498-43B3-948B-1728B52AA6E4}">
                <adec:decorative xmlns:adec="http://schemas.microsoft.com/office/drawing/2017/decorative" val="1"/>
              </a:ext>
            </a:extLst>
          </p:cNvPr>
          <p:cNvSpPr txBox="1"/>
          <p:nvPr/>
        </p:nvSpPr>
        <p:spPr>
          <a:xfrm>
            <a:off x="3210783" y="816898"/>
            <a:ext cx="8544879" cy="461665"/>
          </a:xfrm>
          <a:prstGeom prst="roundRect">
            <a:avLst>
              <a:gd name="adj" fmla="val 50000"/>
            </a:avLst>
          </a:prstGeom>
          <a:gradFill flip="none" rotWithShape="1">
            <a:gsLst>
              <a:gs pos="0">
                <a:srgbClr val="FFA38B"/>
              </a:gs>
              <a:gs pos="100000">
                <a:srgbClr val="FFD395"/>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49" name="TextBox 62">
            <a:extLst>
              <a:ext uri="{FF2B5EF4-FFF2-40B4-BE49-F238E27FC236}">
                <a16:creationId xmlns:a16="http://schemas.microsoft.com/office/drawing/2014/main" id="{6C0E86D2-E9E3-3627-684A-F556C82AAD36}"/>
              </a:ext>
            </a:extLst>
          </p:cNvPr>
          <p:cNvSpPr txBox="1"/>
          <p:nvPr/>
        </p:nvSpPr>
        <p:spPr>
          <a:xfrm>
            <a:off x="5801162" y="30254"/>
            <a:ext cx="3573011" cy="2769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Sans Text"/>
                <a:ea typeface="+mn-ea"/>
                <a:cs typeface="Segoe Sans Text" pitchFamily="2" charset="0"/>
              </a:rPr>
              <a:t>Azure AI</a:t>
            </a:r>
            <a:endParaRPr kumimoji="0" lang="en-US" sz="1200" b="0" i="0" u="none" strike="noStrike" kern="1200" cap="none" spc="0" normalizeH="0" baseline="0" noProof="0">
              <a:ln>
                <a:noFill/>
              </a:ln>
              <a:effectLst/>
              <a:uLnTx/>
              <a:uFillTx/>
              <a:latin typeface="Segoe Sans Text"/>
              <a:ea typeface="+mn-ea"/>
              <a:cs typeface="Segoe Sans Text" pitchFamily="2" charset="0"/>
            </a:endParaRPr>
          </a:p>
        </p:txBody>
      </p:sp>
      <p:sp>
        <p:nvSpPr>
          <p:cNvPr id="58" name="TextBox 62">
            <a:extLst>
              <a:ext uri="{FF2B5EF4-FFF2-40B4-BE49-F238E27FC236}">
                <a16:creationId xmlns:a16="http://schemas.microsoft.com/office/drawing/2014/main" id="{D6EBB1BD-120E-6E19-D839-453276D23BF3}"/>
              </a:ext>
            </a:extLst>
          </p:cNvPr>
          <p:cNvSpPr txBox="1"/>
          <p:nvPr/>
        </p:nvSpPr>
        <p:spPr>
          <a:xfrm>
            <a:off x="5831044" y="381386"/>
            <a:ext cx="3573011" cy="2769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Studio</a:t>
            </a:r>
            <a:endParaRPr kumimoji="0" lang="en-US" sz="1200" b="0" i="0" u="none" strike="noStrike" kern="1200" cap="none" spc="0" normalizeH="0" baseline="0" noProof="0">
              <a:ln>
                <a:noFill/>
              </a:ln>
              <a:solidFill>
                <a:srgbClr val="454142"/>
              </a:solidFill>
              <a:effectLst/>
              <a:uLnTx/>
              <a:uFillTx/>
              <a:latin typeface="Segoe Sans Text"/>
              <a:ea typeface="+mn-ea"/>
              <a:cs typeface="Segoe Sans Text" pitchFamily="2" charset="0"/>
            </a:endParaRPr>
          </a:p>
        </p:txBody>
      </p:sp>
      <p:sp>
        <p:nvSpPr>
          <p:cNvPr id="60" name="TextBox 109">
            <a:extLst>
              <a:ext uri="{FF2B5EF4-FFF2-40B4-BE49-F238E27FC236}">
                <a16:creationId xmlns:a16="http://schemas.microsoft.com/office/drawing/2014/main" id="{19DB0F5B-8187-E920-B7F5-5F6EE09A1ED1}"/>
              </a:ext>
            </a:extLst>
          </p:cNvPr>
          <p:cNvSpPr txBox="1"/>
          <p:nvPr/>
        </p:nvSpPr>
        <p:spPr>
          <a:xfrm>
            <a:off x="4381137" y="4605940"/>
            <a:ext cx="6232234" cy="2878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454142"/>
                </a:solidFill>
                <a:effectLst/>
                <a:uLnTx/>
                <a:uFillTx/>
                <a:latin typeface="Segoe Sans Text"/>
                <a:ea typeface="+mn-ea"/>
                <a:cs typeface="Segoe Sans Text" pitchFamily="2" charset="0"/>
              </a:rPr>
              <a:t>Cutting-Edge Models</a:t>
            </a:r>
          </a:p>
        </p:txBody>
      </p:sp>
      <p:sp>
        <p:nvSpPr>
          <p:cNvPr id="61" name="TextBox 109">
            <a:extLst>
              <a:ext uri="{FF2B5EF4-FFF2-40B4-BE49-F238E27FC236}">
                <a16:creationId xmlns:a16="http://schemas.microsoft.com/office/drawing/2014/main" id="{7737311C-7EBC-7146-5C62-DFF10B37FFB5}"/>
              </a:ext>
            </a:extLst>
          </p:cNvPr>
          <p:cNvSpPr txBox="1"/>
          <p:nvPr/>
        </p:nvSpPr>
        <p:spPr>
          <a:xfrm>
            <a:off x="4382185" y="5066873"/>
            <a:ext cx="6232234" cy="2878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Infrastructure </a:t>
            </a:r>
          </a:p>
        </p:txBody>
      </p:sp>
      <p:sp>
        <p:nvSpPr>
          <p:cNvPr id="62" name="TextBox 109">
            <a:extLst>
              <a:ext uri="{FF2B5EF4-FFF2-40B4-BE49-F238E27FC236}">
                <a16:creationId xmlns:a16="http://schemas.microsoft.com/office/drawing/2014/main" id="{FA399367-72AA-D67A-DB88-9A2450075234}"/>
              </a:ext>
            </a:extLst>
          </p:cNvPr>
          <p:cNvSpPr txBox="1"/>
          <p:nvPr/>
        </p:nvSpPr>
        <p:spPr>
          <a:xfrm>
            <a:off x="4857891" y="877596"/>
            <a:ext cx="5688239" cy="2878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Services</a:t>
            </a:r>
          </a:p>
        </p:txBody>
      </p:sp>
      <p:sp>
        <p:nvSpPr>
          <p:cNvPr id="95" name="TextBox 42">
            <a:extLst>
              <a:ext uri="{FF2B5EF4-FFF2-40B4-BE49-F238E27FC236}">
                <a16:creationId xmlns:a16="http://schemas.microsoft.com/office/drawing/2014/main" id="{F34E1F60-CD06-4CDE-D2C9-0FAFF52DF170}"/>
              </a:ext>
            </a:extLst>
          </p:cNvPr>
          <p:cNvSpPr txBox="1"/>
          <p:nvPr/>
        </p:nvSpPr>
        <p:spPr>
          <a:xfrm>
            <a:off x="5458749" y="1543318"/>
            <a:ext cx="1664208" cy="389031"/>
          </a:xfrm>
          <a:prstGeom prst="roundRect">
            <a:avLst>
              <a:gd name="adj" fmla="val 50000"/>
            </a:avLst>
          </a:prstGeom>
          <a:gradFill flip="none" rotWithShape="1">
            <a:gsLst>
              <a:gs pos="0">
                <a:srgbClr val="FFA38B"/>
              </a:gs>
              <a:gs pos="100000">
                <a:srgbClr val="FFD395"/>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rPr>
              <a:t>Azure OpenAI Service​</a:t>
            </a:r>
          </a:p>
        </p:txBody>
      </p:sp>
      <p:sp>
        <p:nvSpPr>
          <p:cNvPr id="96" name="TextBox 24">
            <a:extLst>
              <a:ext uri="{FF2B5EF4-FFF2-40B4-BE49-F238E27FC236}">
                <a16:creationId xmlns:a16="http://schemas.microsoft.com/office/drawing/2014/main" id="{C67232E5-6F56-34FE-531D-0851C43F9A60}"/>
              </a:ext>
            </a:extLst>
          </p:cNvPr>
          <p:cNvSpPr txBox="1"/>
          <p:nvPr/>
        </p:nvSpPr>
        <p:spPr>
          <a:xfrm>
            <a:off x="3373175" y="2176676"/>
            <a:ext cx="1756624" cy="389031"/>
          </a:xfrm>
          <a:prstGeom prst="roundRect">
            <a:avLst>
              <a:gd name="adj" fmla="val 50000"/>
            </a:avLst>
          </a:prstGeom>
          <a:noFill/>
          <a:ln>
            <a:solidFill>
              <a:srgbClr val="FFB08E"/>
            </a:solidFill>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Structured &amp; Unstructured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Text Extraction</a:t>
            </a:r>
          </a:p>
        </p:txBody>
      </p:sp>
      <p:sp>
        <p:nvSpPr>
          <p:cNvPr id="98" name="TextBox 31">
            <a:extLst>
              <a:ext uri="{FF2B5EF4-FFF2-40B4-BE49-F238E27FC236}">
                <a16:creationId xmlns:a16="http://schemas.microsoft.com/office/drawing/2014/main" id="{6CC7158E-25BC-795B-8226-17FFC08F7959}"/>
              </a:ext>
            </a:extLst>
          </p:cNvPr>
          <p:cNvSpPr txBox="1"/>
          <p:nvPr/>
        </p:nvSpPr>
        <p:spPr>
          <a:xfrm>
            <a:off x="7429210" y="2192977"/>
            <a:ext cx="1828301" cy="389031"/>
          </a:xfrm>
          <a:prstGeom prst="roundRect">
            <a:avLst>
              <a:gd name="adj" fmla="val 50000"/>
            </a:avLst>
          </a:prstGeom>
          <a:noFill/>
          <a:ln>
            <a:solidFill>
              <a:srgbClr val="FFB08E"/>
            </a:solidFill>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Natural Language Processing &amp; Text Analytics</a:t>
            </a:r>
          </a:p>
        </p:txBody>
      </p:sp>
      <p:sp>
        <p:nvSpPr>
          <p:cNvPr id="99" name="TextBox 73">
            <a:extLst>
              <a:ext uri="{FF2B5EF4-FFF2-40B4-BE49-F238E27FC236}">
                <a16:creationId xmlns:a16="http://schemas.microsoft.com/office/drawing/2014/main" id="{651CA222-E313-87B8-C63F-8A459AF9149D}"/>
              </a:ext>
            </a:extLst>
          </p:cNvPr>
          <p:cNvSpPr txBox="1"/>
          <p:nvPr/>
        </p:nvSpPr>
        <p:spPr>
          <a:xfrm>
            <a:off x="9579179" y="2215135"/>
            <a:ext cx="1756624" cy="389031"/>
          </a:xfrm>
          <a:prstGeom prst="roundRect">
            <a:avLst>
              <a:gd name="adj" fmla="val 50000"/>
            </a:avLst>
          </a:prstGeom>
          <a:noFill/>
          <a:ln>
            <a:solidFill>
              <a:srgbClr val="FFB08E"/>
            </a:solidFill>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Real-time Document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&amp; Text Translation</a:t>
            </a:r>
          </a:p>
        </p:txBody>
      </p:sp>
      <p:sp>
        <p:nvSpPr>
          <p:cNvPr id="100" name="TextBox 79">
            <a:extLst>
              <a:ext uri="{FF2B5EF4-FFF2-40B4-BE49-F238E27FC236}">
                <a16:creationId xmlns:a16="http://schemas.microsoft.com/office/drawing/2014/main" id="{D68695BE-E947-E40A-E212-C86C8959A410}"/>
              </a:ext>
            </a:extLst>
          </p:cNvPr>
          <p:cNvSpPr txBox="1"/>
          <p:nvPr/>
        </p:nvSpPr>
        <p:spPr>
          <a:xfrm>
            <a:off x="5442753" y="2181758"/>
            <a:ext cx="1708093" cy="389031"/>
          </a:xfrm>
          <a:prstGeom prst="roundRect">
            <a:avLst>
              <a:gd name="adj" fmla="val 50000"/>
            </a:avLst>
          </a:prstGeom>
          <a:noFill/>
          <a:ln>
            <a:solidFill>
              <a:srgbClr val="FFB08E"/>
            </a:solidFill>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Content Generation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(Text, Code, Image)</a:t>
            </a:r>
          </a:p>
        </p:txBody>
      </p:sp>
      <p:sp>
        <p:nvSpPr>
          <p:cNvPr id="101" name="TextBox 38">
            <a:extLst>
              <a:ext uri="{FF2B5EF4-FFF2-40B4-BE49-F238E27FC236}">
                <a16:creationId xmlns:a16="http://schemas.microsoft.com/office/drawing/2014/main" id="{FEDB96D4-C0DB-D2A8-4135-6FDF3BDE673B}"/>
              </a:ext>
            </a:extLst>
          </p:cNvPr>
          <p:cNvSpPr txBox="1"/>
          <p:nvPr/>
        </p:nvSpPr>
        <p:spPr>
          <a:xfrm>
            <a:off x="3415143" y="1558824"/>
            <a:ext cx="1664208" cy="389031"/>
          </a:xfrm>
          <a:prstGeom prst="roundRect">
            <a:avLst>
              <a:gd name="adj" fmla="val 50000"/>
            </a:avLst>
          </a:prstGeom>
          <a:gradFill flip="none" rotWithShape="1">
            <a:gsLst>
              <a:gs pos="0">
                <a:srgbClr val="FFA38B"/>
              </a:gs>
              <a:gs pos="100000">
                <a:srgbClr val="FFD395"/>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rPr>
              <a:t>Intelligence</a:t>
            </a:r>
          </a:p>
        </p:txBody>
      </p:sp>
      <p:sp>
        <p:nvSpPr>
          <p:cNvPr id="102" name="TextBox 113">
            <a:extLst>
              <a:ext uri="{FF2B5EF4-FFF2-40B4-BE49-F238E27FC236}">
                <a16:creationId xmlns:a16="http://schemas.microsoft.com/office/drawing/2014/main" id="{667DF027-FB11-9B5C-CC7F-4DFAC9963208}"/>
              </a:ext>
            </a:extLst>
          </p:cNvPr>
          <p:cNvSpPr txBox="1"/>
          <p:nvPr/>
        </p:nvSpPr>
        <p:spPr>
          <a:xfrm>
            <a:off x="7509015" y="1575125"/>
            <a:ext cx="1664208" cy="389031"/>
          </a:xfrm>
          <a:prstGeom prst="roundRect">
            <a:avLst>
              <a:gd name="adj" fmla="val 50000"/>
            </a:avLst>
          </a:prstGeom>
          <a:gradFill flip="none" rotWithShape="1">
            <a:gsLst>
              <a:gs pos="0">
                <a:srgbClr val="FFA38B"/>
              </a:gs>
              <a:gs pos="100000">
                <a:srgbClr val="FFD395"/>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Language</a:t>
            </a:r>
          </a:p>
        </p:txBody>
      </p:sp>
      <p:sp>
        <p:nvSpPr>
          <p:cNvPr id="103" name="TextBox 28">
            <a:extLst>
              <a:ext uri="{FF2B5EF4-FFF2-40B4-BE49-F238E27FC236}">
                <a16:creationId xmlns:a16="http://schemas.microsoft.com/office/drawing/2014/main" id="{4F23B2E7-D796-3BCE-03AF-63A7661B28A2}"/>
              </a:ext>
            </a:extLst>
          </p:cNvPr>
          <p:cNvSpPr txBox="1"/>
          <p:nvPr/>
        </p:nvSpPr>
        <p:spPr>
          <a:xfrm>
            <a:off x="9614841" y="1572059"/>
            <a:ext cx="1664208" cy="389031"/>
          </a:xfrm>
          <a:prstGeom prst="roundRect">
            <a:avLst>
              <a:gd name="adj" fmla="val 50000"/>
            </a:avLst>
          </a:prstGeom>
          <a:gradFill flip="none" rotWithShape="1">
            <a:gsLst>
              <a:gs pos="0">
                <a:srgbClr val="FFA38B"/>
              </a:gs>
              <a:gs pos="100000">
                <a:srgbClr val="FFD395"/>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Translator</a:t>
            </a:r>
          </a:p>
        </p:txBody>
      </p:sp>
      <p:cxnSp>
        <p:nvCxnSpPr>
          <p:cNvPr id="104" name="Straight Arrow Connector 103">
            <a:extLst>
              <a:ext uri="{FF2B5EF4-FFF2-40B4-BE49-F238E27FC236}">
                <a16:creationId xmlns:a16="http://schemas.microsoft.com/office/drawing/2014/main" id="{F1A3EB93-B726-21DC-D8DF-E93C26E98BC5}"/>
              </a:ext>
              <a:ext uri="{C183D7F6-B498-43B3-948B-1728B52AA6E4}">
                <adec:decorative xmlns:adec="http://schemas.microsoft.com/office/drawing/2017/decorative" val="1"/>
              </a:ext>
            </a:extLst>
          </p:cNvPr>
          <p:cNvCxnSpPr>
            <a:stCxn id="95" idx="2"/>
            <a:endCxn id="100" idx="0"/>
          </p:cNvCxnSpPr>
          <p:nvPr/>
        </p:nvCxnSpPr>
        <p:spPr>
          <a:xfrm>
            <a:off x="6290853" y="1932349"/>
            <a:ext cx="5947" cy="249409"/>
          </a:xfrm>
          <a:prstGeom prst="straightConnector1">
            <a:avLst/>
          </a:prstGeom>
          <a:ln>
            <a:solidFill>
              <a:srgbClr val="84828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3B654E80-40FA-B3F9-2F30-F531B407031E}"/>
              </a:ext>
              <a:ext uri="{C183D7F6-B498-43B3-948B-1728B52AA6E4}">
                <adec:decorative xmlns:adec="http://schemas.microsoft.com/office/drawing/2017/decorative" val="1"/>
              </a:ext>
            </a:extLst>
          </p:cNvPr>
          <p:cNvCxnSpPr>
            <a:stCxn id="101" idx="2"/>
            <a:endCxn id="96" idx="0"/>
          </p:cNvCxnSpPr>
          <p:nvPr/>
        </p:nvCxnSpPr>
        <p:spPr>
          <a:xfrm>
            <a:off x="4247247" y="1947855"/>
            <a:ext cx="4240" cy="228821"/>
          </a:xfrm>
          <a:prstGeom prst="straightConnector1">
            <a:avLst/>
          </a:prstGeom>
          <a:ln>
            <a:solidFill>
              <a:srgbClr val="84828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55D7354-EA85-2290-B51B-BF89BCE46753}"/>
              </a:ext>
              <a:ext uri="{C183D7F6-B498-43B3-948B-1728B52AA6E4}">
                <adec:decorative xmlns:adec="http://schemas.microsoft.com/office/drawing/2017/decorative" val="1"/>
              </a:ext>
            </a:extLst>
          </p:cNvPr>
          <p:cNvCxnSpPr>
            <a:stCxn id="102" idx="2"/>
            <a:endCxn id="98" idx="0"/>
          </p:cNvCxnSpPr>
          <p:nvPr/>
        </p:nvCxnSpPr>
        <p:spPr>
          <a:xfrm>
            <a:off x="8341119" y="1964156"/>
            <a:ext cx="2242" cy="228821"/>
          </a:xfrm>
          <a:prstGeom prst="straightConnector1">
            <a:avLst/>
          </a:prstGeom>
          <a:ln>
            <a:solidFill>
              <a:srgbClr val="84828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66905CE-0DD0-F94C-1562-F01A8F9BB48E}"/>
              </a:ext>
              <a:ext uri="{C183D7F6-B498-43B3-948B-1728B52AA6E4}">
                <adec:decorative xmlns:adec="http://schemas.microsoft.com/office/drawing/2017/decorative" val="1"/>
              </a:ext>
            </a:extLst>
          </p:cNvPr>
          <p:cNvCxnSpPr>
            <a:stCxn id="103" idx="2"/>
            <a:endCxn id="99" idx="0"/>
          </p:cNvCxnSpPr>
          <p:nvPr/>
        </p:nvCxnSpPr>
        <p:spPr>
          <a:xfrm>
            <a:off x="10446945" y="1961090"/>
            <a:ext cx="10546" cy="254045"/>
          </a:xfrm>
          <a:prstGeom prst="straightConnector1">
            <a:avLst/>
          </a:prstGeom>
          <a:ln>
            <a:solidFill>
              <a:srgbClr val="84828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24">
            <a:extLst>
              <a:ext uri="{FF2B5EF4-FFF2-40B4-BE49-F238E27FC236}">
                <a16:creationId xmlns:a16="http://schemas.microsoft.com/office/drawing/2014/main" id="{AA5425F0-9728-9E75-053F-9286C3F897EA}"/>
              </a:ext>
            </a:extLst>
          </p:cNvPr>
          <p:cNvSpPr txBox="1"/>
          <p:nvPr/>
        </p:nvSpPr>
        <p:spPr>
          <a:xfrm>
            <a:off x="5434718" y="2894007"/>
            <a:ext cx="1664208" cy="389031"/>
          </a:xfrm>
          <a:prstGeom prst="roundRect">
            <a:avLst>
              <a:gd name="adj" fmla="val 50000"/>
            </a:avLst>
          </a:prstGeom>
          <a:gradFill flip="none" rotWithShape="1">
            <a:gsLst>
              <a:gs pos="0">
                <a:srgbClr val="FFA38B"/>
              </a:gs>
              <a:gs pos="100000">
                <a:srgbClr val="FFD395"/>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Search</a:t>
            </a:r>
          </a:p>
        </p:txBody>
      </p:sp>
      <p:sp>
        <p:nvSpPr>
          <p:cNvPr id="109" name="TextBox 31">
            <a:extLst>
              <a:ext uri="{FF2B5EF4-FFF2-40B4-BE49-F238E27FC236}">
                <a16:creationId xmlns:a16="http://schemas.microsoft.com/office/drawing/2014/main" id="{90A69F98-7D83-565D-FAEF-EA1EFE843F42}"/>
              </a:ext>
            </a:extLst>
          </p:cNvPr>
          <p:cNvSpPr txBox="1"/>
          <p:nvPr/>
        </p:nvSpPr>
        <p:spPr>
          <a:xfrm>
            <a:off x="7515321" y="2910308"/>
            <a:ext cx="1664208" cy="389031"/>
          </a:xfrm>
          <a:prstGeom prst="roundRect">
            <a:avLst>
              <a:gd name="adj" fmla="val 50000"/>
            </a:avLst>
          </a:prstGeom>
          <a:gradFill flip="none" rotWithShape="1">
            <a:gsLst>
              <a:gs pos="0">
                <a:srgbClr val="FFA38B"/>
              </a:gs>
              <a:gs pos="100000">
                <a:srgbClr val="FFD395"/>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Speech</a:t>
            </a:r>
          </a:p>
        </p:txBody>
      </p:sp>
      <p:sp>
        <p:nvSpPr>
          <p:cNvPr id="110" name="TextBox 73">
            <a:extLst>
              <a:ext uri="{FF2B5EF4-FFF2-40B4-BE49-F238E27FC236}">
                <a16:creationId xmlns:a16="http://schemas.microsoft.com/office/drawing/2014/main" id="{842F72B0-3798-1B3C-C0C9-FC12F08AC5E4}"/>
              </a:ext>
            </a:extLst>
          </p:cNvPr>
          <p:cNvSpPr txBox="1"/>
          <p:nvPr/>
        </p:nvSpPr>
        <p:spPr>
          <a:xfrm>
            <a:off x="9570699" y="2932466"/>
            <a:ext cx="1664208" cy="389031"/>
          </a:xfrm>
          <a:prstGeom prst="roundRect">
            <a:avLst>
              <a:gd name="adj" fmla="val 50000"/>
            </a:avLst>
          </a:prstGeom>
          <a:gradFill flip="none" rotWithShape="1">
            <a:gsLst>
              <a:gs pos="0">
                <a:srgbClr val="FFA38B"/>
              </a:gs>
              <a:gs pos="100000">
                <a:srgbClr val="FFD395"/>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Vision</a:t>
            </a:r>
          </a:p>
        </p:txBody>
      </p:sp>
      <p:sp>
        <p:nvSpPr>
          <p:cNvPr id="111" name="TextBox 79">
            <a:extLst>
              <a:ext uri="{FF2B5EF4-FFF2-40B4-BE49-F238E27FC236}">
                <a16:creationId xmlns:a16="http://schemas.microsoft.com/office/drawing/2014/main" id="{6D3067FF-EB5F-4C2F-0B4D-FEFFC26AFA3A}"/>
              </a:ext>
            </a:extLst>
          </p:cNvPr>
          <p:cNvSpPr txBox="1"/>
          <p:nvPr/>
        </p:nvSpPr>
        <p:spPr>
          <a:xfrm>
            <a:off x="3405580" y="2899089"/>
            <a:ext cx="1664208" cy="389031"/>
          </a:xfrm>
          <a:prstGeom prst="roundRect">
            <a:avLst>
              <a:gd name="adj" fmla="val 50000"/>
            </a:avLst>
          </a:prstGeom>
          <a:gradFill flip="none" rotWithShape="1">
            <a:gsLst>
              <a:gs pos="0">
                <a:srgbClr val="FFA38B"/>
              </a:gs>
              <a:gs pos="100000">
                <a:srgbClr val="FFD395"/>
              </a:gs>
            </a:gsLst>
            <a:path path="circle">
              <a:fillToRect l="100000" t="100000"/>
            </a:path>
            <a:tileRect r="-100000" b="-100000"/>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54142"/>
                </a:solidFill>
                <a:effectLst/>
                <a:uLnTx/>
                <a:uFillTx/>
                <a:latin typeface="Segoe Sans Text"/>
                <a:ea typeface="+mn-ea"/>
                <a:cs typeface="Segoe Sans Text" pitchFamily="2" charset="0"/>
              </a:rPr>
              <a:t>Azure AI Content Safety</a:t>
            </a:r>
          </a:p>
        </p:txBody>
      </p:sp>
      <p:sp>
        <p:nvSpPr>
          <p:cNvPr id="112" name="Rectangle: Rounded Corners 111">
            <a:extLst>
              <a:ext uri="{FF2B5EF4-FFF2-40B4-BE49-F238E27FC236}">
                <a16:creationId xmlns:a16="http://schemas.microsoft.com/office/drawing/2014/main" id="{FBBBDED8-447C-5407-723C-497C85608BD1}"/>
              </a:ext>
              <a:ext uri="{C183D7F6-B498-43B3-948B-1728B52AA6E4}">
                <adec:decorative xmlns:adec="http://schemas.microsoft.com/office/drawing/2017/decorative" val="1"/>
              </a:ext>
            </a:extLst>
          </p:cNvPr>
          <p:cNvSpPr/>
          <p:nvPr/>
        </p:nvSpPr>
        <p:spPr bwMode="auto">
          <a:xfrm>
            <a:off x="9444174" y="2791133"/>
            <a:ext cx="1961998" cy="1251347"/>
          </a:xfrm>
          <a:prstGeom prst="roundRect">
            <a:avLst/>
          </a:prstGeom>
          <a:noFill/>
          <a:ln w="28575">
            <a:solidFill>
              <a:srgbClr val="FA8CAB"/>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3" name="TextBox 24">
            <a:extLst>
              <a:ext uri="{FF2B5EF4-FFF2-40B4-BE49-F238E27FC236}">
                <a16:creationId xmlns:a16="http://schemas.microsoft.com/office/drawing/2014/main" id="{5D2C1120-C78C-767E-655A-D4E47175E8D8}"/>
              </a:ext>
            </a:extLst>
          </p:cNvPr>
          <p:cNvSpPr txBox="1"/>
          <p:nvPr/>
        </p:nvSpPr>
        <p:spPr>
          <a:xfrm>
            <a:off x="5364460" y="3550576"/>
            <a:ext cx="1805846" cy="389031"/>
          </a:xfrm>
          <a:prstGeom prst="roundRect">
            <a:avLst>
              <a:gd name="adj" fmla="val 50000"/>
            </a:avLst>
          </a:prstGeom>
          <a:noFill/>
          <a:ln>
            <a:solidFill>
              <a:srgbClr val="FFB08E"/>
            </a:solidFill>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Vector &amp; Text-based Information Retrieval</a:t>
            </a:r>
          </a:p>
        </p:txBody>
      </p:sp>
      <p:sp>
        <p:nvSpPr>
          <p:cNvPr id="114" name="TextBox 31">
            <a:extLst>
              <a:ext uri="{FF2B5EF4-FFF2-40B4-BE49-F238E27FC236}">
                <a16:creationId xmlns:a16="http://schemas.microsoft.com/office/drawing/2014/main" id="{E24D7F1E-F433-6F3D-8246-16C66BD6D325}"/>
              </a:ext>
            </a:extLst>
          </p:cNvPr>
          <p:cNvSpPr txBox="1"/>
          <p:nvPr/>
        </p:nvSpPr>
        <p:spPr>
          <a:xfrm>
            <a:off x="7375696" y="3566877"/>
            <a:ext cx="1940638" cy="389031"/>
          </a:xfrm>
          <a:prstGeom prst="roundRect">
            <a:avLst>
              <a:gd name="adj" fmla="val 50000"/>
            </a:avLst>
          </a:prstGeom>
          <a:noFill/>
          <a:ln>
            <a:solidFill>
              <a:srgbClr val="FFB08E"/>
            </a:solidFill>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Recognize, Synthesize, Translate &amp; Transcribe Speech</a:t>
            </a:r>
          </a:p>
        </p:txBody>
      </p:sp>
      <p:sp>
        <p:nvSpPr>
          <p:cNvPr id="115" name="TextBox 73">
            <a:extLst>
              <a:ext uri="{FF2B5EF4-FFF2-40B4-BE49-F238E27FC236}">
                <a16:creationId xmlns:a16="http://schemas.microsoft.com/office/drawing/2014/main" id="{FC3D9BAE-653D-9322-6DE0-5D16F5C3270E}"/>
              </a:ext>
            </a:extLst>
          </p:cNvPr>
          <p:cNvSpPr txBox="1"/>
          <p:nvPr/>
        </p:nvSpPr>
        <p:spPr>
          <a:xfrm>
            <a:off x="9525665" y="3589035"/>
            <a:ext cx="1756624" cy="389031"/>
          </a:xfrm>
          <a:prstGeom prst="roundRect">
            <a:avLst>
              <a:gd name="adj" fmla="val 50000"/>
            </a:avLst>
          </a:prstGeom>
          <a:noFill/>
          <a:ln>
            <a:solidFill>
              <a:srgbClr val="FFB08E"/>
            </a:solidFill>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Image &amp; Video Analysis, such as OCR, Face, Spatial</a:t>
            </a:r>
          </a:p>
        </p:txBody>
      </p:sp>
      <p:sp>
        <p:nvSpPr>
          <p:cNvPr id="116" name="TextBox 79">
            <a:extLst>
              <a:ext uri="{FF2B5EF4-FFF2-40B4-BE49-F238E27FC236}">
                <a16:creationId xmlns:a16="http://schemas.microsoft.com/office/drawing/2014/main" id="{D258554F-B3C6-18A2-4F3D-F9CCEA06C132}"/>
              </a:ext>
            </a:extLst>
          </p:cNvPr>
          <p:cNvSpPr txBox="1"/>
          <p:nvPr/>
        </p:nvSpPr>
        <p:spPr>
          <a:xfrm>
            <a:off x="3383855" y="3555658"/>
            <a:ext cx="1708093" cy="389031"/>
          </a:xfrm>
          <a:prstGeom prst="roundRect">
            <a:avLst>
              <a:gd name="adj" fmla="val 50000"/>
            </a:avLst>
          </a:prstGeom>
          <a:noFill/>
          <a:ln>
            <a:solidFill>
              <a:srgbClr val="FFB08E"/>
            </a:solidFill>
          </a:ln>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Content Moderation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Segoe Sans Text"/>
                <a:ea typeface="+mn-ea"/>
                <a:cs typeface="Segoe Sans Text" pitchFamily="2" charset="0"/>
              </a:rPr>
              <a:t>(Text, Code, Image)</a:t>
            </a:r>
          </a:p>
        </p:txBody>
      </p:sp>
      <p:cxnSp>
        <p:nvCxnSpPr>
          <p:cNvPr id="117" name="Straight Arrow Connector 116">
            <a:extLst>
              <a:ext uri="{FF2B5EF4-FFF2-40B4-BE49-F238E27FC236}">
                <a16:creationId xmlns:a16="http://schemas.microsoft.com/office/drawing/2014/main" id="{94EC7047-F49B-38DE-E691-A61CFDC0FB6D}"/>
              </a:ext>
              <a:ext uri="{C183D7F6-B498-43B3-948B-1728B52AA6E4}">
                <adec:decorative xmlns:adec="http://schemas.microsoft.com/office/drawing/2017/decorative" val="1"/>
              </a:ext>
            </a:extLst>
          </p:cNvPr>
          <p:cNvCxnSpPr>
            <a:cxnSpLocks/>
            <a:stCxn id="111" idx="2"/>
            <a:endCxn id="116" idx="0"/>
          </p:cNvCxnSpPr>
          <p:nvPr/>
        </p:nvCxnSpPr>
        <p:spPr>
          <a:xfrm>
            <a:off x="4237684" y="3288120"/>
            <a:ext cx="218" cy="267538"/>
          </a:xfrm>
          <a:prstGeom prst="straightConnector1">
            <a:avLst/>
          </a:prstGeom>
          <a:ln>
            <a:solidFill>
              <a:srgbClr val="84828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B57564C8-FFD6-B85D-1EF4-746BF52D1E06}"/>
              </a:ext>
              <a:ext uri="{C183D7F6-B498-43B3-948B-1728B52AA6E4}">
                <adec:decorative xmlns:adec="http://schemas.microsoft.com/office/drawing/2017/decorative" val="1"/>
              </a:ext>
            </a:extLst>
          </p:cNvPr>
          <p:cNvCxnSpPr>
            <a:cxnSpLocks/>
            <a:stCxn id="108" idx="2"/>
            <a:endCxn id="113" idx="0"/>
          </p:cNvCxnSpPr>
          <p:nvPr/>
        </p:nvCxnSpPr>
        <p:spPr>
          <a:xfrm>
            <a:off x="6266822" y="3283038"/>
            <a:ext cx="561" cy="267538"/>
          </a:xfrm>
          <a:prstGeom prst="straightConnector1">
            <a:avLst/>
          </a:prstGeom>
          <a:ln>
            <a:solidFill>
              <a:srgbClr val="84828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984130D-E466-551E-7B8D-B3765434FD65}"/>
              </a:ext>
              <a:ext uri="{C183D7F6-B498-43B3-948B-1728B52AA6E4}">
                <adec:decorative xmlns:adec="http://schemas.microsoft.com/office/drawing/2017/decorative" val="1"/>
              </a:ext>
            </a:extLst>
          </p:cNvPr>
          <p:cNvCxnSpPr>
            <a:cxnSpLocks/>
            <a:stCxn id="109" idx="2"/>
            <a:endCxn id="114" idx="0"/>
          </p:cNvCxnSpPr>
          <p:nvPr/>
        </p:nvCxnSpPr>
        <p:spPr>
          <a:xfrm flipH="1">
            <a:off x="8346015" y="3299339"/>
            <a:ext cx="1410" cy="267538"/>
          </a:xfrm>
          <a:prstGeom prst="straightConnector1">
            <a:avLst/>
          </a:prstGeom>
          <a:ln>
            <a:solidFill>
              <a:srgbClr val="84828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B4EACF5F-9DB9-EE54-9C72-AE2B0DCCE2FB}"/>
              </a:ext>
              <a:ext uri="{C183D7F6-B498-43B3-948B-1728B52AA6E4}">
                <adec:decorative xmlns:adec="http://schemas.microsoft.com/office/drawing/2017/decorative" val="1"/>
              </a:ext>
            </a:extLst>
          </p:cNvPr>
          <p:cNvCxnSpPr>
            <a:cxnSpLocks/>
            <a:stCxn id="110" idx="2"/>
            <a:endCxn id="115" idx="0"/>
          </p:cNvCxnSpPr>
          <p:nvPr/>
        </p:nvCxnSpPr>
        <p:spPr>
          <a:xfrm>
            <a:off x="10402803" y="3321497"/>
            <a:ext cx="1174" cy="267538"/>
          </a:xfrm>
          <a:prstGeom prst="straightConnector1">
            <a:avLst/>
          </a:prstGeom>
          <a:ln>
            <a:solidFill>
              <a:srgbClr val="84828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9A5042BC-82E3-5CBC-F30C-F5568E61681B}"/>
              </a:ext>
              <a:ext uri="{C183D7F6-B498-43B3-948B-1728B52AA6E4}">
                <adec:decorative xmlns:adec="http://schemas.microsoft.com/office/drawing/2017/decorative" val="1"/>
              </a:ext>
            </a:extLst>
          </p:cNvPr>
          <p:cNvSpPr txBox="1"/>
          <p:nvPr/>
        </p:nvSpPr>
        <p:spPr>
          <a:xfrm>
            <a:off x="3204478" y="4086529"/>
            <a:ext cx="8544879" cy="412971"/>
          </a:xfrm>
          <a:prstGeom prst="roundRect">
            <a:avLst>
              <a:gd name="adj" fmla="val 50000"/>
            </a:avLst>
          </a:prstGeom>
          <a:gradFill flip="none" rotWithShape="1">
            <a:gsLst>
              <a:gs pos="100000">
                <a:srgbClr val="0078D4"/>
              </a:gs>
              <a:gs pos="0">
                <a:srgbClr val="49C5B1"/>
              </a:gs>
            </a:gsLst>
            <a:lin ang="10800000" scaled="1"/>
            <a:tileRect/>
          </a:gradFill>
          <a:ln>
            <a:noFill/>
          </a:ln>
          <a:effectLst>
            <a:outerShdw blurRad="63500" dist="127000" dir="2700000" algn="tl" rotWithShape="0">
              <a:srgbClr val="454142">
                <a:alpha val="4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Sans Tex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white"/>
              </a:solidFill>
              <a:effectLst/>
              <a:uLnTx/>
              <a:uFillTx/>
              <a:latin typeface="Segoe Sans Text"/>
              <a:ea typeface="+mn-ea"/>
              <a:cs typeface="Segoe Sans Text" pitchFamily="2" charset="0"/>
            </a:endParaRPr>
          </a:p>
        </p:txBody>
      </p:sp>
      <p:sp>
        <p:nvSpPr>
          <p:cNvPr id="122" name="TextBox 109">
            <a:extLst>
              <a:ext uri="{FF2B5EF4-FFF2-40B4-BE49-F238E27FC236}">
                <a16:creationId xmlns:a16="http://schemas.microsoft.com/office/drawing/2014/main" id="{9178403C-6F3B-03C9-DE50-73E848DFB0C2}"/>
              </a:ext>
            </a:extLst>
          </p:cNvPr>
          <p:cNvSpPr txBox="1"/>
          <p:nvPr/>
        </p:nvSpPr>
        <p:spPr>
          <a:xfrm>
            <a:off x="4719678" y="4139482"/>
            <a:ext cx="5688239" cy="287899"/>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454142"/>
                </a:solidFill>
                <a:effectLst/>
                <a:uLnTx/>
                <a:uFillTx/>
                <a:latin typeface="Segoe Sans Text"/>
                <a:ea typeface="+mn-ea"/>
                <a:cs typeface="Segoe Sans Text" pitchFamily="2" charset="0"/>
              </a:rPr>
              <a:t>Azure Machine Learning</a:t>
            </a:r>
          </a:p>
        </p:txBody>
      </p:sp>
      <p:sp>
        <p:nvSpPr>
          <p:cNvPr id="2" name="Rectangle: Rounded Corners 1">
            <a:extLst>
              <a:ext uri="{FF2B5EF4-FFF2-40B4-BE49-F238E27FC236}">
                <a16:creationId xmlns:a16="http://schemas.microsoft.com/office/drawing/2014/main" id="{B30A6F87-090C-0D21-481B-6CD520BFCE5A}"/>
              </a:ext>
              <a:ext uri="{C183D7F6-B498-43B3-948B-1728B52AA6E4}">
                <adec:decorative xmlns:adec="http://schemas.microsoft.com/office/drawing/2017/decorative" val="1"/>
              </a:ext>
            </a:extLst>
          </p:cNvPr>
          <p:cNvSpPr/>
          <p:nvPr/>
        </p:nvSpPr>
        <p:spPr bwMode="auto">
          <a:xfrm>
            <a:off x="5285823" y="1452892"/>
            <a:ext cx="1961998" cy="1251347"/>
          </a:xfrm>
          <a:prstGeom prst="roundRect">
            <a:avLst/>
          </a:prstGeom>
          <a:noFill/>
          <a:ln w="28575">
            <a:solidFill>
              <a:srgbClr val="FA8CAB"/>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F4DB70C4-74DF-C207-4B5E-A1DF457B5FB2}"/>
              </a:ext>
              <a:ext uri="{C183D7F6-B498-43B3-948B-1728B52AA6E4}">
                <adec:decorative xmlns:adec="http://schemas.microsoft.com/office/drawing/2017/decorative" val="1"/>
              </a:ext>
            </a:extLst>
          </p:cNvPr>
          <p:cNvSpPr/>
          <p:nvPr/>
        </p:nvSpPr>
        <p:spPr bwMode="auto">
          <a:xfrm>
            <a:off x="5275178" y="2800177"/>
            <a:ext cx="1961998" cy="1251347"/>
          </a:xfrm>
          <a:prstGeom prst="roundRect">
            <a:avLst/>
          </a:prstGeom>
          <a:noFill/>
          <a:ln w="28575">
            <a:solidFill>
              <a:srgbClr val="FA8CAB"/>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 name="Title 36">
            <a:extLst>
              <a:ext uri="{FF2B5EF4-FFF2-40B4-BE49-F238E27FC236}">
                <a16:creationId xmlns:a16="http://schemas.microsoft.com/office/drawing/2014/main" id="{0D662CD4-F8B7-AA70-4AF4-147649BA305E}"/>
              </a:ext>
            </a:extLst>
          </p:cNvPr>
          <p:cNvSpPr txBox="1">
            <a:spLocks/>
          </p:cNvSpPr>
          <p:nvPr/>
        </p:nvSpPr>
        <p:spPr>
          <a:xfrm>
            <a:off x="-85055" y="1199346"/>
            <a:ext cx="2872736" cy="317009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defTabSz="914400">
              <a:spcBef>
                <a:spcPts val="0"/>
              </a:spcBef>
              <a:defRPr/>
            </a:pPr>
            <a:r>
              <a:rPr lang="en-GB" sz="4000" spc="0">
                <a:ln>
                  <a:noFill/>
                </a:ln>
                <a:gradFill>
                  <a:gsLst>
                    <a:gs pos="0">
                      <a:srgbClr val="C03BC4"/>
                    </a:gs>
                    <a:gs pos="100000">
                      <a:srgbClr val="FF5C39"/>
                    </a:gs>
                  </a:gsLst>
                  <a:path path="circle">
                    <a:fillToRect l="100000" t="100000"/>
                  </a:path>
                </a:gradFill>
                <a:latin typeface="Segoe Sans Text Semibold"/>
                <a:cs typeface="Segoe UI Semibold"/>
              </a:rPr>
              <a:t>Better Together</a:t>
            </a:r>
            <a:br>
              <a:rPr lang="en-GB" sz="4000" spc="0">
                <a:ln>
                  <a:noFill/>
                </a:ln>
                <a:gradFill>
                  <a:gsLst>
                    <a:gs pos="0">
                      <a:srgbClr val="C03BC4"/>
                    </a:gs>
                    <a:gs pos="100000">
                      <a:srgbClr val="FF5C39"/>
                    </a:gs>
                  </a:gsLst>
                  <a:path path="circle">
                    <a:fillToRect l="100000" t="100000"/>
                  </a:path>
                </a:gradFill>
                <a:latin typeface="Segoe Sans Text Semibold"/>
                <a:cs typeface="Segoe UI Semibold"/>
              </a:rPr>
            </a:br>
            <a:r>
              <a:rPr lang="en-GB" sz="2400" spc="0">
                <a:ln>
                  <a:noFill/>
                </a:ln>
                <a:solidFill>
                  <a:schemeClr val="tx1"/>
                </a:solidFill>
                <a:latin typeface="Segoe Sans Text Semibold"/>
                <a:cs typeface="Segoe UI Semibold"/>
              </a:rPr>
              <a:t>e.g. Generate marketing content, post event eDM, event insight report</a:t>
            </a:r>
            <a:endParaRPr lang="en-GB" sz="4000" spc="0">
              <a:ln>
                <a:noFill/>
              </a:ln>
              <a:solidFill>
                <a:schemeClr val="tx1"/>
              </a:solidFill>
              <a:latin typeface="Segoe Sans Text Semibold"/>
              <a:cs typeface="Segoe UI Semibold"/>
            </a:endParaRPr>
          </a:p>
        </p:txBody>
      </p:sp>
    </p:spTree>
    <p:extLst>
      <p:ext uri="{BB962C8B-B14F-4D97-AF65-F5344CB8AC3E}">
        <p14:creationId xmlns:p14="http://schemas.microsoft.com/office/powerpoint/2010/main" val="220936348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FD27FD-FC7A-0225-268D-6F97D97B7C44}"/>
              </a:ext>
            </a:extLst>
          </p:cNvPr>
          <p:cNvSpPr>
            <a:spLocks noGrp="1"/>
          </p:cNvSpPr>
          <p:nvPr>
            <p:ph type="title"/>
          </p:nvPr>
        </p:nvSpPr>
        <p:spPr/>
        <p:txBody>
          <a:bodyPr vert="horz" wrap="square" lIns="0" tIns="0" rIns="0" bIns="0" rtlCol="0" anchor="ctr">
            <a:normAutofit/>
          </a:bodyPr>
          <a:lstStyle/>
          <a:p>
            <a:pPr algn="ctr"/>
            <a:r>
              <a:rPr lang="en-US" b="0" kern="1200" cap="none" spc="-50" baseline="0" dirty="0">
                <a:ln w="3175">
                  <a:noFill/>
                </a:ln>
                <a:effectLst/>
                <a:latin typeface="+mj-lt"/>
                <a:ea typeface="+mn-ea"/>
                <a:cs typeface="Segoe UI" pitchFamily="34" charset="0"/>
              </a:rPr>
              <a:t>More than AI studio</a:t>
            </a:r>
          </a:p>
        </p:txBody>
      </p:sp>
      <p:sp>
        <p:nvSpPr>
          <p:cNvPr id="4" name="Text Placeholder 3">
            <a:extLst>
              <a:ext uri="{FF2B5EF4-FFF2-40B4-BE49-F238E27FC236}">
                <a16:creationId xmlns:a16="http://schemas.microsoft.com/office/drawing/2014/main" id="{FDCBEB7B-94EE-A6A0-CC02-248C9CE22216}"/>
              </a:ext>
            </a:extLst>
          </p:cNvPr>
          <p:cNvSpPr>
            <a:spLocks noGrp="1"/>
          </p:cNvSpPr>
          <p:nvPr>
            <p:ph type="body" sz="quarter" idx="4294967295"/>
          </p:nvPr>
        </p:nvSpPr>
        <p:spPr>
          <a:xfrm>
            <a:off x="997771" y="4799370"/>
            <a:ext cx="2324100" cy="554037"/>
          </a:xfrm>
        </p:spPr>
        <p:txBody>
          <a:bodyPr vert="horz" wrap="square" lIns="0" tIns="0" rIns="0" bIns="0" rtlCol="0">
            <a:normAutofit/>
          </a:bodyPr>
          <a:lstStyle/>
          <a:p>
            <a:pPr marL="0" indent="0">
              <a:spcAft>
                <a:spcPts val="600"/>
              </a:spcAft>
              <a:buNone/>
            </a:pPr>
            <a:r>
              <a:rPr lang="en-US" sz="2400" kern="1200" spc="0" baseline="0" dirty="0">
                <a:latin typeface="+mj-lt"/>
                <a:ea typeface="+mn-ea"/>
                <a:cs typeface="Segoe UI" panose="020B0502040204020203" pitchFamily="34" charset="0"/>
              </a:rPr>
              <a:t>Data x AI x App</a:t>
            </a:r>
          </a:p>
          <a:p>
            <a:pPr>
              <a:spcAft>
                <a:spcPts val="600"/>
              </a:spcAft>
            </a:pPr>
            <a:endParaRPr lang="en-US" kern="1200" spc="0" baseline="0" dirty="0">
              <a:latin typeface="+mj-lt"/>
              <a:ea typeface="+mn-ea"/>
              <a:cs typeface="Segoe UI" panose="020B0502040204020203" pitchFamily="34" charset="0"/>
            </a:endParaRPr>
          </a:p>
          <a:p>
            <a:pPr>
              <a:spcAft>
                <a:spcPts val="600"/>
              </a:spcAft>
            </a:pPr>
            <a:endParaRPr lang="en-US" kern="1200" spc="0" baseline="0" dirty="0">
              <a:latin typeface="+mj-lt"/>
              <a:ea typeface="+mn-ea"/>
              <a:cs typeface="Segoe UI" panose="020B0502040204020203" pitchFamily="34" charset="0"/>
            </a:endParaRPr>
          </a:p>
          <a:p>
            <a:pPr>
              <a:spcAft>
                <a:spcPts val="600"/>
              </a:spcAft>
            </a:pPr>
            <a:endParaRPr lang="en-US" kern="1200" spc="0" baseline="0" dirty="0">
              <a:latin typeface="+mj-lt"/>
              <a:ea typeface="+mn-ea"/>
              <a:cs typeface="Segoe UI" panose="020B0502040204020203" pitchFamily="34" charset="0"/>
            </a:endParaRPr>
          </a:p>
          <a:p>
            <a:pPr>
              <a:spcAft>
                <a:spcPts val="600"/>
              </a:spcAft>
            </a:pPr>
            <a:endParaRPr lang="en-US" kern="1200" spc="0" baseline="0" dirty="0">
              <a:latin typeface="+mj-lt"/>
              <a:ea typeface="+mn-ea"/>
              <a:cs typeface="Segoe UI" panose="020B0502040204020203" pitchFamily="34" charset="0"/>
            </a:endParaRPr>
          </a:p>
        </p:txBody>
      </p:sp>
      <p:pic>
        <p:nvPicPr>
          <p:cNvPr id="7" name="Graphic 6" descr="Venn diagram with solid fill">
            <a:extLst>
              <a:ext uri="{FF2B5EF4-FFF2-40B4-BE49-F238E27FC236}">
                <a16:creationId xmlns:a16="http://schemas.microsoft.com/office/drawing/2014/main" id="{73773E45-89B0-F0F0-64EB-4958F087CA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7771" y="1796472"/>
            <a:ext cx="2286000" cy="2286000"/>
          </a:xfrm>
          <a:prstGeom prst="rect">
            <a:avLst/>
          </a:prstGeom>
        </p:spPr>
      </p:pic>
      <p:sp>
        <p:nvSpPr>
          <p:cNvPr id="6" name="TextBox 5">
            <a:extLst>
              <a:ext uri="{FF2B5EF4-FFF2-40B4-BE49-F238E27FC236}">
                <a16:creationId xmlns:a16="http://schemas.microsoft.com/office/drawing/2014/main" id="{9865D7E4-8B7E-6E7F-FC7B-738FF603F7B5}"/>
              </a:ext>
            </a:extLst>
          </p:cNvPr>
          <p:cNvSpPr txBox="1"/>
          <p:nvPr/>
        </p:nvSpPr>
        <p:spPr>
          <a:xfrm>
            <a:off x="4308512" y="4799409"/>
            <a:ext cx="3897085" cy="553998"/>
          </a:xfrm>
          <a:prstGeom prst="rect">
            <a:avLst/>
          </a:prstGeom>
        </p:spPr>
        <p:txBody>
          <a:bodyPr vert="horz" wrap="square" lIns="0" tIns="0" rIns="0" bIns="0" rtlCol="0">
            <a:noAutofit/>
          </a:bodyPr>
          <a:lstStyle/>
          <a:p>
            <a:pPr algn="ctr" defTabSz="932706">
              <a:lnSpc>
                <a:spcPct val="90000"/>
              </a:lnSpc>
              <a:spcAft>
                <a:spcPts val="600"/>
              </a:spcAft>
              <a:buSzPct val="90000"/>
            </a:pPr>
            <a:r>
              <a:rPr lang="en-US" sz="2400" kern="1200" spc="0" baseline="0">
                <a:latin typeface="+mj-lt"/>
                <a:ea typeface="+mn-ea"/>
                <a:cs typeface="Segoe UI" panose="020B0502040204020203" pitchFamily="34" charset="0"/>
              </a:rPr>
              <a:t>Tap into full spectrum of data and AI service from Azure with </a:t>
            </a:r>
            <a:r>
              <a:rPr lang="en-US" sz="2400" u="sng" kern="1200" spc="0" baseline="0">
                <a:latin typeface="+mj-lt"/>
                <a:ea typeface="+mn-ea"/>
                <a:cs typeface="Segoe UI" panose="020B0502040204020203" pitchFamily="34" charset="0"/>
              </a:rPr>
              <a:t>enterprise grade security and responsible AI </a:t>
            </a:r>
            <a:r>
              <a:rPr lang="en-US" sz="2400" kern="1200" spc="0" baseline="0">
                <a:latin typeface="+mj-lt"/>
                <a:ea typeface="+mn-ea"/>
                <a:cs typeface="Segoe UI" panose="020B0502040204020203" pitchFamily="34" charset="0"/>
              </a:rPr>
              <a:t>in place</a:t>
            </a:r>
          </a:p>
        </p:txBody>
      </p:sp>
      <p:pic>
        <p:nvPicPr>
          <p:cNvPr id="8" name="Graphic 7" descr="Influencer with solid fill">
            <a:extLst>
              <a:ext uri="{FF2B5EF4-FFF2-40B4-BE49-F238E27FC236}">
                <a16:creationId xmlns:a16="http://schemas.microsoft.com/office/drawing/2014/main" id="{652EC7B3-4028-43E3-C09B-0B63D57A0C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53000" y="1796472"/>
            <a:ext cx="2286000" cy="2286000"/>
          </a:xfrm>
          <a:prstGeom prst="rect">
            <a:avLst/>
          </a:prstGeom>
        </p:spPr>
      </p:pic>
      <p:sp>
        <p:nvSpPr>
          <p:cNvPr id="5" name="TextBox 4">
            <a:extLst>
              <a:ext uri="{FF2B5EF4-FFF2-40B4-BE49-F238E27FC236}">
                <a16:creationId xmlns:a16="http://schemas.microsoft.com/office/drawing/2014/main" id="{FCA7B1B6-690B-49AD-AF50-4419580E407D}"/>
              </a:ext>
            </a:extLst>
          </p:cNvPr>
          <p:cNvSpPr txBox="1"/>
          <p:nvPr/>
        </p:nvSpPr>
        <p:spPr>
          <a:xfrm>
            <a:off x="8636411" y="4799409"/>
            <a:ext cx="3262235" cy="553998"/>
          </a:xfrm>
          <a:prstGeom prst="rect">
            <a:avLst/>
          </a:prstGeom>
        </p:spPr>
        <p:txBody>
          <a:bodyPr vert="horz" wrap="square" lIns="0" tIns="0" rIns="0" bIns="0" rtlCol="0">
            <a:noAutofit/>
          </a:bodyPr>
          <a:lstStyle/>
          <a:p>
            <a:pPr algn="ctr" defTabSz="932706">
              <a:lnSpc>
                <a:spcPct val="90000"/>
              </a:lnSpc>
              <a:spcAft>
                <a:spcPts val="600"/>
              </a:spcAft>
              <a:buSzPct val="90000"/>
            </a:pPr>
            <a:r>
              <a:rPr lang="en-US" sz="2400" kern="1200" spc="0" baseline="0">
                <a:latin typeface="+mj-lt"/>
                <a:ea typeface="+mn-ea"/>
                <a:cs typeface="Segoe UI" panose="020B0502040204020203" pitchFamily="34" charset="0"/>
              </a:rPr>
              <a:t>More than AI, it is about problem solving. </a:t>
            </a:r>
            <a:r>
              <a:rPr lang="en-US" sz="2400" u="sng" kern="1200" spc="0" baseline="0">
                <a:latin typeface="+mj-lt"/>
                <a:ea typeface="+mn-ea"/>
                <a:cs typeface="Segoe UI" panose="020B0502040204020203" pitchFamily="34" charset="0"/>
              </a:rPr>
              <a:t>Your business is only as good as your data</a:t>
            </a:r>
          </a:p>
        </p:txBody>
      </p:sp>
      <p:pic>
        <p:nvPicPr>
          <p:cNvPr id="9" name="Graphic 8" descr="Good Idea outline">
            <a:extLst>
              <a:ext uri="{FF2B5EF4-FFF2-40B4-BE49-F238E27FC236}">
                <a16:creationId xmlns:a16="http://schemas.microsoft.com/office/drawing/2014/main" id="{B2F0B684-6D44-44B4-8339-040FCBBD11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25097" y="1796472"/>
            <a:ext cx="2286000" cy="2286000"/>
          </a:xfrm>
          <a:prstGeom prst="rect">
            <a:avLst/>
          </a:prstGeom>
        </p:spPr>
      </p:pic>
    </p:spTree>
    <p:extLst>
      <p:ext uri="{BB962C8B-B14F-4D97-AF65-F5344CB8AC3E}">
        <p14:creationId xmlns:p14="http://schemas.microsoft.com/office/powerpoint/2010/main" val="355314657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6A20D-30B6-B6D9-CBA1-6B16D382D8D3}"/>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072853A1-8D71-4343-EAC6-8BF84B33572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147D9E7-A771-AFFD-C43F-D5A60CCD0E46}"/>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26000">
                <a:schemeClr val="accent1">
                  <a:lumMod val="5000"/>
                  <a:lumOff val="95000"/>
                  <a:alpha val="0"/>
                </a:schemeClr>
              </a:gs>
              <a:gs pos="100000">
                <a:schemeClr val="bg1"/>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3" name="Rectangle: Rounded Corners 2">
            <a:extLst>
              <a:ext uri="{FF2B5EF4-FFF2-40B4-BE49-F238E27FC236}">
                <a16:creationId xmlns:a16="http://schemas.microsoft.com/office/drawing/2014/main" id="{FDAF982C-A532-E0E2-C425-7687498C3818}"/>
              </a:ext>
              <a:ext uri="{C183D7F6-B498-43B3-948B-1728B52AA6E4}">
                <adec:decorative xmlns:adec="http://schemas.microsoft.com/office/drawing/2017/decorative" val="1"/>
              </a:ext>
            </a:extLst>
          </p:cNvPr>
          <p:cNvSpPr/>
          <p:nvPr/>
        </p:nvSpPr>
        <p:spPr bwMode="auto">
          <a:xfrm>
            <a:off x="412826" y="2817059"/>
            <a:ext cx="11366342" cy="3109616"/>
          </a:xfrm>
          <a:prstGeom prst="roundRect">
            <a:avLst>
              <a:gd name="adj" fmla="val 6437"/>
            </a:avLst>
          </a:prstGeom>
          <a:solidFill>
            <a:schemeClr val="bg1"/>
          </a:solidFill>
          <a:ln w="19050">
            <a:gradFill flip="none" rotWithShape="1">
              <a:gsLst>
                <a:gs pos="0">
                  <a:schemeClr val="accent6"/>
                </a:gs>
                <a:gs pos="100000">
                  <a:schemeClr val="tx2"/>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MX"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41E717A6-CFC7-14D1-131D-D00AD8884275}"/>
              </a:ext>
              <a:ext uri="{C183D7F6-B498-43B3-948B-1728B52AA6E4}">
                <adec:decorative xmlns:adec="http://schemas.microsoft.com/office/drawing/2017/decorative" val="1"/>
              </a:ext>
            </a:extLst>
          </p:cNvPr>
          <p:cNvCxnSpPr>
            <a:cxnSpLocks/>
          </p:cNvCxnSpPr>
          <p:nvPr/>
        </p:nvCxnSpPr>
        <p:spPr>
          <a:xfrm>
            <a:off x="747425" y="4041177"/>
            <a:ext cx="10697151" cy="0"/>
          </a:xfrm>
          <a:prstGeom prst="line">
            <a:avLst/>
          </a:prstGeom>
          <a:ln w="25400">
            <a:gradFill flip="none" rotWithShape="1">
              <a:gsLst>
                <a:gs pos="0">
                  <a:schemeClr val="accent6"/>
                </a:gs>
                <a:gs pos="100000">
                  <a:schemeClr val="accent1"/>
                </a:gs>
              </a:gsLst>
              <a:lin ang="27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FE5704B-ED56-B8EE-4E4B-8FFAED073894}"/>
              </a:ext>
            </a:extLst>
          </p:cNvPr>
          <p:cNvSpPr txBox="1"/>
          <p:nvPr/>
        </p:nvSpPr>
        <p:spPr>
          <a:xfrm>
            <a:off x="8272305" y="4220801"/>
            <a:ext cx="2968546" cy="1169551"/>
          </a:xfrm>
          <a:prstGeom prst="rect">
            <a:avLst/>
          </a:prstGeom>
          <a:noFill/>
        </p:spPr>
        <p:txBody>
          <a:bodyPr wrap="square" lIns="91440" tIns="45720" rIns="91440" bIns="4572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54142"/>
                </a:solidFill>
                <a:effectLst/>
                <a:uLnTx/>
                <a:uFillTx/>
                <a:latin typeface="Segoe Sans Display"/>
                <a:ea typeface="+mn-ea"/>
                <a:cs typeface="Segoe Sans Display"/>
              </a:rPr>
              <a:t>Provide easy project creation and resource management across the organization and enterprise controls for </a:t>
            </a:r>
            <a:r>
              <a:rPr kumimoji="0" lang="en-US" sz="1400" b="0" i="0" u="sng" strike="noStrike" kern="1200" cap="none" spc="0" normalizeH="0" baseline="0" noProof="0">
                <a:ln>
                  <a:noFill/>
                </a:ln>
                <a:solidFill>
                  <a:srgbClr val="454142"/>
                </a:solidFill>
                <a:effectLst/>
                <a:uLnTx/>
                <a:uFillTx/>
                <a:latin typeface="Segoe Sans Display"/>
                <a:ea typeface="+mn-ea"/>
                <a:cs typeface="Segoe Sans Display"/>
              </a:rPr>
              <a:t>security, privacy, and compliance</a:t>
            </a:r>
            <a:r>
              <a:rPr kumimoji="0" lang="en-US" sz="1400" b="0" i="0" u="none" strike="noStrike" kern="1200" cap="none" spc="0" normalizeH="0" baseline="0" noProof="0">
                <a:ln>
                  <a:noFill/>
                </a:ln>
                <a:solidFill>
                  <a:srgbClr val="454142"/>
                </a:solidFill>
                <a:effectLst/>
                <a:uLnTx/>
                <a:uFillTx/>
                <a:latin typeface="Segoe Sans Display"/>
                <a:ea typeface="+mn-ea"/>
                <a:cs typeface="Segoe Sans Display"/>
              </a:rPr>
              <a:t>.</a:t>
            </a: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6" name="TextBox 5">
            <a:extLst>
              <a:ext uri="{FF2B5EF4-FFF2-40B4-BE49-F238E27FC236}">
                <a16:creationId xmlns:a16="http://schemas.microsoft.com/office/drawing/2014/main" id="{D4C3DAE1-044C-6CB5-C1C6-9F970026CEA9}"/>
              </a:ext>
            </a:extLst>
          </p:cNvPr>
          <p:cNvSpPr txBox="1"/>
          <p:nvPr/>
        </p:nvSpPr>
        <p:spPr>
          <a:xfrm>
            <a:off x="8268940" y="2991177"/>
            <a:ext cx="2971910" cy="923330"/>
          </a:xfrm>
          <a:prstGeom prst="rect">
            <a:avLst/>
          </a:prstGeom>
          <a:noFill/>
        </p:spPr>
        <p:txBody>
          <a:bodyPr wrap="square" lIns="91440" tIns="45720" rIns="91440" bIns="4572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Display"/>
                <a:ea typeface="+mn-ea"/>
                <a:cs typeface="Segoe Sans Display"/>
              </a:rPr>
              <a:t>Enable developer agility and enterprise governance at scale</a:t>
            </a: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7" name="TextBox 6">
            <a:extLst>
              <a:ext uri="{FF2B5EF4-FFF2-40B4-BE49-F238E27FC236}">
                <a16:creationId xmlns:a16="http://schemas.microsoft.com/office/drawing/2014/main" id="{4E16D441-29A9-DA90-BCBF-8203EC8E44FF}"/>
              </a:ext>
            </a:extLst>
          </p:cNvPr>
          <p:cNvSpPr txBox="1"/>
          <p:nvPr/>
        </p:nvSpPr>
        <p:spPr>
          <a:xfrm>
            <a:off x="4626650" y="4222822"/>
            <a:ext cx="2941300" cy="1169551"/>
          </a:xfrm>
          <a:prstGeom prst="rect">
            <a:avLst/>
          </a:prstGeom>
          <a:noFill/>
        </p:spPr>
        <p:txBody>
          <a:bodyPr wrap="square" lIns="91440" tIns="45720" rIns="91440" bIns="4572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srgbClr val="454142"/>
                </a:solidFill>
                <a:effectLst/>
                <a:uLnTx/>
                <a:uFillTx/>
                <a:latin typeface="Segoe Sans Text"/>
                <a:ea typeface="+mn-ea"/>
                <a:cs typeface="+mn-cs"/>
              </a:rPr>
              <a:t>Continuously monitor AI safety, quality, and token consumption </a:t>
            </a:r>
            <a:r>
              <a:rPr kumimoji="0" lang="en-US" sz="1400" b="0" i="0" u="none" strike="noStrike" kern="1200" cap="none" spc="0" normalizeH="0" baseline="0" noProof="0">
                <a:ln>
                  <a:noFill/>
                </a:ln>
                <a:solidFill>
                  <a:srgbClr val="454142"/>
                </a:solidFill>
                <a:effectLst/>
                <a:uLnTx/>
                <a:uFillTx/>
                <a:latin typeface="Segoe Sans Text"/>
                <a:ea typeface="+mn-ea"/>
                <a:cs typeface="+mn-cs"/>
              </a:rPr>
              <a:t>in production. Automate workflows and alerts for timely issue resolution.</a:t>
            </a: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TextBox 11">
            <a:extLst>
              <a:ext uri="{FF2B5EF4-FFF2-40B4-BE49-F238E27FC236}">
                <a16:creationId xmlns:a16="http://schemas.microsoft.com/office/drawing/2014/main" id="{3150AC69-CC60-AB1F-6E81-09E9B2AD535C}"/>
              </a:ext>
            </a:extLst>
          </p:cNvPr>
          <p:cNvSpPr txBox="1"/>
          <p:nvPr/>
        </p:nvSpPr>
        <p:spPr>
          <a:xfrm>
            <a:off x="4400252" y="3140856"/>
            <a:ext cx="3394096" cy="646331"/>
          </a:xfrm>
          <a:prstGeom prst="rect">
            <a:avLst/>
          </a:prstGeom>
          <a:noFill/>
        </p:spPr>
        <p:txBody>
          <a:bodyPr wrap="square" lIns="91440" tIns="45720" rIns="91440" bIns="4572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Display"/>
                <a:ea typeface="+mn-ea"/>
                <a:cs typeface="Segoe Sans Display"/>
              </a:rPr>
              <a:t>Operationalize and monitor</a:t>
            </a:r>
            <a:endParaRPr kumimoji="0" lang="en-US" sz="1800" b="1" i="0" u="none" strike="noStrike" kern="1200" cap="none" spc="0" normalizeH="0" baseline="0" noProof="0">
              <a:ln>
                <a:noFill/>
              </a:ln>
              <a:solidFill>
                <a:srgbClr val="000000"/>
              </a:solidFill>
              <a:effectLst/>
              <a:uLnTx/>
              <a:uFillTx/>
              <a:latin typeface="Segoe Sans Display" pitchFamily="2" charset="0"/>
              <a:ea typeface="+mn-ea"/>
              <a:cs typeface="Segoe Sans Display" pitchFamily="2" charset="0"/>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Display"/>
                <a:ea typeface="+mn-ea"/>
                <a:cs typeface="Segoe Sans Display"/>
              </a:rPr>
              <a:t>workflows</a:t>
            </a:r>
          </a:p>
        </p:txBody>
      </p:sp>
      <p:sp>
        <p:nvSpPr>
          <p:cNvPr id="13" name="TextBox 12">
            <a:extLst>
              <a:ext uri="{FF2B5EF4-FFF2-40B4-BE49-F238E27FC236}">
                <a16:creationId xmlns:a16="http://schemas.microsoft.com/office/drawing/2014/main" id="{51E3013A-B3AD-F0DC-FFA5-4F1736DB5679}"/>
              </a:ext>
            </a:extLst>
          </p:cNvPr>
          <p:cNvSpPr txBox="1"/>
          <p:nvPr/>
        </p:nvSpPr>
        <p:spPr>
          <a:xfrm>
            <a:off x="966724" y="4223581"/>
            <a:ext cx="2944876" cy="738664"/>
          </a:xfrm>
          <a:prstGeom prst="rect">
            <a:avLst/>
          </a:prstGeom>
          <a:noFill/>
        </p:spPr>
        <p:txBody>
          <a:bodyPr wrap="square" lIns="91440" tIns="45720" rIns="91440" bIns="4572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54142"/>
                </a:solidFill>
                <a:effectLst/>
                <a:uLnTx/>
                <a:uFillTx/>
                <a:latin typeface="Segoe Sans Display"/>
                <a:ea typeface="+mn-ea"/>
                <a:cs typeface="Segoe Sans Display"/>
              </a:rPr>
              <a:t>Scale AI for use in websites, applications, and other production environments.</a:t>
            </a: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TextBox 13">
            <a:extLst>
              <a:ext uri="{FF2B5EF4-FFF2-40B4-BE49-F238E27FC236}">
                <a16:creationId xmlns:a16="http://schemas.microsoft.com/office/drawing/2014/main" id="{54235C4C-49AE-3843-2CC1-39EB58EC3A52}"/>
              </a:ext>
            </a:extLst>
          </p:cNvPr>
          <p:cNvSpPr txBox="1"/>
          <p:nvPr/>
        </p:nvSpPr>
        <p:spPr>
          <a:xfrm>
            <a:off x="881169" y="3268133"/>
            <a:ext cx="3115985" cy="369332"/>
          </a:xfrm>
          <a:prstGeom prst="rect">
            <a:avLst/>
          </a:prstGeom>
          <a:noFill/>
        </p:spPr>
        <p:txBody>
          <a:bodyPr wrap="square" lIns="91440" tIns="45720" rIns="91440" bIns="4572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Display"/>
                <a:ea typeface="+mn-ea"/>
                <a:cs typeface="Segoe Sans Display"/>
              </a:rPr>
              <a:t>Deploy to production</a:t>
            </a: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Title 9">
            <a:extLst>
              <a:ext uri="{FF2B5EF4-FFF2-40B4-BE49-F238E27FC236}">
                <a16:creationId xmlns:a16="http://schemas.microsoft.com/office/drawing/2014/main" id="{BF9C8E13-D2B5-A645-5EC7-7AAE4D339546}"/>
              </a:ext>
            </a:extLst>
          </p:cNvPr>
          <p:cNvSpPr txBox="1">
            <a:spLocks/>
          </p:cNvSpPr>
          <p:nvPr/>
        </p:nvSpPr>
        <p:spPr>
          <a:xfrm>
            <a:off x="412829" y="1933218"/>
            <a:ext cx="11366339"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Display"/>
                <a:ea typeface="+mn-ea"/>
                <a:cs typeface="Segoe Sans Display"/>
              </a:rPr>
              <a:t>Deploy AI innovations to Azure's managed infrastructure with continuous monitoring and governance across environments</a:t>
            </a:r>
          </a:p>
        </p:txBody>
      </p:sp>
      <p:sp>
        <p:nvSpPr>
          <p:cNvPr id="2" name="Title 1">
            <a:extLst>
              <a:ext uri="{FF2B5EF4-FFF2-40B4-BE49-F238E27FC236}">
                <a16:creationId xmlns:a16="http://schemas.microsoft.com/office/drawing/2014/main" id="{3E576A86-447F-92DE-4C11-11EA0D6E853F}"/>
              </a:ext>
            </a:extLst>
          </p:cNvPr>
          <p:cNvSpPr txBox="1">
            <a:spLocks noGrp="1"/>
          </p:cNvSpPr>
          <p:nvPr>
            <p:ph type="title" idx="4294967295"/>
          </p:nvPr>
        </p:nvSpPr>
        <p:spPr>
          <a:xfrm>
            <a:off x="2582858" y="1307664"/>
            <a:ext cx="7026275" cy="5842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1"/>
                </a:solidFill>
                <a:effectLst/>
                <a:uLnTx/>
                <a:uFillTx/>
                <a:latin typeface="Segoe Sans Display Semibold"/>
                <a:cs typeface="Segoe Sans Display Semibold"/>
              </a:rPr>
              <a:t>Enterprise-grade </a:t>
            </a:r>
            <a:r>
              <a:rPr lang="en-US" sz="3200" spc="0" dirty="0">
                <a:ln>
                  <a:noFill/>
                </a:ln>
                <a:solidFill>
                  <a:schemeClr val="tx1"/>
                </a:solidFill>
                <a:latin typeface="Segoe Sans Display Semibold"/>
                <a:cs typeface="Segoe Sans Display Semibold"/>
              </a:rPr>
              <a:t>Production</a:t>
            </a:r>
            <a:r>
              <a:rPr kumimoji="0" lang="en-US" sz="3200" b="0" i="0" u="none" strike="noStrike" kern="1200" cap="none" spc="0" normalizeH="0" baseline="0" noProof="0" dirty="0">
                <a:ln>
                  <a:noFill/>
                </a:ln>
                <a:solidFill>
                  <a:schemeClr val="tx1"/>
                </a:solidFill>
                <a:effectLst/>
                <a:uLnTx/>
                <a:uFillTx/>
                <a:latin typeface="Segoe Sans Display Semibold"/>
                <a:cs typeface="Segoe Sans Display Semibold"/>
              </a:rPr>
              <a:t> at </a:t>
            </a:r>
            <a:r>
              <a:rPr lang="en-US" sz="3200" spc="0" dirty="0">
                <a:ln>
                  <a:noFill/>
                </a:ln>
                <a:solidFill>
                  <a:schemeClr val="tx1"/>
                </a:solidFill>
                <a:latin typeface="Segoe Sans Display Semibold"/>
                <a:cs typeface="Segoe Sans Display Semibold"/>
              </a:rPr>
              <a:t>Scale</a:t>
            </a:r>
            <a:endParaRPr kumimoji="0" lang="en-US" sz="3200" b="0" i="0" u="none" strike="noStrike" kern="1200" cap="none" spc="0" normalizeH="0" baseline="0" noProof="0" dirty="0">
              <a:ln>
                <a:noFill/>
              </a:ln>
              <a:solidFill>
                <a:schemeClr val="tx1"/>
              </a:solidFill>
              <a:effectLst/>
              <a:uLnTx/>
              <a:uFillTx/>
              <a:latin typeface="Segoe Sans Display Semibold"/>
              <a:cs typeface="Segoe Sans Display Semibold"/>
            </a:endParaRPr>
          </a:p>
        </p:txBody>
      </p:sp>
      <p:grpSp>
        <p:nvGrpSpPr>
          <p:cNvPr id="15" name="Group 14">
            <a:extLst>
              <a:ext uri="{FF2B5EF4-FFF2-40B4-BE49-F238E27FC236}">
                <a16:creationId xmlns:a16="http://schemas.microsoft.com/office/drawing/2014/main" id="{1AD7AEC1-2578-B6D8-C878-1EB659E572C4}"/>
              </a:ext>
              <a:ext uri="{C183D7F6-B498-43B3-948B-1728B52AA6E4}">
                <adec:decorative xmlns:adec="http://schemas.microsoft.com/office/drawing/2017/decorative" val="1"/>
              </a:ext>
            </a:extLst>
          </p:cNvPr>
          <p:cNvGrpSpPr/>
          <p:nvPr/>
        </p:nvGrpSpPr>
        <p:grpSpPr>
          <a:xfrm>
            <a:off x="5729949" y="506082"/>
            <a:ext cx="732095" cy="735134"/>
            <a:chOff x="9234490" y="2698314"/>
            <a:chExt cx="732095" cy="735134"/>
          </a:xfrm>
        </p:grpSpPr>
        <p:sp>
          <p:nvSpPr>
            <p:cNvPr id="16" name="Grey oval containing warning">
              <a:extLst>
                <a:ext uri="{FF2B5EF4-FFF2-40B4-BE49-F238E27FC236}">
                  <a16:creationId xmlns:a16="http://schemas.microsoft.com/office/drawing/2014/main" id="{A8FAA9BA-A593-B4C9-1EFF-3AC5C1EF00B4}"/>
                </a:ext>
                <a:ext uri="{C183D7F6-B498-43B3-948B-1728B52AA6E4}">
                  <adec:decorative xmlns:adec="http://schemas.microsoft.com/office/drawing/2017/decorative" val="1"/>
                </a:ext>
              </a:extLst>
            </p:cNvPr>
            <p:cNvSpPr/>
            <p:nvPr/>
          </p:nvSpPr>
          <p:spPr>
            <a:xfrm>
              <a:off x="9234490" y="2698314"/>
              <a:ext cx="732095" cy="735134"/>
            </a:xfrm>
            <a:prstGeom prst="ellipse">
              <a:avLst/>
            </a:prstGeom>
            <a:gradFill>
              <a:gsLst>
                <a:gs pos="0">
                  <a:srgbClr val="1271EC"/>
                </a:gs>
                <a:gs pos="50000">
                  <a:srgbClr val="D82E9B"/>
                </a:gs>
                <a:gs pos="100000">
                  <a:srgbClr val="FFA38A"/>
                </a:gs>
              </a:gsLst>
              <a:lin ang="5400000" scaled="1"/>
            </a:gra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a:outerShdw blurRad="127000" dist="38100" dir="2700000" algn="tl" rotWithShape="0">
                <a:schemeClr val="accent1">
                  <a:alpha val="4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sp>
          <p:nvSpPr>
            <p:cNvPr id="17" name="Grey oval containing warning_4">
              <a:extLst>
                <a:ext uri="{FF2B5EF4-FFF2-40B4-BE49-F238E27FC236}">
                  <a16:creationId xmlns:a16="http://schemas.microsoft.com/office/drawing/2014/main" id="{B09E4783-8B99-E95F-0670-13F13593E94A}"/>
                </a:ext>
                <a:ext uri="{C183D7F6-B498-43B3-948B-1728B52AA6E4}">
                  <adec:decorative xmlns:adec="http://schemas.microsoft.com/office/drawing/2017/decorative" val="1"/>
                </a:ext>
              </a:extLst>
            </p:cNvPr>
            <p:cNvSpPr/>
            <p:nvPr/>
          </p:nvSpPr>
          <p:spPr>
            <a:xfrm>
              <a:off x="9280306" y="2753182"/>
              <a:ext cx="640463" cy="643120"/>
            </a:xfrm>
            <a:prstGeom prst="ellipse">
              <a:avLst/>
            </a:prstGeom>
            <a:solidFill>
              <a:schemeClr val="bg1"/>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miter lim="400000"/>
            </a:ln>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ea typeface="+mn-ea"/>
                <a:cs typeface="Segoe UI Semilight"/>
                <a:sym typeface="Segoe UI Semilight"/>
              </a:endParaRPr>
            </a:p>
          </p:txBody>
        </p:sp>
        <p:pic>
          <p:nvPicPr>
            <p:cNvPr id="19" name="Picture 18">
              <a:extLst>
                <a:ext uri="{FF2B5EF4-FFF2-40B4-BE49-F238E27FC236}">
                  <a16:creationId xmlns:a16="http://schemas.microsoft.com/office/drawing/2014/main" id="{947AE007-D71D-925D-DE18-E0B808E5BA1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387114" y="2846614"/>
              <a:ext cx="429987" cy="439058"/>
            </a:xfrm>
            <a:prstGeom prst="rect">
              <a:avLst/>
            </a:prstGeom>
            <a:ln>
              <a:noFill/>
            </a:ln>
          </p:spPr>
        </p:pic>
      </p:grpSp>
    </p:spTree>
    <p:extLst>
      <p:ext uri="{BB962C8B-B14F-4D97-AF65-F5344CB8AC3E}">
        <p14:creationId xmlns:p14="http://schemas.microsoft.com/office/powerpoint/2010/main" val="3118736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FEBF20-78D1-E0F7-B5F8-3AB880871078}"/>
              </a:ext>
            </a:extLst>
          </p:cNvPr>
          <p:cNvPicPr>
            <a:picLocks noChangeAspect="1"/>
          </p:cNvPicPr>
          <p:nvPr/>
        </p:nvPicPr>
        <p:blipFill>
          <a:blip r:embed="rId3"/>
          <a:stretch>
            <a:fillRect/>
          </a:stretch>
        </p:blipFill>
        <p:spPr>
          <a:xfrm>
            <a:off x="4579979" y="0"/>
            <a:ext cx="7612021" cy="6858000"/>
          </a:xfrm>
          <a:prstGeom prst="rect">
            <a:avLst/>
          </a:prstGeom>
        </p:spPr>
      </p:pic>
      <p:sp>
        <p:nvSpPr>
          <p:cNvPr id="4" name="TextBox 3">
            <a:extLst>
              <a:ext uri="{FF2B5EF4-FFF2-40B4-BE49-F238E27FC236}">
                <a16:creationId xmlns:a16="http://schemas.microsoft.com/office/drawing/2014/main" id="{3FB29B43-4486-8934-A70F-578A96387A65}"/>
              </a:ext>
            </a:extLst>
          </p:cNvPr>
          <p:cNvSpPr txBox="1"/>
          <p:nvPr/>
        </p:nvSpPr>
        <p:spPr>
          <a:xfrm>
            <a:off x="573616" y="2690336"/>
            <a:ext cx="3134784" cy="1477328"/>
          </a:xfrm>
          <a:prstGeom prst="rect">
            <a:avLst/>
          </a:prstGeom>
          <a:noFill/>
        </p:spPr>
        <p:txBody>
          <a:bodyPr wrap="square">
            <a:spAutoFit/>
          </a:bodyPr>
          <a:lstStyle/>
          <a:p>
            <a:r>
              <a:rPr lang="en-HK">
                <a:hlinkClick r:id="rId4"/>
              </a:rPr>
              <a:t>Azure OpenAI chat baseline architecture in an Azure landing zone - Azure Architecture </a:t>
            </a:r>
            <a:r>
              <a:rPr lang="en-HK" err="1">
                <a:hlinkClick r:id="rId4"/>
              </a:rPr>
              <a:t>Center</a:t>
            </a:r>
            <a:r>
              <a:rPr lang="en-HK">
                <a:hlinkClick r:id="rId4"/>
              </a:rPr>
              <a:t> | Microsoft Learn</a:t>
            </a:r>
            <a:endParaRPr lang="en-HK"/>
          </a:p>
        </p:txBody>
      </p:sp>
    </p:spTree>
    <p:extLst>
      <p:ext uri="{BB962C8B-B14F-4D97-AF65-F5344CB8AC3E}">
        <p14:creationId xmlns:p14="http://schemas.microsoft.com/office/powerpoint/2010/main" val="191440033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3050874-0C4B-8FC9-5514-DFA388C5CF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847" y="0"/>
            <a:ext cx="11486306" cy="6858000"/>
          </a:xfrm>
          <a:prstGeom prst="rect">
            <a:avLst/>
          </a:prstGeom>
        </p:spPr>
      </p:pic>
      <p:sp>
        <p:nvSpPr>
          <p:cNvPr id="9" name="TextBox 8">
            <a:extLst>
              <a:ext uri="{FF2B5EF4-FFF2-40B4-BE49-F238E27FC236}">
                <a16:creationId xmlns:a16="http://schemas.microsoft.com/office/drawing/2014/main" id="{7405F931-02F9-5969-F0B1-A63902B56CA0}"/>
              </a:ext>
            </a:extLst>
          </p:cNvPr>
          <p:cNvSpPr txBox="1"/>
          <p:nvPr/>
        </p:nvSpPr>
        <p:spPr>
          <a:xfrm>
            <a:off x="455083" y="6320370"/>
            <a:ext cx="6684432" cy="369332"/>
          </a:xfrm>
          <a:prstGeom prst="rect">
            <a:avLst/>
          </a:prstGeom>
          <a:noFill/>
        </p:spPr>
        <p:txBody>
          <a:bodyPr wrap="square">
            <a:spAutoFit/>
          </a:bodyPr>
          <a:lstStyle/>
          <a:p>
            <a:r>
              <a:rPr lang="en-HK">
                <a:hlinkClick r:id="rId4"/>
              </a:rPr>
              <a:t>Azure OpenAI Landing Zone reference architecture</a:t>
            </a:r>
            <a:endParaRPr lang="en-HK"/>
          </a:p>
        </p:txBody>
      </p:sp>
    </p:spTree>
    <p:extLst>
      <p:ext uri="{BB962C8B-B14F-4D97-AF65-F5344CB8AC3E}">
        <p14:creationId xmlns:p14="http://schemas.microsoft.com/office/powerpoint/2010/main" val="132899531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4F3F5">
            <a:alpha val="48000"/>
          </a:srgbClr>
        </a:solidFill>
        <a:effectLst/>
      </p:bgPr>
    </p:bg>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7FF6B9BE-99BD-A63F-3634-6933A1063C1C}"/>
              </a:ext>
            </a:extLst>
          </p:cNvPr>
          <p:cNvSpPr>
            <a:spLocks/>
          </p:cNvSpPr>
          <p:nvPr/>
        </p:nvSpPr>
        <p:spPr bwMode="auto">
          <a:xfrm>
            <a:off x="6691021" y="2017713"/>
            <a:ext cx="7530999" cy="6480642"/>
          </a:xfrm>
          <a:prstGeom prst="ellipse">
            <a:avLst/>
          </a:prstGeom>
          <a:solidFill>
            <a:schemeClr val="accent1">
              <a:alpha val="23000"/>
            </a:schemeClr>
          </a:solidFill>
          <a:ln>
            <a:noFill/>
            <a:headEnd type="none" w="med" len="med"/>
            <a:tailEnd type="none" w="med" len="med"/>
          </a:ln>
          <a:effectLst>
            <a:reflection endPos="65000" dist="50800" dir="5400000" sy="-100000" algn="bl" rotWithShape="0"/>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MX"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0" name="Oval 29">
            <a:extLst>
              <a:ext uri="{FF2B5EF4-FFF2-40B4-BE49-F238E27FC236}">
                <a16:creationId xmlns:a16="http://schemas.microsoft.com/office/drawing/2014/main" id="{A8E432BD-4217-FEAE-FFA8-E5EDEC32E7FE}"/>
              </a:ext>
            </a:extLst>
          </p:cNvPr>
          <p:cNvSpPr>
            <a:spLocks/>
          </p:cNvSpPr>
          <p:nvPr/>
        </p:nvSpPr>
        <p:spPr bwMode="auto">
          <a:xfrm>
            <a:off x="5309886" y="3489250"/>
            <a:ext cx="5399500" cy="4710545"/>
          </a:xfrm>
          <a:prstGeom prst="ellipse">
            <a:avLst/>
          </a:prstGeom>
          <a:solidFill>
            <a:schemeClr val="accent6">
              <a:alpha val="23000"/>
            </a:schemeClr>
          </a:solidFill>
          <a:ln>
            <a:noFill/>
            <a:headEnd type="none" w="med" len="med"/>
            <a:tailEnd type="none" w="med" len="med"/>
          </a:ln>
          <a:effectLst>
            <a:softEdge rad="1054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MX"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13" name="Group 12">
            <a:extLst>
              <a:ext uri="{FF2B5EF4-FFF2-40B4-BE49-F238E27FC236}">
                <a16:creationId xmlns:a16="http://schemas.microsoft.com/office/drawing/2014/main" id="{DC29B04A-4038-1D10-1A48-286D168121E7}"/>
              </a:ext>
            </a:extLst>
          </p:cNvPr>
          <p:cNvGrpSpPr/>
          <p:nvPr/>
        </p:nvGrpSpPr>
        <p:grpSpPr>
          <a:xfrm>
            <a:off x="535917" y="1817920"/>
            <a:ext cx="1741495" cy="2494115"/>
            <a:chOff x="1099536" y="2432298"/>
            <a:chExt cx="1857094" cy="2908752"/>
          </a:xfrm>
        </p:grpSpPr>
        <p:sp>
          <p:nvSpPr>
            <p:cNvPr id="24" name="Rounded Rectangle 23">
              <a:extLst>
                <a:ext uri="{FF2B5EF4-FFF2-40B4-BE49-F238E27FC236}">
                  <a16:creationId xmlns:a16="http://schemas.microsoft.com/office/drawing/2014/main" id="{D1ED0025-8795-99BF-10B2-B0F09F696DCF}"/>
                </a:ext>
              </a:extLst>
            </p:cNvPr>
            <p:cNvSpPr/>
            <p:nvPr/>
          </p:nvSpPr>
          <p:spPr bwMode="auto">
            <a:xfrm>
              <a:off x="1103870" y="2432298"/>
              <a:ext cx="1852760" cy="2348269"/>
            </a:xfrm>
            <a:prstGeom prst="roundRect">
              <a:avLst>
                <a:gd name="adj" fmla="val 8661"/>
              </a:avLst>
            </a:prstGeom>
            <a:solidFill>
              <a:schemeClr val="bg1">
                <a:lumMod val="95000"/>
              </a:schemeClr>
            </a:solidFill>
            <a:ln w="12700" cap="rnd">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5" name="TextBox 24">
              <a:extLst>
                <a:ext uri="{FF2B5EF4-FFF2-40B4-BE49-F238E27FC236}">
                  <a16:creationId xmlns:a16="http://schemas.microsoft.com/office/drawing/2014/main" id="{FD7A9119-572C-9800-11BC-AE3BCC731099}"/>
                </a:ext>
              </a:extLst>
            </p:cNvPr>
            <p:cNvSpPr txBox="1"/>
            <p:nvPr/>
          </p:nvSpPr>
          <p:spPr>
            <a:xfrm>
              <a:off x="1103870" y="2679834"/>
              <a:ext cx="1852760" cy="7178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Network Isolation</a:t>
              </a:r>
            </a:p>
          </p:txBody>
        </p:sp>
        <p:sp>
          <p:nvSpPr>
            <p:cNvPr id="26" name="TextBox 25">
              <a:extLst>
                <a:ext uri="{FF2B5EF4-FFF2-40B4-BE49-F238E27FC236}">
                  <a16:creationId xmlns:a16="http://schemas.microsoft.com/office/drawing/2014/main" id="{8B2865EB-AEED-EC34-1786-5E068A4996C9}"/>
                </a:ext>
              </a:extLst>
            </p:cNvPr>
            <p:cNvSpPr txBox="1"/>
            <p:nvPr/>
          </p:nvSpPr>
          <p:spPr>
            <a:xfrm>
              <a:off x="1099536" y="4910318"/>
              <a:ext cx="1854926" cy="4307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Managed VNET, private link support, logging</a:t>
              </a:r>
            </a:p>
          </p:txBody>
        </p:sp>
        <p:sp>
          <p:nvSpPr>
            <p:cNvPr id="98" name="Oval 97">
              <a:extLst>
                <a:ext uri="{FF2B5EF4-FFF2-40B4-BE49-F238E27FC236}">
                  <a16:creationId xmlns:a16="http://schemas.microsoft.com/office/drawing/2014/main" id="{A94CCA29-45E7-03DE-3120-C3BE6C338C7D}"/>
                </a:ext>
                <a:ext uri="{C183D7F6-B498-43B3-948B-1728B52AA6E4}">
                  <adec:decorative xmlns:adec="http://schemas.microsoft.com/office/drawing/2017/decorative" val="1"/>
                </a:ext>
              </a:extLst>
            </p:cNvPr>
            <p:cNvSpPr/>
            <p:nvPr/>
          </p:nvSpPr>
          <p:spPr bwMode="auto">
            <a:xfrm>
              <a:off x="1640210" y="3662494"/>
              <a:ext cx="780078" cy="8531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3" name="Graphic 2">
              <a:extLst>
                <a:ext uri="{FF2B5EF4-FFF2-40B4-BE49-F238E27FC236}">
                  <a16:creationId xmlns:a16="http://schemas.microsoft.com/office/drawing/2014/main" id="{6CD8F7EE-D647-E952-FFF8-025415CA54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4800" y="3847158"/>
              <a:ext cx="474554" cy="474554"/>
            </a:xfrm>
            <a:prstGeom prst="rect">
              <a:avLst/>
            </a:prstGeom>
          </p:spPr>
        </p:pic>
      </p:grpSp>
      <p:grpSp>
        <p:nvGrpSpPr>
          <p:cNvPr id="18" name="Group 17">
            <a:extLst>
              <a:ext uri="{FF2B5EF4-FFF2-40B4-BE49-F238E27FC236}">
                <a16:creationId xmlns:a16="http://schemas.microsoft.com/office/drawing/2014/main" id="{E301C425-E142-D37C-6D35-8A8A66F1A529}"/>
              </a:ext>
            </a:extLst>
          </p:cNvPr>
          <p:cNvGrpSpPr/>
          <p:nvPr/>
        </p:nvGrpSpPr>
        <p:grpSpPr>
          <a:xfrm>
            <a:off x="2424549" y="1817920"/>
            <a:ext cx="1739463" cy="2488611"/>
            <a:chOff x="3136745" y="2432298"/>
            <a:chExt cx="1854927" cy="2902333"/>
          </a:xfrm>
        </p:grpSpPr>
        <p:sp>
          <p:nvSpPr>
            <p:cNvPr id="41" name="Rounded Rectangle 40">
              <a:extLst>
                <a:ext uri="{FF2B5EF4-FFF2-40B4-BE49-F238E27FC236}">
                  <a16:creationId xmlns:a16="http://schemas.microsoft.com/office/drawing/2014/main" id="{DEC42108-7B30-A157-5891-D1DE75F6FB91}"/>
                </a:ext>
              </a:extLst>
            </p:cNvPr>
            <p:cNvSpPr/>
            <p:nvPr/>
          </p:nvSpPr>
          <p:spPr bwMode="auto">
            <a:xfrm>
              <a:off x="3136745" y="2432298"/>
              <a:ext cx="1852760" cy="2348269"/>
            </a:xfrm>
            <a:prstGeom prst="roundRect">
              <a:avLst>
                <a:gd name="adj" fmla="val 8661"/>
              </a:avLst>
            </a:prstGeom>
            <a:solidFill>
              <a:schemeClr val="bg1">
                <a:lumMod val="95000"/>
              </a:schemeClr>
            </a:solidFill>
            <a:ln w="12700" cap="rnd">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2" name="TextBox 41">
              <a:extLst>
                <a:ext uri="{FF2B5EF4-FFF2-40B4-BE49-F238E27FC236}">
                  <a16:creationId xmlns:a16="http://schemas.microsoft.com/office/drawing/2014/main" id="{F256F03E-D949-48F4-F40B-43DEAB09AE38}"/>
                </a:ext>
              </a:extLst>
            </p:cNvPr>
            <p:cNvSpPr txBox="1"/>
            <p:nvPr/>
          </p:nvSpPr>
          <p:spPr>
            <a:xfrm>
              <a:off x="3136745" y="2679834"/>
              <a:ext cx="1852760" cy="7178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Identity &amp; Access Control</a:t>
              </a:r>
            </a:p>
          </p:txBody>
        </p:sp>
        <p:sp>
          <p:nvSpPr>
            <p:cNvPr id="43" name="TextBox 42">
              <a:extLst>
                <a:ext uri="{FF2B5EF4-FFF2-40B4-BE49-F238E27FC236}">
                  <a16:creationId xmlns:a16="http://schemas.microsoft.com/office/drawing/2014/main" id="{A48FD1C7-6859-B78F-78C0-6788F42F3C6C}"/>
                </a:ext>
              </a:extLst>
            </p:cNvPr>
            <p:cNvSpPr txBox="1"/>
            <p:nvPr/>
          </p:nvSpPr>
          <p:spPr>
            <a:xfrm>
              <a:off x="3138912" y="4873987"/>
              <a:ext cx="1852760" cy="4606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Managed identity, </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AAD, RBAC, ABAC </a:t>
              </a:r>
            </a:p>
          </p:txBody>
        </p:sp>
        <p:sp>
          <p:nvSpPr>
            <p:cNvPr id="95" name="Oval 94">
              <a:extLst>
                <a:ext uri="{FF2B5EF4-FFF2-40B4-BE49-F238E27FC236}">
                  <a16:creationId xmlns:a16="http://schemas.microsoft.com/office/drawing/2014/main" id="{15247C09-2112-6BEB-B7C1-445F3EE71AD8}"/>
                </a:ext>
                <a:ext uri="{C183D7F6-B498-43B3-948B-1728B52AA6E4}">
                  <adec:decorative xmlns:adec="http://schemas.microsoft.com/office/drawing/2017/decorative" val="1"/>
                </a:ext>
              </a:extLst>
            </p:cNvPr>
            <p:cNvSpPr/>
            <p:nvPr/>
          </p:nvSpPr>
          <p:spPr bwMode="auto">
            <a:xfrm>
              <a:off x="3655193" y="3662494"/>
              <a:ext cx="780078" cy="8531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5" name="Graphic 4">
              <a:extLst>
                <a:ext uri="{FF2B5EF4-FFF2-40B4-BE49-F238E27FC236}">
                  <a16:creationId xmlns:a16="http://schemas.microsoft.com/office/drawing/2014/main" id="{95CE7EA3-62C6-BB95-9A46-2B71E183DC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7918" y="3881033"/>
              <a:ext cx="414626" cy="414626"/>
            </a:xfrm>
            <a:prstGeom prst="rect">
              <a:avLst/>
            </a:prstGeom>
            <a:effectLst>
              <a:outerShdw blurRad="76200" dist="38100" dir="2700000" algn="tl" rotWithShape="0">
                <a:prstClr val="black">
                  <a:alpha val="40000"/>
                </a:prstClr>
              </a:outerShdw>
            </a:effectLst>
          </p:spPr>
        </p:pic>
      </p:grpSp>
      <p:grpSp>
        <p:nvGrpSpPr>
          <p:cNvPr id="27" name="Group 26">
            <a:extLst>
              <a:ext uri="{FF2B5EF4-FFF2-40B4-BE49-F238E27FC236}">
                <a16:creationId xmlns:a16="http://schemas.microsoft.com/office/drawing/2014/main" id="{86BA42C4-A7A5-A3F5-BE5F-41555C155189}"/>
              </a:ext>
            </a:extLst>
          </p:cNvPr>
          <p:cNvGrpSpPr/>
          <p:nvPr/>
        </p:nvGrpSpPr>
        <p:grpSpPr>
          <a:xfrm>
            <a:off x="4305163" y="1817920"/>
            <a:ext cx="1737431" cy="2506939"/>
            <a:chOff x="5169620" y="2432298"/>
            <a:chExt cx="1852760" cy="2923708"/>
          </a:xfrm>
        </p:grpSpPr>
        <p:sp>
          <p:nvSpPr>
            <p:cNvPr id="45" name="Rounded Rectangle 44">
              <a:extLst>
                <a:ext uri="{FF2B5EF4-FFF2-40B4-BE49-F238E27FC236}">
                  <a16:creationId xmlns:a16="http://schemas.microsoft.com/office/drawing/2014/main" id="{DDF65AED-43C4-812C-4FDF-B17645D6434D}"/>
                </a:ext>
              </a:extLst>
            </p:cNvPr>
            <p:cNvSpPr/>
            <p:nvPr/>
          </p:nvSpPr>
          <p:spPr bwMode="auto">
            <a:xfrm>
              <a:off x="5169620" y="2432298"/>
              <a:ext cx="1852760" cy="2348269"/>
            </a:xfrm>
            <a:prstGeom prst="roundRect">
              <a:avLst>
                <a:gd name="adj" fmla="val 8661"/>
              </a:avLst>
            </a:prstGeom>
            <a:solidFill>
              <a:schemeClr val="bg1">
                <a:lumMod val="95000"/>
              </a:schemeClr>
            </a:solidFill>
            <a:ln w="12700" cap="rnd">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6" name="TextBox 45">
              <a:extLst>
                <a:ext uri="{FF2B5EF4-FFF2-40B4-BE49-F238E27FC236}">
                  <a16:creationId xmlns:a16="http://schemas.microsoft.com/office/drawing/2014/main" id="{B39BF159-6CF5-C8A7-A5E7-029601EEC94C}"/>
                </a:ext>
              </a:extLst>
            </p:cNvPr>
            <p:cNvSpPr txBox="1"/>
            <p:nvPr/>
          </p:nvSpPr>
          <p:spPr>
            <a:xfrm>
              <a:off x="5169620" y="2679834"/>
              <a:ext cx="1852760" cy="7178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Data </a:t>
              </a:r>
              <a:br>
                <a:rPr kumimoji="0" lang="en-US" sz="20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br>
              <a:r>
                <a:rPr kumimoji="0" lang="en-US" sz="20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Protection</a:t>
              </a:r>
            </a:p>
          </p:txBody>
        </p:sp>
        <p:sp>
          <p:nvSpPr>
            <p:cNvPr id="47" name="TextBox 46">
              <a:extLst>
                <a:ext uri="{FF2B5EF4-FFF2-40B4-BE49-F238E27FC236}">
                  <a16:creationId xmlns:a16="http://schemas.microsoft.com/office/drawing/2014/main" id="{7113EBBC-157E-BD63-9B18-D3CE2D11BF64}"/>
                </a:ext>
              </a:extLst>
            </p:cNvPr>
            <p:cNvSpPr txBox="1"/>
            <p:nvPr/>
          </p:nvSpPr>
          <p:spPr>
            <a:xfrm>
              <a:off x="5169620" y="4895362"/>
              <a:ext cx="1852760" cy="4606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Encryption – at rest </a:t>
              </a:r>
            </a:p>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and in transit</a:t>
              </a:r>
            </a:p>
          </p:txBody>
        </p:sp>
        <p:sp>
          <p:nvSpPr>
            <p:cNvPr id="92" name="Oval 91">
              <a:extLst>
                <a:ext uri="{FF2B5EF4-FFF2-40B4-BE49-F238E27FC236}">
                  <a16:creationId xmlns:a16="http://schemas.microsoft.com/office/drawing/2014/main" id="{B5CC2439-6253-A70F-F3B7-9FE957F1D93C}"/>
                </a:ext>
                <a:ext uri="{C183D7F6-B498-43B3-948B-1728B52AA6E4}">
                  <adec:decorative xmlns:adec="http://schemas.microsoft.com/office/drawing/2017/decorative" val="1"/>
                </a:ext>
              </a:extLst>
            </p:cNvPr>
            <p:cNvSpPr/>
            <p:nvPr/>
          </p:nvSpPr>
          <p:spPr bwMode="auto">
            <a:xfrm>
              <a:off x="5705961" y="3662494"/>
              <a:ext cx="780078" cy="8531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7" name="Graphic 6">
              <a:extLst>
                <a:ext uri="{FF2B5EF4-FFF2-40B4-BE49-F238E27FC236}">
                  <a16:creationId xmlns:a16="http://schemas.microsoft.com/office/drawing/2014/main" id="{C5B8A952-BDBD-A143-733D-A426A676C5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7430" y="3858520"/>
              <a:ext cx="437139" cy="437139"/>
            </a:xfrm>
            <a:prstGeom prst="rect">
              <a:avLst/>
            </a:prstGeom>
          </p:spPr>
        </p:pic>
      </p:grpSp>
      <p:grpSp>
        <p:nvGrpSpPr>
          <p:cNvPr id="28" name="Group 27">
            <a:extLst>
              <a:ext uri="{FF2B5EF4-FFF2-40B4-BE49-F238E27FC236}">
                <a16:creationId xmlns:a16="http://schemas.microsoft.com/office/drawing/2014/main" id="{841C09E0-332F-71AE-32C3-EEE78E8FBA61}"/>
              </a:ext>
            </a:extLst>
          </p:cNvPr>
          <p:cNvGrpSpPr/>
          <p:nvPr/>
        </p:nvGrpSpPr>
        <p:grpSpPr>
          <a:xfrm>
            <a:off x="6183745" y="1817920"/>
            <a:ext cx="1739462" cy="2512028"/>
            <a:chOff x="7200329" y="2432298"/>
            <a:chExt cx="1854926" cy="2929643"/>
          </a:xfrm>
        </p:grpSpPr>
        <p:sp>
          <p:nvSpPr>
            <p:cNvPr id="49" name="Rounded Rectangle 48">
              <a:extLst>
                <a:ext uri="{FF2B5EF4-FFF2-40B4-BE49-F238E27FC236}">
                  <a16:creationId xmlns:a16="http://schemas.microsoft.com/office/drawing/2014/main" id="{F6D27345-C3BB-1750-9D2D-3C40D07850CC}"/>
                </a:ext>
              </a:extLst>
            </p:cNvPr>
            <p:cNvSpPr/>
            <p:nvPr/>
          </p:nvSpPr>
          <p:spPr bwMode="auto">
            <a:xfrm>
              <a:off x="7202495" y="2432298"/>
              <a:ext cx="1852760" cy="2348269"/>
            </a:xfrm>
            <a:prstGeom prst="roundRect">
              <a:avLst>
                <a:gd name="adj" fmla="val 8661"/>
              </a:avLst>
            </a:prstGeom>
            <a:solidFill>
              <a:schemeClr val="bg1">
                <a:lumMod val="95000"/>
              </a:schemeClr>
            </a:solidFill>
            <a:ln w="12700" cap="rnd">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0" name="TextBox 49">
              <a:extLst>
                <a:ext uri="{FF2B5EF4-FFF2-40B4-BE49-F238E27FC236}">
                  <a16:creationId xmlns:a16="http://schemas.microsoft.com/office/drawing/2014/main" id="{F0CFBEB7-5CB7-6A95-1161-BEC0C1FDDEF6}"/>
                </a:ext>
              </a:extLst>
            </p:cNvPr>
            <p:cNvSpPr txBox="1"/>
            <p:nvPr/>
          </p:nvSpPr>
          <p:spPr>
            <a:xfrm>
              <a:off x="7202495" y="2679834"/>
              <a:ext cx="1852760" cy="7178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Policies &amp; Monitoring</a:t>
              </a:r>
            </a:p>
          </p:txBody>
        </p:sp>
        <p:sp>
          <p:nvSpPr>
            <p:cNvPr id="51" name="TextBox 50">
              <a:extLst>
                <a:ext uri="{FF2B5EF4-FFF2-40B4-BE49-F238E27FC236}">
                  <a16:creationId xmlns:a16="http://schemas.microsoft.com/office/drawing/2014/main" id="{E8FBB5E0-16C6-045B-F215-4ED54D02D3AF}"/>
                </a:ext>
              </a:extLst>
            </p:cNvPr>
            <p:cNvSpPr txBox="1"/>
            <p:nvPr/>
          </p:nvSpPr>
          <p:spPr>
            <a:xfrm>
              <a:off x="7200329" y="4931209"/>
              <a:ext cx="1854926" cy="4307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Azure Monitor and Azure Policy integrations</a:t>
              </a:r>
            </a:p>
          </p:txBody>
        </p:sp>
        <p:sp>
          <p:nvSpPr>
            <p:cNvPr id="89" name="Oval 88">
              <a:extLst>
                <a:ext uri="{FF2B5EF4-FFF2-40B4-BE49-F238E27FC236}">
                  <a16:creationId xmlns:a16="http://schemas.microsoft.com/office/drawing/2014/main" id="{B958EDFD-4F06-B292-912C-1CCCD064CB06}"/>
                </a:ext>
                <a:ext uri="{C183D7F6-B498-43B3-948B-1728B52AA6E4}">
                  <adec:decorative xmlns:adec="http://schemas.microsoft.com/office/drawing/2017/decorative" val="1"/>
                </a:ext>
              </a:extLst>
            </p:cNvPr>
            <p:cNvSpPr/>
            <p:nvPr/>
          </p:nvSpPr>
          <p:spPr bwMode="auto">
            <a:xfrm>
              <a:off x="7737753" y="3671265"/>
              <a:ext cx="780078" cy="8531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9" name="Graphic 8">
              <a:extLst>
                <a:ext uri="{FF2B5EF4-FFF2-40B4-BE49-F238E27FC236}">
                  <a16:creationId xmlns:a16="http://schemas.microsoft.com/office/drawing/2014/main" id="{01A9ECEB-528F-3327-B976-C3861E487F3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05349" y="3873167"/>
              <a:ext cx="447957" cy="447957"/>
            </a:xfrm>
            <a:prstGeom prst="rect">
              <a:avLst/>
            </a:prstGeom>
          </p:spPr>
        </p:pic>
      </p:grpSp>
      <p:grpSp>
        <p:nvGrpSpPr>
          <p:cNvPr id="29" name="Group 28">
            <a:extLst>
              <a:ext uri="{FF2B5EF4-FFF2-40B4-BE49-F238E27FC236}">
                <a16:creationId xmlns:a16="http://schemas.microsoft.com/office/drawing/2014/main" id="{6EA0C6B3-5FDB-93BA-ADDD-8604B7082D2F}"/>
              </a:ext>
            </a:extLst>
          </p:cNvPr>
          <p:cNvGrpSpPr/>
          <p:nvPr/>
        </p:nvGrpSpPr>
        <p:grpSpPr>
          <a:xfrm>
            <a:off x="8062326" y="1817920"/>
            <a:ext cx="1741495" cy="2505999"/>
            <a:chOff x="9231035" y="2432298"/>
            <a:chExt cx="1857094" cy="2922611"/>
          </a:xfrm>
        </p:grpSpPr>
        <p:sp>
          <p:nvSpPr>
            <p:cNvPr id="57" name="Rounded Rectangle 56">
              <a:extLst>
                <a:ext uri="{FF2B5EF4-FFF2-40B4-BE49-F238E27FC236}">
                  <a16:creationId xmlns:a16="http://schemas.microsoft.com/office/drawing/2014/main" id="{B2ED692F-0BAF-59AE-415D-200D70BFB171}"/>
                </a:ext>
              </a:extLst>
            </p:cNvPr>
            <p:cNvSpPr/>
            <p:nvPr/>
          </p:nvSpPr>
          <p:spPr bwMode="auto">
            <a:xfrm>
              <a:off x="9235369" y="2432298"/>
              <a:ext cx="1852760" cy="2348269"/>
            </a:xfrm>
            <a:prstGeom prst="roundRect">
              <a:avLst>
                <a:gd name="adj" fmla="val 8661"/>
              </a:avLst>
            </a:prstGeom>
            <a:solidFill>
              <a:schemeClr val="bg1">
                <a:lumMod val="95000"/>
              </a:schemeClr>
            </a:solidFill>
            <a:ln w="12700" cap="rnd">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58" name="TextBox 57">
              <a:extLst>
                <a:ext uri="{FF2B5EF4-FFF2-40B4-BE49-F238E27FC236}">
                  <a16:creationId xmlns:a16="http://schemas.microsoft.com/office/drawing/2014/main" id="{0253F158-A768-5B2C-D862-2F44165B23AF}"/>
                </a:ext>
              </a:extLst>
            </p:cNvPr>
            <p:cNvSpPr txBox="1"/>
            <p:nvPr/>
          </p:nvSpPr>
          <p:spPr>
            <a:xfrm>
              <a:off x="9235369" y="2679834"/>
              <a:ext cx="1852760" cy="7178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Quota &amp; Cost Management</a:t>
              </a:r>
            </a:p>
          </p:txBody>
        </p:sp>
        <p:sp>
          <p:nvSpPr>
            <p:cNvPr id="59" name="TextBox 58">
              <a:extLst>
                <a:ext uri="{FF2B5EF4-FFF2-40B4-BE49-F238E27FC236}">
                  <a16:creationId xmlns:a16="http://schemas.microsoft.com/office/drawing/2014/main" id="{2C760CF7-F6D4-8308-23EB-48E424CCF8D8}"/>
                </a:ext>
              </a:extLst>
            </p:cNvPr>
            <p:cNvSpPr txBox="1"/>
            <p:nvPr/>
          </p:nvSpPr>
          <p:spPr>
            <a:xfrm>
              <a:off x="9231035" y="4924177"/>
              <a:ext cx="1852759" cy="4307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Budgeting, auditing, and shared quota tools</a:t>
              </a:r>
            </a:p>
          </p:txBody>
        </p:sp>
        <p:sp>
          <p:nvSpPr>
            <p:cNvPr id="86" name="Oval 85">
              <a:extLst>
                <a:ext uri="{FF2B5EF4-FFF2-40B4-BE49-F238E27FC236}">
                  <a16:creationId xmlns:a16="http://schemas.microsoft.com/office/drawing/2014/main" id="{3F01A524-E2BD-0DAD-A477-67B20430173F}"/>
                </a:ext>
                <a:ext uri="{C183D7F6-B498-43B3-948B-1728B52AA6E4}">
                  <adec:decorative xmlns:adec="http://schemas.microsoft.com/office/drawing/2017/decorative" val="1"/>
                </a:ext>
              </a:extLst>
            </p:cNvPr>
            <p:cNvSpPr/>
            <p:nvPr/>
          </p:nvSpPr>
          <p:spPr bwMode="auto">
            <a:xfrm>
              <a:off x="9722955" y="3662494"/>
              <a:ext cx="877587" cy="8531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11" name="Graphic 10" descr="Wallet with solid fill">
              <a:extLst>
                <a:ext uri="{FF2B5EF4-FFF2-40B4-BE49-F238E27FC236}">
                  <a16:creationId xmlns:a16="http://schemas.microsoft.com/office/drawing/2014/main" id="{72DD00FF-F1EA-8BDC-B35B-ECA4E389EAD7}"/>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944258" y="3819398"/>
              <a:ext cx="434980" cy="475716"/>
            </a:xfrm>
            <a:prstGeom prst="rect">
              <a:avLst/>
            </a:prstGeom>
          </p:spPr>
        </p:pic>
      </p:grpSp>
      <p:grpSp>
        <p:nvGrpSpPr>
          <p:cNvPr id="6" name="Group 5">
            <a:extLst>
              <a:ext uri="{FF2B5EF4-FFF2-40B4-BE49-F238E27FC236}">
                <a16:creationId xmlns:a16="http://schemas.microsoft.com/office/drawing/2014/main" id="{C1488BB9-7C07-920E-8754-E2D4143AEA69}"/>
              </a:ext>
            </a:extLst>
          </p:cNvPr>
          <p:cNvGrpSpPr/>
          <p:nvPr/>
        </p:nvGrpSpPr>
        <p:grpSpPr>
          <a:xfrm>
            <a:off x="9950959" y="1817920"/>
            <a:ext cx="1737431" cy="2499492"/>
            <a:chOff x="9235369" y="2432298"/>
            <a:chExt cx="1852760" cy="2915023"/>
          </a:xfrm>
        </p:grpSpPr>
        <p:sp>
          <p:nvSpPr>
            <p:cNvPr id="8" name="Rounded Rectangle 56">
              <a:extLst>
                <a:ext uri="{FF2B5EF4-FFF2-40B4-BE49-F238E27FC236}">
                  <a16:creationId xmlns:a16="http://schemas.microsoft.com/office/drawing/2014/main" id="{64F77D08-78A0-7A90-A208-DC230F3230EE}"/>
                </a:ext>
              </a:extLst>
            </p:cNvPr>
            <p:cNvSpPr/>
            <p:nvPr/>
          </p:nvSpPr>
          <p:spPr bwMode="auto">
            <a:xfrm>
              <a:off x="9235369" y="2432298"/>
              <a:ext cx="1852760" cy="2348269"/>
            </a:xfrm>
            <a:prstGeom prst="roundRect">
              <a:avLst>
                <a:gd name="adj" fmla="val 8661"/>
              </a:avLst>
            </a:prstGeom>
            <a:solidFill>
              <a:schemeClr val="bg1">
                <a:lumMod val="95000"/>
              </a:schemeClr>
            </a:solidFill>
            <a:ln w="12700" cap="rnd">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TextBox 9">
              <a:extLst>
                <a:ext uri="{FF2B5EF4-FFF2-40B4-BE49-F238E27FC236}">
                  <a16:creationId xmlns:a16="http://schemas.microsoft.com/office/drawing/2014/main" id="{481B4576-69CE-4681-27B9-FAB837D31171}"/>
                </a:ext>
              </a:extLst>
            </p:cNvPr>
            <p:cNvSpPr txBox="1"/>
            <p:nvPr/>
          </p:nvSpPr>
          <p:spPr>
            <a:xfrm>
              <a:off x="9235369" y="2679834"/>
              <a:ext cx="1852760" cy="71788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Planning &amp; Deployment</a:t>
              </a:r>
            </a:p>
          </p:txBody>
        </p:sp>
        <p:sp>
          <p:nvSpPr>
            <p:cNvPr id="12" name="TextBox 11">
              <a:extLst>
                <a:ext uri="{FF2B5EF4-FFF2-40B4-BE49-F238E27FC236}">
                  <a16:creationId xmlns:a16="http://schemas.microsoft.com/office/drawing/2014/main" id="{0DC573D3-E690-3A60-6C3A-96719B2C35BF}"/>
                </a:ext>
              </a:extLst>
            </p:cNvPr>
            <p:cNvSpPr txBox="1"/>
            <p:nvPr/>
          </p:nvSpPr>
          <p:spPr>
            <a:xfrm>
              <a:off x="9235369" y="4916589"/>
              <a:ext cx="1852760" cy="4307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Infra as Code and landing zones templates</a:t>
              </a:r>
            </a:p>
          </p:txBody>
        </p:sp>
        <p:sp>
          <p:nvSpPr>
            <p:cNvPr id="14" name="Oval 13">
              <a:extLst>
                <a:ext uri="{FF2B5EF4-FFF2-40B4-BE49-F238E27FC236}">
                  <a16:creationId xmlns:a16="http://schemas.microsoft.com/office/drawing/2014/main" id="{D288E242-6B41-20D9-3AC8-E73F75C3463B}"/>
                </a:ext>
                <a:ext uri="{C183D7F6-B498-43B3-948B-1728B52AA6E4}">
                  <adec:decorative xmlns:adec="http://schemas.microsoft.com/office/drawing/2017/decorative" val="1"/>
                </a:ext>
              </a:extLst>
            </p:cNvPr>
            <p:cNvSpPr/>
            <p:nvPr/>
          </p:nvSpPr>
          <p:spPr bwMode="auto">
            <a:xfrm>
              <a:off x="9771710" y="3645256"/>
              <a:ext cx="780078" cy="8531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15" name="Graphic 14" descr="Cloud with solid fill">
              <a:extLst>
                <a:ext uri="{FF2B5EF4-FFF2-40B4-BE49-F238E27FC236}">
                  <a16:creationId xmlns:a16="http://schemas.microsoft.com/office/drawing/2014/main" id="{2D6BF726-CFD5-6EE6-4CA6-B28B87FFCD4F}"/>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9946496" y="3819399"/>
              <a:ext cx="434980" cy="475716"/>
            </a:xfrm>
            <a:prstGeom prst="rect">
              <a:avLst/>
            </a:prstGeom>
          </p:spPr>
        </p:pic>
      </p:grpSp>
      <p:grpSp>
        <p:nvGrpSpPr>
          <p:cNvPr id="16" name="Group 15">
            <a:extLst>
              <a:ext uri="{FF2B5EF4-FFF2-40B4-BE49-F238E27FC236}">
                <a16:creationId xmlns:a16="http://schemas.microsoft.com/office/drawing/2014/main" id="{8E33A0FF-9E34-6F66-4301-DA847EB7DB1D}"/>
              </a:ext>
            </a:extLst>
          </p:cNvPr>
          <p:cNvGrpSpPr/>
          <p:nvPr/>
        </p:nvGrpSpPr>
        <p:grpSpPr>
          <a:xfrm>
            <a:off x="632094" y="4612668"/>
            <a:ext cx="5196051" cy="1520513"/>
            <a:chOff x="10168729" y="2826342"/>
            <a:chExt cx="1929568" cy="1773293"/>
          </a:xfrm>
        </p:grpSpPr>
        <p:sp>
          <p:nvSpPr>
            <p:cNvPr id="17" name="Rounded Rectangle 56">
              <a:extLst>
                <a:ext uri="{FF2B5EF4-FFF2-40B4-BE49-F238E27FC236}">
                  <a16:creationId xmlns:a16="http://schemas.microsoft.com/office/drawing/2014/main" id="{59BB05BE-2952-9B40-D939-8157F5CD8CEF}"/>
                </a:ext>
              </a:extLst>
            </p:cNvPr>
            <p:cNvSpPr/>
            <p:nvPr/>
          </p:nvSpPr>
          <p:spPr bwMode="auto">
            <a:xfrm>
              <a:off x="10168729" y="2826342"/>
              <a:ext cx="1929568" cy="1773293"/>
            </a:xfrm>
            <a:prstGeom prst="roundRect">
              <a:avLst>
                <a:gd name="adj" fmla="val 8661"/>
              </a:avLst>
            </a:prstGeom>
            <a:solidFill>
              <a:schemeClr val="bg1">
                <a:lumMod val="95000"/>
              </a:schemeClr>
            </a:solidFill>
            <a:ln w="12700" cap="rnd">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AE0827DA-BE18-9D45-4435-5943F2FB485B}"/>
                </a:ext>
              </a:extLst>
            </p:cNvPr>
            <p:cNvSpPr txBox="1"/>
            <p:nvPr/>
          </p:nvSpPr>
          <p:spPr>
            <a:xfrm>
              <a:off x="10871205" y="3123846"/>
              <a:ext cx="933145" cy="3589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Sans Text Semibold"/>
                  <a:ea typeface="+mn-ea"/>
                  <a:cs typeface="Segoe UI" pitchFamily="34" charset="0"/>
                </a:rPr>
                <a:t>Platform Trust</a:t>
              </a:r>
            </a:p>
          </p:txBody>
        </p:sp>
        <p:sp>
          <p:nvSpPr>
            <p:cNvPr id="20" name="TextBox 19">
              <a:extLst>
                <a:ext uri="{FF2B5EF4-FFF2-40B4-BE49-F238E27FC236}">
                  <a16:creationId xmlns:a16="http://schemas.microsoft.com/office/drawing/2014/main" id="{3DDB9C03-0100-AFB0-656E-E5DA1F549418}"/>
                </a:ext>
              </a:extLst>
            </p:cNvPr>
            <p:cNvSpPr txBox="1"/>
            <p:nvPr/>
          </p:nvSpPr>
          <p:spPr>
            <a:xfrm>
              <a:off x="10806559" y="3536868"/>
              <a:ext cx="1062437" cy="6460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Sans Text"/>
                  <a:ea typeface="+mn-ea"/>
                  <a:cs typeface="+mn-cs"/>
                </a:rPr>
                <a:t>Data protection, GDPR compliance, transparency on OS/container updates, and vulnerability management</a:t>
              </a:r>
            </a:p>
          </p:txBody>
        </p:sp>
        <p:sp>
          <p:nvSpPr>
            <p:cNvPr id="21" name="Oval 20">
              <a:extLst>
                <a:ext uri="{FF2B5EF4-FFF2-40B4-BE49-F238E27FC236}">
                  <a16:creationId xmlns:a16="http://schemas.microsoft.com/office/drawing/2014/main" id="{4B627595-7BF5-9E85-E803-E4C8630A86A5}"/>
                </a:ext>
                <a:ext uri="{C183D7F6-B498-43B3-948B-1728B52AA6E4}">
                  <adec:decorative xmlns:adec="http://schemas.microsoft.com/office/drawing/2017/decorative" val="1"/>
                </a:ext>
              </a:extLst>
            </p:cNvPr>
            <p:cNvSpPr/>
            <p:nvPr/>
          </p:nvSpPr>
          <p:spPr bwMode="auto">
            <a:xfrm>
              <a:off x="10396549" y="3303318"/>
              <a:ext cx="243143" cy="85313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22" name="Graphic 21">
              <a:extLst>
                <a:ext uri="{FF2B5EF4-FFF2-40B4-BE49-F238E27FC236}">
                  <a16:creationId xmlns:a16="http://schemas.microsoft.com/office/drawing/2014/main" id="{14198812-773C-1DD3-765D-1A37A1587F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430181" y="3450946"/>
              <a:ext cx="175878" cy="549426"/>
            </a:xfrm>
            <a:prstGeom prst="rect">
              <a:avLst/>
            </a:prstGeom>
          </p:spPr>
        </p:pic>
      </p:grpSp>
      <p:sp>
        <p:nvSpPr>
          <p:cNvPr id="4" name="Title 3">
            <a:extLst>
              <a:ext uri="{FF2B5EF4-FFF2-40B4-BE49-F238E27FC236}">
                <a16:creationId xmlns:a16="http://schemas.microsoft.com/office/drawing/2014/main" id="{5B02D178-9938-7FF5-AE90-63BA40193A5E}"/>
              </a:ext>
            </a:extLst>
          </p:cNvPr>
          <p:cNvSpPr>
            <a:spLocks noGrp="1"/>
          </p:cNvSpPr>
          <p:nvPr>
            <p:ph type="title"/>
          </p:nvPr>
        </p:nvSpPr>
        <p:spPr>
          <a:xfrm>
            <a:off x="575265" y="844445"/>
            <a:ext cx="11018520" cy="553998"/>
          </a:xfrm>
        </p:spPr>
        <p:txBody>
          <a:bodyPr/>
          <a:lstStyle/>
          <a:p>
            <a:pPr algn="ctr"/>
            <a:r>
              <a:rPr lang="en-US" dirty="0">
                <a:solidFill>
                  <a:schemeClr val="tx1"/>
                </a:solidFill>
              </a:rPr>
              <a:t>Enterprise Promises in Azure AI Studio</a:t>
            </a:r>
          </a:p>
        </p:txBody>
      </p:sp>
      <p:sp>
        <p:nvSpPr>
          <p:cNvPr id="2" name="Rounded Rectangle 56">
            <a:extLst>
              <a:ext uri="{FF2B5EF4-FFF2-40B4-BE49-F238E27FC236}">
                <a16:creationId xmlns:a16="http://schemas.microsoft.com/office/drawing/2014/main" id="{C079E654-3F51-C29E-2A18-33DFEF20B7F8}"/>
              </a:ext>
            </a:extLst>
          </p:cNvPr>
          <p:cNvSpPr/>
          <p:nvPr/>
        </p:nvSpPr>
        <p:spPr bwMode="auto">
          <a:xfrm>
            <a:off x="6095999" y="4565693"/>
            <a:ext cx="5618109" cy="1520513"/>
          </a:xfrm>
          <a:prstGeom prst="roundRect">
            <a:avLst>
              <a:gd name="adj" fmla="val 8661"/>
            </a:avLst>
          </a:prstGeom>
          <a:solidFill>
            <a:schemeClr val="bg1">
              <a:lumMod val="95000"/>
            </a:schemeClr>
          </a:solidFill>
          <a:ln w="12700" cap="rnd">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1" name="Oval 30">
            <a:extLst>
              <a:ext uri="{FF2B5EF4-FFF2-40B4-BE49-F238E27FC236}">
                <a16:creationId xmlns:a16="http://schemas.microsoft.com/office/drawing/2014/main" id="{ADA6736F-EB5D-6E9F-FCF4-9A091739EABD}"/>
              </a:ext>
              <a:ext uri="{C183D7F6-B498-43B3-948B-1728B52AA6E4}">
                <adec:decorative xmlns:adec="http://schemas.microsoft.com/office/drawing/2017/decorative" val="1"/>
              </a:ext>
            </a:extLst>
          </p:cNvPr>
          <p:cNvSpPr/>
          <p:nvPr/>
        </p:nvSpPr>
        <p:spPr bwMode="auto">
          <a:xfrm>
            <a:off x="6754726" y="4940932"/>
            <a:ext cx="654749" cy="73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00000"/>
              </a:solidFill>
              <a:effectLst/>
              <a:uLnTx/>
              <a:uFillTx/>
              <a:latin typeface="Segoe Sans Text Semibold"/>
              <a:ea typeface="+mn-ea"/>
              <a:cs typeface="+mn-cs"/>
            </a:endParaRPr>
          </a:p>
        </p:txBody>
      </p:sp>
      <p:pic>
        <p:nvPicPr>
          <p:cNvPr id="32" name="Graphic 31">
            <a:extLst>
              <a:ext uri="{FF2B5EF4-FFF2-40B4-BE49-F238E27FC236}">
                <a16:creationId xmlns:a16="http://schemas.microsoft.com/office/drawing/2014/main" id="{E3A34C69-A9CB-2C13-5704-97032A88BB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45293" y="5040366"/>
            <a:ext cx="473614" cy="471106"/>
          </a:xfrm>
          <a:prstGeom prst="rect">
            <a:avLst/>
          </a:prstGeom>
        </p:spPr>
      </p:pic>
      <p:sp>
        <p:nvSpPr>
          <p:cNvPr id="33" name="TextBox 32">
            <a:extLst>
              <a:ext uri="{FF2B5EF4-FFF2-40B4-BE49-F238E27FC236}">
                <a16:creationId xmlns:a16="http://schemas.microsoft.com/office/drawing/2014/main" id="{74177A1C-BD55-1703-D7C3-041B7C8006B5}"/>
              </a:ext>
            </a:extLst>
          </p:cNvPr>
          <p:cNvSpPr txBox="1"/>
          <p:nvPr/>
        </p:nvSpPr>
        <p:spPr>
          <a:xfrm>
            <a:off x="7879804" y="4867763"/>
            <a:ext cx="3066615"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chemeClr val="accent3"/>
                </a:solidFill>
                <a:effectLst/>
                <a:uLnTx/>
                <a:uFillTx/>
                <a:latin typeface="Segoe Sans Text Semibold"/>
                <a:ea typeface="+mn-ea"/>
                <a:cs typeface="Segoe UI" pitchFamily="34" charset="0"/>
              </a:rPr>
              <a:t>Microsoft Fabric and Azure AI Studio + Copilot Studio integration</a:t>
            </a:r>
          </a:p>
        </p:txBody>
      </p:sp>
    </p:spTree>
    <p:extLst>
      <p:ext uri="{BB962C8B-B14F-4D97-AF65-F5344CB8AC3E}">
        <p14:creationId xmlns:p14="http://schemas.microsoft.com/office/powerpoint/2010/main" val="2184635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nodeType="withEffect">
                                  <p:stCondLst>
                                    <p:cond delay="100"/>
                                  </p:stCondLst>
                                  <p:childTnLst>
                                    <p:animMotion origin="layout" path="M -4.58333E-6 -4.81481E-6 L -4.58333E-6 0.03542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nodeType="withEffect">
                                  <p:stCondLst>
                                    <p:cond delay="200"/>
                                  </p:stCondLst>
                                  <p:childTnLst>
                                    <p:animMotion origin="layout" path="M -2.29167E-6 -3.33333E-6 L -2.29167E-6 0.03542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42" presetClass="path" presetSubtype="0" decel="100000" fill="hold" nodeType="withEffect">
                                  <p:stCondLst>
                                    <p:cond delay="300"/>
                                  </p:stCondLst>
                                  <p:childTnLst>
                                    <p:animMotion origin="layout" path="M 1.04167E-6 2.59259E-6 L 1.04167E-6 0.03541 " pathEditMode="relative" rAng="0" ptsTypes="AA">
                                      <p:cBhvr>
                                        <p:cTn id="19" dur="700" spd="-100000" fill="hold"/>
                                        <p:tgtEl>
                                          <p:spTgt spid="27"/>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nodeType="withEffect">
                                  <p:stCondLst>
                                    <p:cond delay="400"/>
                                  </p:stCondLst>
                                  <p:childTnLst>
                                    <p:animMotion origin="layout" path="M 4.375E-6 -3.7037E-6 L 4.375E-6 0.03542 " pathEditMode="relative" rAng="0" ptsTypes="AA">
                                      <p:cBhvr>
                                        <p:cTn id="24" dur="700" spd="-100000" fill="hold"/>
                                        <p:tgtEl>
                                          <p:spTgt spid="28"/>
                                        </p:tgtEl>
                                        <p:attrNameLst>
                                          <p:attrName>ppt_x</p:attrName>
                                          <p:attrName>ppt_y</p:attrName>
                                        </p:attrNameLst>
                                      </p:cBhvr>
                                      <p:rCtr x="0" y="1759"/>
                                    </p:animMotion>
                                  </p:childTnLst>
                                </p:cTn>
                              </p:par>
                              <p:par>
                                <p:cTn id="25" presetID="10" presetClass="entr" presetSubtype="0" fill="hold" nodeType="withEffect">
                                  <p:stCondLst>
                                    <p:cond delay="5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nodeType="withEffect">
                                  <p:stCondLst>
                                    <p:cond delay="500"/>
                                  </p:stCondLst>
                                  <p:childTnLst>
                                    <p:animMotion origin="layout" path="M -2.29167E-6 -7.40741E-7 L -2.29167E-6 0.03542 " pathEditMode="relative" rAng="0" ptsTypes="AA">
                                      <p:cBhvr>
                                        <p:cTn id="29" dur="700" spd="-100000" fill="hold"/>
                                        <p:tgtEl>
                                          <p:spTgt spid="29"/>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nodeType="withEffect">
                                  <p:stCondLst>
                                    <p:cond delay="500"/>
                                  </p:stCondLst>
                                  <p:childTnLst>
                                    <p:animMotion origin="layout" path="M 2.08333E-7 2.22222E-6 L 2.08333E-7 0.03541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nodeType="withEffect">
                                  <p:stCondLst>
                                    <p:cond delay="5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nodeType="withEffect">
                                  <p:stCondLst>
                                    <p:cond delay="500"/>
                                  </p:stCondLst>
                                  <p:childTnLst>
                                    <p:animMotion origin="layout" path="M -1.66667E-6 -1.85185E-6 L -1.66667E-6 0.03542 " pathEditMode="relative" rAng="0" ptsTypes="AA">
                                      <p:cBhvr>
                                        <p:cTn id="39"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descr="Background rotating color animation">
            <a:extLst>
              <a:ext uri="{FF2B5EF4-FFF2-40B4-BE49-F238E27FC236}">
                <a16:creationId xmlns:a16="http://schemas.microsoft.com/office/drawing/2014/main" id="{145443EE-203F-20B6-F3CC-6984965DDC92}"/>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4" name="Rectangle: Rounded Corners 3">
            <a:extLst>
              <a:ext uri="{FF2B5EF4-FFF2-40B4-BE49-F238E27FC236}">
                <a16:creationId xmlns:a16="http://schemas.microsoft.com/office/drawing/2014/main" id="{40F2DF4E-3689-3531-0D47-2868AC4B83E2}"/>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05E55F5E-2E91-6FBB-B1CD-74419659BEF8}"/>
              </a:ext>
            </a:extLst>
          </p:cNvPr>
          <p:cNvSpPr txBox="1"/>
          <p:nvPr/>
        </p:nvSpPr>
        <p:spPr>
          <a:xfrm>
            <a:off x="1162051" y="3800139"/>
            <a:ext cx="9867900" cy="11079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36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base" latinLnBrk="0" hangingPunct="1">
              <a:lnSpc>
                <a:spcPct val="100000"/>
              </a:lnSpc>
              <a:spcBef>
                <a:spcPct val="0"/>
              </a:spcBef>
              <a:spcAft>
                <a:spcPts val="1200"/>
              </a:spcAft>
              <a:buClrTx/>
              <a:buSzTx/>
              <a:buFontTx/>
              <a:buNone/>
              <a:tabLst/>
              <a:defRPr/>
            </a:pPr>
            <a:r>
              <a:rPr kumimoji="0" lang="en-CA"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A</a:t>
            </a:r>
            <a:r>
              <a:rPr kumimoji="0" lang="en-NL"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n</a:t>
            </a:r>
            <a:r>
              <a:rPr kumimoji="0" lang="en-CA"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 </a:t>
            </a:r>
            <a:r>
              <a:rPr kumimoji="0" lang="en-NL"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end-to-end</a:t>
            </a:r>
            <a:r>
              <a:rPr kumimoji="0" lang="en-CA"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 </a:t>
            </a:r>
            <a:r>
              <a:rPr kumimoji="0" lang="en-US"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conversational AI platform for extending or building your own copilot </a:t>
            </a:r>
            <a:r>
              <a:rPr kumimoji="0" lang="en-CA"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itchFamily="34" charset="0"/>
              </a:rPr>
              <a:t>​</a:t>
            </a:r>
            <a:endParaRPr kumimoji="0" lang="en-US" sz="3600" b="0"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BA6FBCC9-BE39-6C1F-DD15-08A43721B101}"/>
              </a:ext>
            </a:extLst>
          </p:cNvPr>
          <p:cNvSpPr txBox="1"/>
          <p:nvPr/>
        </p:nvSpPr>
        <p:spPr>
          <a:xfrm>
            <a:off x="1162050" y="2608302"/>
            <a:ext cx="9867900" cy="110799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NL" sz="7200" b="0" i="0" u="none" strike="noStrike" kern="1200" cap="none" spc="0" normalizeH="0" baseline="0" noProof="0">
                <a:ln>
                  <a:noFill/>
                </a:ln>
                <a:solidFill>
                  <a:srgbClr val="FFFFFF"/>
                </a:solidFill>
                <a:effectLst/>
                <a:uLnTx/>
                <a:uFillTx/>
                <a:latin typeface="Segoe UI Semibold"/>
                <a:ea typeface="+mn-ea"/>
                <a:cs typeface="+mn-cs"/>
              </a:rPr>
              <a:t>Copilot Studio</a:t>
            </a:r>
            <a:endParaRPr kumimoji="0" lang="en-US" sz="72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E2CF83-8CDC-F4C6-96EB-FA699AA8B6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26015" y="846639"/>
            <a:ext cx="1432881" cy="1432881"/>
          </a:xfrm>
          <a:prstGeom prst="rect">
            <a:avLst/>
          </a:prstGeom>
          <a:effectLst/>
        </p:spPr>
      </p:pic>
    </p:spTree>
    <p:extLst>
      <p:ext uri="{BB962C8B-B14F-4D97-AF65-F5344CB8AC3E}">
        <p14:creationId xmlns:p14="http://schemas.microsoft.com/office/powerpoint/2010/main" val="89404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50"/>
                                  </p:stCondLst>
                                  <p:childTnLst>
                                    <p:animMotion origin="layout" path="M 0 -4.44444E-6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6"/>
                                        </p:tgtEl>
                                        <p:attrNameLst>
                                          <p:attrName>ppt_x</p:attrName>
                                          <p:attrName>ppt_y</p:attrName>
                                        </p:attrNameLst>
                                      </p:cBhvr>
                                      <p:rCtr x="0" y="1759"/>
                                    </p:animMotion>
                                  </p:childTnLst>
                                </p:cTn>
                              </p:par>
                              <p:par>
                                <p:cTn id="15" presetID="22" presetClass="entr" presetSubtype="4" fill="hold" grpId="2"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1250"/>
                                        <p:tgtEl>
                                          <p:spTgt spid="2"/>
                                        </p:tgtEl>
                                      </p:cBhvr>
                                    </p:animEffect>
                                  </p:childTnLst>
                                </p:cTn>
                              </p:par>
                              <p:par>
                                <p:cTn id="18" presetID="8" presetClass="emph" presetSubtype="0" repeatCount="indefinite" fill="hold" grpId="0" nodeType="withEffect">
                                  <p:stCondLst>
                                    <p:cond delay="0"/>
                                  </p:stCondLst>
                                  <p:childTnLst>
                                    <p:animRot by="-21600000">
                                      <p:cBhvr>
                                        <p:cTn id="19" dur="25000" fill="hold"/>
                                        <p:tgtEl>
                                          <p:spTgt spid="2"/>
                                        </p:tgtEl>
                                        <p:attrNameLst>
                                          <p:attrName>r</p:attrName>
                                        </p:attrNameLst>
                                      </p:cBhvr>
                                    </p:animRot>
                                  </p:childTnLst>
                                </p:cTn>
                              </p:par>
                              <p:par>
                                <p:cTn id="2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21" dur="45000" fill="hold"/>
                                        <p:tgtEl>
                                          <p:spTgt spid="2"/>
                                        </p:tgtEl>
                                        <p:attrNameLst>
                                          <p:attrName>ppt_x</p:attrName>
                                          <p:attrName>ppt_y</p:attrName>
                                        </p:attrNameLst>
                                      </p:cBhvr>
                                      <p:rCtr x="49596" y="3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3" grpId="0" animBg="1"/>
      <p:bldP spid="3" grpId="1" animBg="1"/>
      <p:bldP spid="6" grpId="0"/>
      <p:bldP spid="6"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F70F2-B270-73B1-5336-551CEB74858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AAEF8C30-BBF1-A0A7-7D9F-1D7D3A49935A}"/>
              </a:ext>
            </a:extLst>
          </p:cNvPr>
          <p:cNvPicPr>
            <a:picLocks noChangeAspect="1"/>
          </p:cNvPicPr>
          <p:nvPr/>
        </p:nvPicPr>
        <p:blipFill>
          <a:blip r:embed="rId2"/>
          <a:stretch>
            <a:fillRect/>
          </a:stretch>
        </p:blipFill>
        <p:spPr>
          <a:xfrm>
            <a:off x="6" y="641702"/>
            <a:ext cx="12191994" cy="5574595"/>
          </a:xfrm>
          <a:prstGeom prst="rect">
            <a:avLst/>
          </a:prstGeom>
        </p:spPr>
      </p:pic>
      <p:sp>
        <p:nvSpPr>
          <p:cNvPr id="5" name="Rectangle 4">
            <a:extLst>
              <a:ext uri="{FF2B5EF4-FFF2-40B4-BE49-F238E27FC236}">
                <a16:creationId xmlns:a16="http://schemas.microsoft.com/office/drawing/2014/main" id="{00D12BED-AE63-D93A-5600-02011481BF88}"/>
              </a:ext>
            </a:extLst>
          </p:cNvPr>
          <p:cNvSpPr/>
          <p:nvPr/>
        </p:nvSpPr>
        <p:spPr bwMode="auto">
          <a:xfrm>
            <a:off x="0" y="5850627"/>
            <a:ext cx="1976830" cy="365671"/>
          </a:xfrm>
          <a:prstGeom prst="rect">
            <a:avLst/>
          </a:prstGeom>
          <a:solidFill>
            <a:srgbClr val="F0F4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HK"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640425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A0A1CF-26F7-061D-C9D7-3382AC50EC82}"/>
              </a:ext>
            </a:extLst>
          </p:cNvPr>
          <p:cNvSpPr>
            <a:spLocks noGrp="1"/>
          </p:cNvSpPr>
          <p:nvPr>
            <p:ph type="title"/>
          </p:nvPr>
        </p:nvSpPr>
        <p:spPr/>
        <p:txBody>
          <a:bodyPr/>
          <a:lstStyle/>
          <a:p>
            <a:r>
              <a:rPr lang="en-US"/>
              <a:t>Thank you!</a:t>
            </a:r>
          </a:p>
        </p:txBody>
      </p:sp>
      <p:pic>
        <p:nvPicPr>
          <p:cNvPr id="6" name="Picture 5">
            <a:extLst>
              <a:ext uri="{FF2B5EF4-FFF2-40B4-BE49-F238E27FC236}">
                <a16:creationId xmlns:a16="http://schemas.microsoft.com/office/drawing/2014/main" id="{381054C7-7935-24B6-D30F-4B509C499F2D}"/>
              </a:ext>
            </a:extLst>
          </p:cNvPr>
          <p:cNvPicPr>
            <a:picLocks noChangeAspect="1"/>
          </p:cNvPicPr>
          <p:nvPr/>
        </p:nvPicPr>
        <p:blipFill>
          <a:blip r:embed="rId2"/>
          <a:stretch>
            <a:fillRect/>
          </a:stretch>
        </p:blipFill>
        <p:spPr>
          <a:xfrm>
            <a:off x="7041624" y="1645149"/>
            <a:ext cx="2667984" cy="2644268"/>
          </a:xfrm>
          <a:prstGeom prst="rect">
            <a:avLst/>
          </a:prstGeom>
        </p:spPr>
      </p:pic>
      <p:sp>
        <p:nvSpPr>
          <p:cNvPr id="8" name="TextBox 7">
            <a:extLst>
              <a:ext uri="{FF2B5EF4-FFF2-40B4-BE49-F238E27FC236}">
                <a16:creationId xmlns:a16="http://schemas.microsoft.com/office/drawing/2014/main" id="{827E0762-E73F-0B18-0B0B-1C01316D0651}"/>
              </a:ext>
            </a:extLst>
          </p:cNvPr>
          <p:cNvSpPr txBox="1"/>
          <p:nvPr/>
        </p:nvSpPr>
        <p:spPr>
          <a:xfrm>
            <a:off x="4669412" y="4524432"/>
            <a:ext cx="7522588" cy="646331"/>
          </a:xfrm>
          <a:prstGeom prst="rect">
            <a:avLst/>
          </a:prstGeom>
          <a:noFill/>
        </p:spPr>
        <p:txBody>
          <a:bodyPr wrap="square">
            <a:spAutoFit/>
          </a:bodyPr>
          <a:lstStyle/>
          <a:p>
            <a:pPr algn="ctr"/>
            <a:r>
              <a:rPr lang="en-GB" b="1">
                <a:solidFill>
                  <a:schemeClr val="bg1"/>
                </a:solidFill>
              </a:rPr>
              <a:t>Join Us to get the latest update.</a:t>
            </a:r>
          </a:p>
          <a:p>
            <a:pPr algn="ctr"/>
            <a:r>
              <a:rPr lang="en-GB" b="1">
                <a:solidFill>
                  <a:schemeClr val="bg1"/>
                </a:solidFill>
              </a:rPr>
              <a:t>Scan to join Microsoft Hong Kong Partner Group.</a:t>
            </a:r>
          </a:p>
        </p:txBody>
      </p:sp>
    </p:spTree>
    <p:extLst>
      <p:ext uri="{BB962C8B-B14F-4D97-AF65-F5344CB8AC3E}">
        <p14:creationId xmlns:p14="http://schemas.microsoft.com/office/powerpoint/2010/main" val="23629159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ndustry Overview Template">
  <a:themeElements>
    <a:clrScheme name="Custom 26">
      <a:dk1>
        <a:srgbClr val="000000"/>
      </a:dk1>
      <a:lt1>
        <a:srgbClr val="FFFFFF"/>
      </a:lt1>
      <a:dk2>
        <a:srgbClr val="091F2C"/>
      </a:dk2>
      <a:lt2>
        <a:srgbClr val="D9D9D6"/>
      </a:lt2>
      <a:accent1>
        <a:srgbClr val="0078D4"/>
      </a:accent1>
      <a:accent2>
        <a:srgbClr val="2A446F"/>
      </a:accent2>
      <a:accent3>
        <a:srgbClr val="8DC8E8"/>
      </a:accent3>
      <a:accent4>
        <a:srgbClr val="225B62"/>
      </a:accent4>
      <a:accent5>
        <a:srgbClr val="07641D"/>
      </a:accent5>
      <a:accent6>
        <a:srgbClr val="8DE971"/>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l" defTabSz="932472" fontAlgn="base">
          <a:spcBef>
            <a:spcPct val="0"/>
          </a:spcBef>
          <a:spcAft>
            <a:spcPct val="0"/>
          </a:spcAft>
          <a:defRPr sz="1100" dirty="0">
            <a:solidFill>
              <a:schemeClr val="tx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ndustry Overview Deck FY24 template_05012023" id="{F25F0D18-E7AA-41F1-92FE-C7DC86707969}" vid="{7C0868B0-8DAF-4985-8409-97A5028E4B61}"/>
    </a:ext>
  </a:ext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3.xml><?xml version="1.0" encoding="utf-8"?>
<a:theme xmlns:a="http://schemas.openxmlformats.org/drawingml/2006/main" name="CSP Template Diamond 06/23">
  <a:themeElements>
    <a:clrScheme name="AI Day">
      <a:dk1>
        <a:sysClr val="windowText" lastClr="000000"/>
      </a:dk1>
      <a:lt1>
        <a:sysClr val="window" lastClr="FFFFFF"/>
      </a:lt1>
      <a:dk2>
        <a:srgbClr val="091F2C"/>
      </a:dk2>
      <a:lt2>
        <a:srgbClr val="F4F3F5"/>
      </a:lt2>
      <a:accent1>
        <a:srgbClr val="C5B4E3"/>
      </a:accent1>
      <a:accent2>
        <a:srgbClr val="8661C5"/>
      </a:accent2>
      <a:accent3>
        <a:srgbClr val="463668"/>
      </a:accent3>
      <a:accent4>
        <a:srgbClr val="0078D4"/>
      </a:accent4>
      <a:accent5>
        <a:srgbClr val="2A446F"/>
      </a:accent5>
      <a:accent6>
        <a:srgbClr val="C03BC4"/>
      </a:accent6>
      <a:hlink>
        <a:srgbClr val="0078D4"/>
      </a:hlink>
      <a:folHlink>
        <a:srgbClr val="0078D4"/>
      </a:folHlink>
    </a:clrScheme>
    <a:fontScheme name="Microsoft">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LightGray_Sept_2018.potx" id="{0FAF9FBA-50E5-4B89-8F50-EB458E088334}" vid="{09DABCF3-FBBE-41E3-8EAE-8A81552DAAAD}"/>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5.xml><?xml version="1.0" encoding="utf-8"?>
<a:theme xmlns:a="http://schemas.openxmlformats.org/drawingml/2006/main" name="Copilot Studio Template">
  <a:themeElements>
    <a:clrScheme name="Copilot Studio">
      <a:dk1>
        <a:srgbClr val="000000"/>
      </a:dk1>
      <a:lt1>
        <a:srgbClr val="FFFFFF"/>
      </a:lt1>
      <a:dk2>
        <a:srgbClr val="14938C"/>
      </a:dk2>
      <a:lt2>
        <a:srgbClr val="0090A8"/>
      </a:lt2>
      <a:accent1>
        <a:srgbClr val="374649"/>
      </a:accent1>
      <a:accent2>
        <a:srgbClr val="50E6FF"/>
      </a:accent2>
      <a:accent3>
        <a:srgbClr val="742774"/>
      </a:accent3>
      <a:accent4>
        <a:srgbClr val="2A446F"/>
      </a:accent4>
      <a:accent5>
        <a:srgbClr val="222043"/>
      </a:accent5>
      <a:accent6>
        <a:srgbClr val="0078D4"/>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6.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3EFFBC8A7D0349A6E9DE3123245F6F" ma:contentTypeVersion="18" ma:contentTypeDescription="Create a new document." ma:contentTypeScope="" ma:versionID="847dc7684a7529dfdc6b693d94958a91">
  <xsd:schema xmlns:xsd="http://www.w3.org/2001/XMLSchema" xmlns:xs="http://www.w3.org/2001/XMLSchema" xmlns:p="http://schemas.microsoft.com/office/2006/metadata/properties" xmlns:ns1="http://schemas.microsoft.com/sharepoint/v3" xmlns:ns2="79a84798-7afe-4e76-92af-3b85b9b6c2b6" xmlns:ns3="3939e1f4-ca50-4020-ba3d-e30079fdf11f" xmlns:ns4="230e9df3-be65-4c73-a93b-d1236ebd677e" targetNamespace="http://schemas.microsoft.com/office/2006/metadata/properties" ma:root="true" ma:fieldsID="e1335a773e05080dc5603973ef684bca" ns1:_="" ns2:_="" ns3:_="" ns4:_="">
    <xsd:import namespace="http://schemas.microsoft.com/sharepoint/v3"/>
    <xsd:import namespace="79a84798-7afe-4e76-92af-3b85b9b6c2b6"/>
    <xsd:import namespace="3939e1f4-ca50-4020-ba3d-e30079fdf11f"/>
    <xsd:import namespace="230e9df3-be65-4c73-a93b-d1236ebd677e"/>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PIC" minOccurs="0"/>
                <xsd:element ref="ns3:SharedWithUsers" minOccurs="0"/>
                <xsd:element ref="ns3:SharedWithDetails" minOccurs="0"/>
                <xsd:element ref="ns2:MediaServiceDateTaken" minOccurs="0"/>
                <xsd:element ref="ns2:MediaLengthInSeconds" minOccurs="0"/>
                <xsd:element ref="ns2:MediaServiceGenerationTime" minOccurs="0"/>
                <xsd:element ref="ns2:MediaServiceEventHashCode" minOccurs="0"/>
                <xsd:element ref="ns2:lcf76f155ced4ddcb4097134ff3c332f" minOccurs="0"/>
                <xsd:element ref="ns4: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a84798-7afe-4e76-92af-3b85b9b6c2b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PIC" ma:index="14" nillable="true" ma:displayName="PIC" ma:description="FY24 Sentinel hunting account and program" ma:format="Dropdown" ma:list="UserInfo" ma:SharePointGroup="0" ma:internalName="PIC">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4" nillable="true" ma:displayName="Extracted Text" ma:internalName="MediaServiceOCR" ma:readOnly="true">
      <xsd:simpleType>
        <xsd:restriction base="dms:Note">
          <xsd:maxLength value="255"/>
        </xsd:restriction>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39e1f4-ca50-4020-ba3d-e30079fdf11f"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15ae7025-b966-4e76-8f7a-16db1dc20d82}" ma:internalName="TaxCatchAll" ma:showField="CatchAllData" ma:web="3939e1f4-ca50-4020-ba3d-e30079fdf1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EC3174-F24C-4576-91FC-DCC66DE707A3}"/>
</file>

<file path=customXml/itemProps2.xml><?xml version="1.0" encoding="utf-8"?>
<ds:datastoreItem xmlns:ds="http://schemas.openxmlformats.org/officeDocument/2006/customXml" ds:itemID="{D0E84351-77B5-4245-A12E-7944E8EAEAD1}"/>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6964</Words>
  <Application>Microsoft Office PowerPoint</Application>
  <PresentationFormat>Widescreen</PresentationFormat>
  <Paragraphs>1325</Paragraphs>
  <Slides>91</Slides>
  <Notes>41</Notes>
  <HiddenSlides>1</HiddenSlides>
  <MMClips>1</MMClips>
  <ScaleCrop>false</ScaleCrop>
  <HeadingPairs>
    <vt:vector size="4" baseType="variant">
      <vt:variant>
        <vt:lpstr>Theme</vt:lpstr>
      </vt:variant>
      <vt:variant>
        <vt:i4>6</vt:i4>
      </vt:variant>
      <vt:variant>
        <vt:lpstr>Slide Titles</vt:lpstr>
      </vt:variant>
      <vt:variant>
        <vt:i4>91</vt:i4>
      </vt:variant>
    </vt:vector>
  </HeadingPairs>
  <TitlesOfParts>
    <vt:vector size="97" baseType="lpstr">
      <vt:lpstr>Industry Overview Template</vt:lpstr>
      <vt:lpstr>Microsoft Build 16:9 Template Dark</vt:lpstr>
      <vt:lpstr>CSP Template Diamond 06/23</vt:lpstr>
      <vt:lpstr>White Template</vt:lpstr>
      <vt:lpstr>Copilot Studio Template</vt:lpstr>
      <vt:lpstr>Microsoft Build 16:9 Template Light</vt:lpstr>
      <vt:lpstr>Building a copilot:  Azure AI Studio or Copilot Studio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Generative Answers</vt:lpstr>
      <vt:lpstr>Extend with Plugins, but what are they?</vt:lpstr>
      <vt:lpstr>Copilot Studio: 1500+ connectors – act!</vt:lpstr>
      <vt:lpstr>Examples of plugins you can design:</vt:lpstr>
      <vt:lpstr>Copilot Studio: extend with Azure</vt:lpstr>
      <vt:lpstr>Copilot Studio</vt:lpstr>
      <vt:lpstr>PowerPoint Presentation</vt:lpstr>
      <vt:lpstr>Azure AI Studio</vt:lpstr>
      <vt:lpstr>PowerPoint Presentation</vt:lpstr>
      <vt:lpstr>PowerPoint Presentation</vt:lpstr>
      <vt:lpstr>Identify and deploy the best models and managed APIs for your use case</vt:lpstr>
      <vt:lpstr>PowerPoint Presentation</vt:lpstr>
      <vt:lpstr>Compare model outputs for your business requirements</vt:lpstr>
      <vt:lpstr>Azure AI Studio: prompt flow</vt:lpstr>
      <vt:lpstr>PowerPoint Presentation</vt:lpstr>
      <vt:lpstr>Different building journeys for different needs</vt:lpstr>
      <vt:lpstr>PowerPoint Presentation</vt:lpstr>
      <vt:lpstr>Let’s say you’re going on a business trip</vt:lpstr>
      <vt:lpstr>Plenty of work and information need to be handled</vt:lpstr>
      <vt:lpstr>PowerPoint Presentation</vt:lpstr>
      <vt:lpstr>PowerPoint Presentation</vt:lpstr>
      <vt:lpstr>PowerPoint Presentation</vt:lpstr>
      <vt:lpstr>Microsoft Copilot for Microsoft 365 architecture</vt:lpstr>
      <vt:lpstr>Microsoft Copilot for Microsoft 365 architecture</vt:lpstr>
      <vt:lpstr>“What’s the trip policy about car rental in Contoso?”</vt:lpstr>
      <vt:lpstr>PowerPoint Presentation</vt:lpstr>
      <vt:lpstr>PowerPoint Presentation</vt:lpstr>
      <vt:lpstr>Copilot extensions</vt:lpstr>
      <vt:lpstr>Microsoft Copilot for Microsoft 365 architecture</vt:lpstr>
      <vt:lpstr>Demo</vt:lpstr>
      <vt:lpstr>PowerPoint Presentation</vt:lpstr>
      <vt:lpstr>PowerPoint Presentation</vt:lpstr>
      <vt:lpstr>Demo</vt:lpstr>
      <vt:lpstr>What can Copilot Studio do for Copilot for M365?</vt:lpstr>
      <vt:lpstr>Scenarios examples from different license type</vt:lpstr>
      <vt:lpstr>PowerPoint Presentation</vt:lpstr>
      <vt:lpstr>PowerPoint Presentation</vt:lpstr>
      <vt:lpstr>Copilot Studio - Custom Copilot</vt:lpstr>
      <vt:lpstr>Automatically determine intent</vt:lpstr>
      <vt:lpstr>Copilot Studio Walkthrough</vt:lpstr>
      <vt:lpstr>Start with hands on lab  Create copilots with Microsoft Copilot Studio - Online Workshop - Training | Microsoft Learn</vt:lpstr>
      <vt:lpstr>Custom Prompt</vt:lpstr>
      <vt:lpstr>AI Builder credits by license</vt:lpstr>
      <vt:lpstr>Power CAT Copilot Studio Kit</vt:lpstr>
      <vt:lpstr>Application Lifecycle Management</vt:lpstr>
      <vt:lpstr>PowerPoint Presentation</vt:lpstr>
      <vt:lpstr>PowerPoint Presentation</vt:lpstr>
      <vt:lpstr>PowerPoint Presentation</vt:lpstr>
      <vt:lpstr>PowerPoint Presentation</vt:lpstr>
      <vt:lpstr>PowerPoint Presentation</vt:lpstr>
      <vt:lpstr>Copilot Studio + AI Search</vt:lpstr>
      <vt:lpstr>Private Network Traffic</vt:lpstr>
      <vt:lpstr>Azure AI Search Pricing</vt:lpstr>
      <vt:lpstr>PowerPoint Presentation</vt:lpstr>
      <vt:lpstr>PowerPoint Presentation</vt:lpstr>
      <vt:lpstr>PowerPoint Presentation</vt:lpstr>
      <vt:lpstr>PowerPoint Presentation</vt:lpstr>
      <vt:lpstr>  Copilot Studio vs       Azure AI Bot Service</vt:lpstr>
      <vt:lpstr>Recommendation</vt:lpstr>
      <vt:lpstr>Information Assistant</vt:lpstr>
      <vt:lpstr>PowerPoint Presentation</vt:lpstr>
      <vt:lpstr>PowerPoint Presentation</vt:lpstr>
      <vt:lpstr>PowerPoint Presentation</vt:lpstr>
      <vt:lpstr>PowerPoint Presentation</vt:lpstr>
      <vt:lpstr>Private Data Discovery Challenges</vt:lpstr>
      <vt:lpstr>Preprocessing Pipeline – Graph Enabled RAG</vt:lpstr>
      <vt:lpstr>Demo: Tech Podcast from the Event</vt:lpstr>
      <vt:lpstr>GraphRAG Accelerator</vt:lpstr>
      <vt:lpstr>PowerPoint Presentation</vt:lpstr>
      <vt:lpstr>PowerPoint Presentation</vt:lpstr>
      <vt:lpstr>Recap: What AI studio can offer?</vt:lpstr>
      <vt:lpstr>Enterprise Gen AI app High-level Architecture</vt:lpstr>
      <vt:lpstr>Evaluating and monitoring of generative AI applications</vt:lpstr>
      <vt:lpstr>PowerPoint Presentation</vt:lpstr>
      <vt:lpstr>More than AI studio</vt:lpstr>
      <vt:lpstr>Enterprise-grade Production at Scale</vt:lpstr>
      <vt:lpstr>PowerPoint Presentation</vt:lpstr>
      <vt:lpstr>PowerPoint Presentation</vt:lpstr>
      <vt:lpstr>Enterprise Promises in Azure AI Studio</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copilot:  Azure AI Studio or Copilot Studio </dc:title>
  <dc:creator/>
  <cp:revision>2</cp:revision>
  <dcterms:created xsi:type="dcterms:W3CDTF">2024-07-31T17:21:53Z</dcterms:created>
  <dcterms:modified xsi:type="dcterms:W3CDTF">2024-07-31T17:32:25Z</dcterms:modified>
</cp:coreProperties>
</file>